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85" r:id="rId3"/>
  </p:sldMasterIdLst>
  <p:notesMasterIdLst>
    <p:notesMasterId r:id="rId21"/>
  </p:notesMasterIdLst>
  <p:handoutMasterIdLst>
    <p:handoutMasterId r:id="rId22"/>
  </p:handoutMasterIdLst>
  <p:sldIdLst>
    <p:sldId id="491" r:id="rId4"/>
    <p:sldId id="272" r:id="rId5"/>
    <p:sldId id="502" r:id="rId6"/>
    <p:sldId id="501" r:id="rId7"/>
    <p:sldId id="500" r:id="rId8"/>
    <p:sldId id="492" r:id="rId9"/>
    <p:sldId id="493" r:id="rId10"/>
    <p:sldId id="506" r:id="rId11"/>
    <p:sldId id="505" r:id="rId12"/>
    <p:sldId id="498" r:id="rId13"/>
    <p:sldId id="497" r:id="rId14"/>
    <p:sldId id="510" r:id="rId15"/>
    <p:sldId id="509" r:id="rId16"/>
    <p:sldId id="508" r:id="rId17"/>
    <p:sldId id="507" r:id="rId18"/>
    <p:sldId id="496" r:id="rId19"/>
    <p:sldId id="495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024"/>
    <a:srgbClr val="0000FF"/>
    <a:srgbClr val="FFFFFF"/>
    <a:srgbClr val="FFFF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80" autoAdjust="0"/>
    <p:restoredTop sz="86410" autoAdjust="0"/>
  </p:normalViewPr>
  <p:slideViewPr>
    <p:cSldViewPr>
      <p:cViewPr varScale="1">
        <p:scale>
          <a:sx n="71" d="100"/>
          <a:sy n="71" d="100"/>
        </p:scale>
        <p:origin x="-1104" y="-102"/>
      </p:cViewPr>
      <p:guideLst>
        <p:guide orient="horz" pos="429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image" Target="../media/image28.emf"/><Relationship Id="rId4" Type="http://schemas.openxmlformats.org/officeDocument/2006/relationships/image" Target="../media/image31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image" Target="../media/image41.emf"/><Relationship Id="rId4" Type="http://schemas.openxmlformats.org/officeDocument/2006/relationships/image" Target="../media/image44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Relationship Id="rId4" Type="http://schemas.openxmlformats.org/officeDocument/2006/relationships/image" Target="../media/image24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08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08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A06B13E-65B7-4CB5-A16F-4D20B1DF829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18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218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64FBD97A-DBFA-4A4C-B0E7-0247FF149B9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6F5C245-AC2D-488A-8A37-001D4FC63D07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81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2970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ADE40915-46F3-4F6B-B84D-42D50B3E9072}" type="slidenum">
              <a:rPr lang="en-US" altLang="zh-CN" sz="1200"/>
              <a:pPr algn="r" eaLnBrk="1" hangingPunct="1"/>
              <a:t>11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5632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5C968FFF-8F81-43AA-8DAA-A9668626BB0B}" type="slidenum">
              <a:rPr lang="en-US" altLang="zh-CN" sz="1200"/>
              <a:pPr algn="r" eaLnBrk="1" hangingPunct="1"/>
              <a:t>12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54276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517DC46D-FD0A-4D0B-BC3C-6B4D233AEB7A}" type="slidenum">
              <a:rPr lang="en-US" altLang="zh-CN" sz="1200"/>
              <a:pPr algn="r" eaLnBrk="1" hangingPunct="1"/>
              <a:t>13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5222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C7E1043A-6A9B-4D69-981F-3F3CE6DD4ED3}" type="slidenum">
              <a:rPr lang="en-US" altLang="zh-CN" sz="1200"/>
              <a:pPr algn="r" eaLnBrk="1" hangingPunct="1"/>
              <a:t>14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5018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710E5DEE-C330-4E8D-9369-E1FA2F656F3A}" type="slidenum">
              <a:rPr lang="en-US" altLang="zh-CN" sz="1200"/>
              <a:pPr algn="r" eaLnBrk="1" hangingPunct="1"/>
              <a:t>15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2765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B99837EA-4436-4BEF-BA6A-EDBB26FEB5BA}" type="slidenum">
              <a:rPr lang="en-US" altLang="zh-CN" sz="1200"/>
              <a:pPr algn="r" eaLnBrk="1" hangingPunct="1"/>
              <a:t>16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1537CDFB-875D-41E1-B21E-7A75C4AEAE8B}" type="slidenum">
              <a:rPr lang="en-US" altLang="zh-CN" sz="1200"/>
              <a:pPr algn="r" eaLnBrk="1" hangingPunct="1"/>
              <a:t>17</a:t>
            </a:fld>
            <a:endParaRPr lang="en-US" altLang="zh-CN" sz="1200"/>
          </a:p>
        </p:txBody>
      </p:sp>
      <p:sp>
        <p:nvSpPr>
          <p:cNvPr id="225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6D905E55-B31C-4213-910C-CF1371D0156A}" type="slidenum">
              <a:rPr lang="en-US" altLang="zh-CN" sz="1200"/>
              <a:pPr algn="r" eaLnBrk="1" hangingPunct="1"/>
              <a:t>3</a:t>
            </a:fld>
            <a:endParaRPr lang="en-US" altLang="zh-CN" sz="1200"/>
          </a:p>
        </p:txBody>
      </p:sp>
      <p:sp>
        <p:nvSpPr>
          <p:cNvPr id="399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D5EA7D7D-91CE-454C-AC8E-AE1CF814783D}" type="slidenum">
              <a:rPr lang="en-US" altLang="zh-CN" sz="1200"/>
              <a:pPr algn="r" eaLnBrk="1" hangingPunct="1"/>
              <a:t>4</a:t>
            </a:fld>
            <a:endParaRPr lang="en-US" altLang="zh-CN" sz="1200"/>
          </a:p>
        </p:txBody>
      </p:sp>
      <p:sp>
        <p:nvSpPr>
          <p:cNvPr id="378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6F05441E-9277-4806-9AEB-A99B4A333647}" type="slidenum">
              <a:rPr lang="en-US" altLang="zh-CN" sz="1200"/>
              <a:pPr algn="r" eaLnBrk="1" hangingPunct="1"/>
              <a:t>5</a:t>
            </a:fld>
            <a:endParaRPr lang="en-US" altLang="zh-CN" sz="1200"/>
          </a:p>
        </p:txBody>
      </p:sp>
      <p:sp>
        <p:nvSpPr>
          <p:cNvPr id="358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C0EC585A-5276-457B-8F01-7B4C4E3F19CE}" type="slidenum">
              <a:rPr lang="en-US" altLang="zh-CN" sz="1200"/>
              <a:pPr algn="r" eaLnBrk="1" hangingPunct="1"/>
              <a:t>6</a:t>
            </a:fld>
            <a:endParaRPr lang="en-US" altLang="zh-CN" sz="1200"/>
          </a:p>
        </p:txBody>
      </p:sp>
      <p:sp>
        <p:nvSpPr>
          <p:cNvPr id="163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39820606-2793-4D4F-98AD-EC515DF5E988}" type="slidenum">
              <a:rPr lang="en-US" altLang="zh-CN" sz="1200"/>
              <a:pPr algn="r" eaLnBrk="1" hangingPunct="1"/>
              <a:t>7</a:t>
            </a:fld>
            <a:endParaRPr lang="en-US" altLang="zh-CN" sz="1200"/>
          </a:p>
        </p:txBody>
      </p:sp>
      <p:sp>
        <p:nvSpPr>
          <p:cNvPr id="184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23A1989A-3822-4F10-84C2-CE7CD57F9303}" type="slidenum">
              <a:rPr lang="en-US" altLang="zh-CN" sz="1200"/>
              <a:pPr algn="r" eaLnBrk="1" hangingPunct="1"/>
              <a:t>8</a:t>
            </a:fld>
            <a:endParaRPr lang="en-US" altLang="zh-CN" sz="1200"/>
          </a:p>
        </p:txBody>
      </p:sp>
      <p:sp>
        <p:nvSpPr>
          <p:cNvPr id="481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559F98B1-E70E-41CD-9A27-A3FD0C853E9C}" type="slidenum">
              <a:rPr lang="en-US" altLang="zh-CN" sz="1200"/>
              <a:pPr algn="r" eaLnBrk="1" hangingPunct="1"/>
              <a:t>9</a:t>
            </a:fld>
            <a:endParaRPr lang="en-US" altLang="zh-CN" sz="1200"/>
          </a:p>
        </p:txBody>
      </p:sp>
      <p:sp>
        <p:nvSpPr>
          <p:cNvPr id="460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3174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DAC5ACFF-59C3-476F-9586-2ED9702825A6}" type="slidenum">
              <a:rPr lang="en-US" altLang="zh-CN" sz="1200"/>
              <a:pPr algn="r" eaLnBrk="1" hangingPunct="1"/>
              <a:t>10</a:t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6"/>
          <p:cNvSpPr>
            <a:spLocks noChangeArrowheads="1"/>
          </p:cNvSpPr>
          <p:nvPr userDrawn="1"/>
        </p:nvSpPr>
        <p:spPr bwMode="auto">
          <a:xfrm>
            <a:off x="0" y="0"/>
            <a:ext cx="9145588" cy="735013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9pPr>
          </a:lstStyle>
          <a:p>
            <a:pPr algn="ctr" eaLnBrk="1" hangingPunct="1">
              <a:defRPr/>
            </a:pPr>
            <a:endParaRPr lang="zh-CN" altLang="en-US" sz="18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6" r:id="rId2"/>
    <p:sldLayoutId id="2147483695" r:id="rId3"/>
    <p:sldLayoutId id="2147483694" r:id="rId4"/>
    <p:sldLayoutId id="2147483693" r:id="rId5"/>
    <p:sldLayoutId id="2147483692" r:id="rId6"/>
    <p:sldLayoutId id="2147483691" r:id="rId7"/>
    <p:sldLayoutId id="2147483690" r:id="rId8"/>
    <p:sldLayoutId id="2147483689" r:id="rId9"/>
    <p:sldLayoutId id="2147483688" r:id="rId10"/>
    <p:sldLayoutId id="2147483687" r:id="rId11"/>
    <p:sldLayoutId id="214748368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6"/>
          <p:cNvSpPr>
            <a:spLocks noChangeArrowheads="1"/>
          </p:cNvSpPr>
          <p:nvPr userDrawn="1"/>
        </p:nvSpPr>
        <p:spPr bwMode="auto">
          <a:xfrm>
            <a:off x="0" y="0"/>
            <a:ext cx="9145588" cy="735013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9pPr>
          </a:lstStyle>
          <a:p>
            <a:pPr algn="ctr" eaLnBrk="1" hangingPunct="1">
              <a:defRPr/>
            </a:pPr>
            <a:endParaRPr lang="zh-CN" altLang="en-US" sz="18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2051" name="Group 8"/>
          <p:cNvGrpSpPr>
            <a:grpSpLocks/>
          </p:cNvGrpSpPr>
          <p:nvPr userDrawn="1"/>
        </p:nvGrpSpPr>
        <p:grpSpPr bwMode="auto">
          <a:xfrm>
            <a:off x="152400" y="906463"/>
            <a:ext cx="8763000" cy="5951537"/>
            <a:chOff x="0" y="0"/>
            <a:chExt cx="2608" cy="3810"/>
          </a:xfrm>
        </p:grpSpPr>
        <p:sp>
          <p:nvSpPr>
            <p:cNvPr id="4101" name="AutoShape 75"/>
            <p:cNvSpPr>
              <a:spLocks noChangeArrowheads="1"/>
            </p:cNvSpPr>
            <p:nvPr userDrawn="1"/>
          </p:nvSpPr>
          <p:spPr bwMode="auto">
            <a:xfrm>
              <a:off x="0" y="0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z="1800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2" name="AutoShape 76"/>
            <p:cNvSpPr>
              <a:spLocks noChangeArrowheads="1"/>
            </p:cNvSpPr>
            <p:nvPr userDrawn="1"/>
          </p:nvSpPr>
          <p:spPr bwMode="auto">
            <a:xfrm>
              <a:off x="55" y="65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z="1800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07535" name="Text Box 15"/>
          <p:cNvSpPr txBox="1">
            <a:spLocks noChangeArrowheads="1"/>
          </p:cNvSpPr>
          <p:nvPr userDrawn="1"/>
        </p:nvSpPr>
        <p:spPr bwMode="auto">
          <a:xfrm>
            <a:off x="228600" y="1066800"/>
            <a:ext cx="480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endParaRPr lang="zh-CN" altLang="en-US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黑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 userDrawn="1"/>
        </p:nvSpPr>
        <p:spPr bwMode="auto">
          <a:xfrm>
            <a:off x="0" y="0"/>
            <a:ext cx="9145588" cy="636588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1pPr>
            <a:lvl2pPr marL="742950" indent="-28575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2pPr>
            <a:lvl3pPr marL="1143000" indent="-22860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3pPr>
            <a:lvl4pPr marL="1600200" indent="-22860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4pPr>
            <a:lvl5pPr marL="2057400" indent="-22860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endParaRPr lang="zh-CN" altLang="en-US" sz="1800" smtClean="0">
              <a:solidFill>
                <a:srgbClr val="080808"/>
              </a:solidFill>
              <a:latin typeface="Calibri" panose="020F0502020204030204" pitchFamily="34" charset="0"/>
            </a:endParaRPr>
          </a:p>
        </p:txBody>
      </p:sp>
      <p:grpSp>
        <p:nvGrpSpPr>
          <p:cNvPr id="3075" name="Group 3"/>
          <p:cNvGrpSpPr>
            <a:grpSpLocks/>
          </p:cNvGrpSpPr>
          <p:nvPr userDrawn="1"/>
        </p:nvGrpSpPr>
        <p:grpSpPr bwMode="auto">
          <a:xfrm>
            <a:off x="152400" y="763588"/>
            <a:ext cx="8812213" cy="5905500"/>
            <a:chOff x="0" y="0"/>
            <a:chExt cx="2608" cy="3810"/>
          </a:xfrm>
        </p:grpSpPr>
        <p:sp>
          <p:nvSpPr>
            <p:cNvPr id="6148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2608" cy="3810"/>
            </a:xfrm>
            <a:prstGeom prst="roundRect">
              <a:avLst>
                <a:gd name="adj" fmla="val 4949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800" smtClean="0">
                <a:solidFill>
                  <a:srgbClr val="080808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149" name="AutoShape 18"/>
            <p:cNvSpPr>
              <a:spLocks noChangeArrowheads="1"/>
            </p:cNvSpPr>
            <p:nvPr/>
          </p:nvSpPr>
          <p:spPr bwMode="auto">
            <a:xfrm>
              <a:off x="55" y="65"/>
              <a:ext cx="2503" cy="3712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800" smtClean="0">
                <a:solidFill>
                  <a:srgbClr val="080808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3076" name="Picture 2" descr="C:\Users\chaoran\Desktop\logo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778625" y="6096000"/>
            <a:ext cx="23590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图片 5"/>
          <p:cNvPicPr>
            <a:picLocks noChangeAspect="1" noChangeArrowheads="1"/>
          </p:cNvPicPr>
          <p:nvPr userDrawn="1"/>
        </p:nvPicPr>
        <p:blipFill>
          <a:blip r:embed="rId14" cstate="print"/>
          <a:srcRect t="2" b="39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7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" descr="C:\Users\chaoran\Desktop\logo.png"/>
          <p:cNvPicPr>
            <a:picLocks noChangeAspect="1" noChangeArrowheads="1"/>
          </p:cNvPicPr>
          <p:nvPr userDrawn="1"/>
        </p:nvPicPr>
        <p:blipFill>
          <a:blip r:embed="rId16" cstate="print"/>
          <a:srcRect r="68571"/>
          <a:stretch>
            <a:fillRect/>
          </a:stretch>
        </p:blipFill>
        <p:spPr bwMode="auto">
          <a:xfrm>
            <a:off x="5600700" y="5919788"/>
            <a:ext cx="1077913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y="23000" kx="-1199993" algn="bl" rotWithShape="0">
              <a:srgbClr val="000000">
                <a:alpha val="0"/>
              </a:srgbClr>
            </a:outerShdw>
          </a:effectLst>
        </p:spPr>
      </p:pic>
      <p:pic>
        <p:nvPicPr>
          <p:cNvPr id="3080" name="Picture 2" descr="C:\Users\chaoran\Desktop\logo.png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602413" y="5919788"/>
            <a:ext cx="2651125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b="1" i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4.bin"/><Relationship Id="rId5" Type="http://schemas.openxmlformats.org/officeDocument/2006/relationships/oleObject" Target="../embeddings/oleObject23.bin"/><Relationship Id="rId4" Type="http://schemas.openxmlformats.org/officeDocument/2006/relationships/oleObject" Target="../embeddings/oleObject2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7.bin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0.bin"/><Relationship Id="rId5" Type="http://schemas.openxmlformats.org/officeDocument/2006/relationships/oleObject" Target="../embeddings/oleObject29.bin"/><Relationship Id="rId4" Type="http://schemas.openxmlformats.org/officeDocument/2006/relationships/oleObject" Target="../embeddings/oleObject2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33.bin"/><Relationship Id="rId4" Type="http://schemas.openxmlformats.org/officeDocument/2006/relationships/oleObject" Target="../embeddings/oleObject32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oleObject3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6.png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8.png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0" y="0"/>
            <a:ext cx="9144000" cy="4930775"/>
            <a:chOff x="0" y="0"/>
            <a:chExt cx="5028" cy="2711"/>
          </a:xfrm>
        </p:grpSpPr>
        <p:grpSp>
          <p:nvGrpSpPr>
            <p:cNvPr id="6172" name="Group 3"/>
            <p:cNvGrpSpPr>
              <a:grpSpLocks/>
            </p:cNvGrpSpPr>
            <p:nvPr/>
          </p:nvGrpSpPr>
          <p:grpSpPr bwMode="auto">
            <a:xfrm>
              <a:off x="0" y="144"/>
              <a:ext cx="5028" cy="2567"/>
              <a:chOff x="0" y="0"/>
              <a:chExt cx="9144000" cy="4669536"/>
            </a:xfrm>
          </p:grpSpPr>
          <p:pic>
            <p:nvPicPr>
              <p:cNvPr id="6177" name="Freeform 107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9144000" cy="46695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178" name="Text Box 5"/>
              <p:cNvSpPr txBox="1">
                <a:spLocks noChangeArrowheads="1"/>
              </p:cNvSpPr>
              <p:nvPr/>
            </p:nvSpPr>
            <p:spPr bwMode="auto">
              <a:xfrm>
                <a:off x="0" y="-2039"/>
                <a:ext cx="9144000" cy="46706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endParaRPr lang="zh-CN" altLang="en-US" sz="2000" b="1">
                  <a:solidFill>
                    <a:srgbClr val="080808"/>
                  </a:solidFill>
                </a:endParaRPr>
              </a:p>
            </p:txBody>
          </p:sp>
        </p:grpSp>
        <p:sp>
          <p:nvSpPr>
            <p:cNvPr id="6173" name="Freeform 108"/>
            <p:cNvSpPr>
              <a:spLocks/>
            </p:cNvSpPr>
            <p:nvPr/>
          </p:nvSpPr>
          <p:spPr bwMode="auto">
            <a:xfrm>
              <a:off x="0" y="0"/>
              <a:ext cx="5028" cy="2200"/>
            </a:xfrm>
            <a:custGeom>
              <a:avLst/>
              <a:gdLst>
                <a:gd name="T0" fmla="*/ 11874 w 2129"/>
                <a:gd name="T1" fmla="*/ 4288 h 887"/>
                <a:gd name="T2" fmla="*/ 11874 w 2129"/>
                <a:gd name="T3" fmla="*/ 3832 h 887"/>
                <a:gd name="T4" fmla="*/ 6587 w 2129"/>
                <a:gd name="T5" fmla="*/ 0 h 887"/>
                <a:gd name="T6" fmla="*/ 0 w 2129"/>
                <a:gd name="T7" fmla="*/ 0 h 887"/>
                <a:gd name="T8" fmla="*/ 0 w 2129"/>
                <a:gd name="T9" fmla="*/ 350 h 887"/>
                <a:gd name="T10" fmla="*/ 11874 w 2129"/>
                <a:gd name="T11" fmla="*/ 4288 h 8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9" h="887">
                  <a:moveTo>
                    <a:pt x="2129" y="697"/>
                  </a:moveTo>
                  <a:cubicBezTo>
                    <a:pt x="2129" y="623"/>
                    <a:pt x="2129" y="623"/>
                    <a:pt x="2129" y="623"/>
                  </a:cubicBezTo>
                  <a:cubicBezTo>
                    <a:pt x="1448" y="642"/>
                    <a:pt x="1132" y="434"/>
                    <a:pt x="11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60" y="674"/>
                    <a:pt x="1070" y="887"/>
                    <a:pt x="2129" y="697"/>
                  </a:cubicBezTo>
                  <a:close/>
                </a:path>
              </a:pathLst>
            </a:custGeom>
            <a:gradFill rotWithShape="1">
              <a:gsLst>
                <a:gs pos="0">
                  <a:srgbClr val="21D6E0"/>
                </a:gs>
                <a:gs pos="17000">
                  <a:srgbClr val="21D6E0"/>
                </a:gs>
                <a:gs pos="27000">
                  <a:srgbClr val="0D7AB9"/>
                </a:gs>
                <a:gs pos="100000">
                  <a:srgbClr val="0087E6"/>
                </a:gs>
              </a:gsLst>
              <a:lin ang="3600000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174" name="Group 7"/>
            <p:cNvGrpSpPr>
              <a:grpSpLocks/>
            </p:cNvGrpSpPr>
            <p:nvPr/>
          </p:nvGrpSpPr>
          <p:grpSpPr bwMode="auto">
            <a:xfrm>
              <a:off x="2755" y="0"/>
              <a:ext cx="2273" cy="1605"/>
              <a:chOff x="0" y="0"/>
              <a:chExt cx="4133088" cy="2919984"/>
            </a:xfrm>
          </p:grpSpPr>
          <p:pic>
            <p:nvPicPr>
              <p:cNvPr id="6175" name="Freeform 109"/>
              <p:cNvPicPr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4133088" cy="29199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176" name="Text Box 9"/>
              <p:cNvSpPr txBox="1">
                <a:spLocks noChangeArrowheads="1"/>
              </p:cNvSpPr>
              <p:nvPr/>
            </p:nvSpPr>
            <p:spPr bwMode="auto">
              <a:xfrm>
                <a:off x="-186124" y="0"/>
                <a:ext cx="4319212" cy="30010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endParaRPr lang="zh-CN" altLang="en-US" sz="2000" b="1">
                  <a:solidFill>
                    <a:srgbClr val="080808"/>
                  </a:solidFill>
                </a:endParaRPr>
              </a:p>
            </p:txBody>
          </p:sp>
        </p:grpSp>
      </p:grpSp>
      <p:grpSp>
        <p:nvGrpSpPr>
          <p:cNvPr id="6147" name="Group 10"/>
          <p:cNvGrpSpPr>
            <a:grpSpLocks/>
          </p:cNvGrpSpPr>
          <p:nvPr/>
        </p:nvGrpSpPr>
        <p:grpSpPr bwMode="auto">
          <a:xfrm>
            <a:off x="0" y="4013200"/>
            <a:ext cx="9144000" cy="2889250"/>
            <a:chOff x="0" y="0"/>
            <a:chExt cx="5760" cy="1820"/>
          </a:xfrm>
        </p:grpSpPr>
        <p:pic>
          <p:nvPicPr>
            <p:cNvPr id="6170" name="Freeform 26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5760" cy="1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71" name="Text Box 12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1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endParaRPr lang="zh-CN" altLang="en-US" sz="2000" b="1">
                <a:solidFill>
                  <a:srgbClr val="080808"/>
                </a:solidFill>
              </a:endParaRPr>
            </a:p>
          </p:txBody>
        </p:sp>
      </p:grpSp>
      <p:sp>
        <p:nvSpPr>
          <p:cNvPr id="6148" name="Freeform 27"/>
          <p:cNvSpPr>
            <a:spLocks/>
          </p:cNvSpPr>
          <p:nvPr/>
        </p:nvSpPr>
        <p:spPr bwMode="auto">
          <a:xfrm>
            <a:off x="0" y="3149600"/>
            <a:ext cx="9144000" cy="1779588"/>
          </a:xfrm>
          <a:custGeom>
            <a:avLst/>
            <a:gdLst>
              <a:gd name="T0" fmla="*/ 2147483646 w 2861"/>
              <a:gd name="T1" fmla="*/ 2147483646 h 557"/>
              <a:gd name="T2" fmla="*/ 2147483646 w 2861"/>
              <a:gd name="T3" fmla="*/ 0 h 557"/>
              <a:gd name="T4" fmla="*/ 2147483646 w 2861"/>
              <a:gd name="T5" fmla="*/ 2147483646 h 557"/>
              <a:gd name="T6" fmla="*/ 0 w 2861"/>
              <a:gd name="T7" fmla="*/ 255193558 h 557"/>
              <a:gd name="T8" fmla="*/ 0 w 2861"/>
              <a:gd name="T9" fmla="*/ 2147483646 h 557"/>
              <a:gd name="T10" fmla="*/ 2147483646 w 2861"/>
              <a:gd name="T11" fmla="*/ 2147483646 h 557"/>
              <a:gd name="T12" fmla="*/ 2147483646 w 2861"/>
              <a:gd name="T13" fmla="*/ 2147483646 h 5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861" h="557">
                <a:moveTo>
                  <a:pt x="2861" y="225"/>
                </a:moveTo>
                <a:cubicBezTo>
                  <a:pt x="2861" y="0"/>
                  <a:pt x="2861" y="0"/>
                  <a:pt x="2861" y="0"/>
                </a:cubicBezTo>
                <a:cubicBezTo>
                  <a:pt x="2436" y="344"/>
                  <a:pt x="1954" y="516"/>
                  <a:pt x="1415" y="516"/>
                </a:cubicBezTo>
                <a:cubicBezTo>
                  <a:pt x="889" y="516"/>
                  <a:pt x="417" y="352"/>
                  <a:pt x="0" y="25"/>
                </a:cubicBezTo>
                <a:cubicBezTo>
                  <a:pt x="0" y="271"/>
                  <a:pt x="0" y="271"/>
                  <a:pt x="0" y="271"/>
                </a:cubicBezTo>
                <a:cubicBezTo>
                  <a:pt x="421" y="462"/>
                  <a:pt x="882" y="557"/>
                  <a:pt x="1382" y="557"/>
                </a:cubicBezTo>
                <a:cubicBezTo>
                  <a:pt x="1921" y="557"/>
                  <a:pt x="2414" y="446"/>
                  <a:pt x="2861" y="225"/>
                </a:cubicBezTo>
                <a:close/>
              </a:path>
            </a:pathLst>
          </a:custGeom>
          <a:solidFill>
            <a:srgbClr val="00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9" name="Freeform 28"/>
          <p:cNvSpPr>
            <a:spLocks/>
          </p:cNvSpPr>
          <p:nvPr/>
        </p:nvSpPr>
        <p:spPr bwMode="auto">
          <a:xfrm>
            <a:off x="0" y="3810000"/>
            <a:ext cx="9144000" cy="1189038"/>
          </a:xfrm>
          <a:custGeom>
            <a:avLst/>
            <a:gdLst>
              <a:gd name="T0" fmla="*/ 2147483646 w 2861"/>
              <a:gd name="T1" fmla="*/ 408664689 h 372"/>
              <a:gd name="T2" fmla="*/ 2147483646 w 2861"/>
              <a:gd name="T3" fmla="*/ 0 h 372"/>
              <a:gd name="T4" fmla="*/ 2147483646 w 2861"/>
              <a:gd name="T5" fmla="*/ 2147483646 h 372"/>
              <a:gd name="T6" fmla="*/ 0 w 2861"/>
              <a:gd name="T7" fmla="*/ 469964073 h 372"/>
              <a:gd name="T8" fmla="*/ 0 w 2861"/>
              <a:gd name="T9" fmla="*/ 878625566 h 372"/>
              <a:gd name="T10" fmla="*/ 2147483646 w 2861"/>
              <a:gd name="T11" fmla="*/ 2147483646 h 372"/>
              <a:gd name="T12" fmla="*/ 2147483646 w 2861"/>
              <a:gd name="T13" fmla="*/ 408664689 h 3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861" h="372">
                <a:moveTo>
                  <a:pt x="2861" y="40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86"/>
                  <a:pt x="0" y="86"/>
                  <a:pt x="0" y="86"/>
                </a:cubicBezTo>
                <a:cubicBezTo>
                  <a:pt x="421" y="277"/>
                  <a:pt x="882" y="372"/>
                  <a:pt x="1382" y="372"/>
                </a:cubicBezTo>
                <a:cubicBezTo>
                  <a:pt x="1921" y="372"/>
                  <a:pt x="2414" y="261"/>
                  <a:pt x="2861" y="40"/>
                </a:cubicBezTo>
                <a:close/>
              </a:path>
            </a:pathLst>
          </a:custGeom>
          <a:solidFill>
            <a:srgbClr val="97BD4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6150" name="Picture 7" descr="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ltGray">
          <a:xfrm>
            <a:off x="530225" y="1628775"/>
            <a:ext cx="1920875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chemeClr val="tx1"/>
            </a:outerShdw>
          </a:effectLst>
        </p:spPr>
      </p:pic>
      <p:grpSp>
        <p:nvGrpSpPr>
          <p:cNvPr id="6151" name="组合 20"/>
          <p:cNvGrpSpPr>
            <a:grpSpLocks/>
          </p:cNvGrpSpPr>
          <p:nvPr/>
        </p:nvGrpSpPr>
        <p:grpSpPr bwMode="auto">
          <a:xfrm>
            <a:off x="323850" y="3357563"/>
            <a:ext cx="2435225" cy="2260600"/>
            <a:chOff x="155575" y="2009775"/>
            <a:chExt cx="2435225" cy="2260600"/>
          </a:xfrm>
        </p:grpSpPr>
        <p:grpSp>
          <p:nvGrpSpPr>
            <p:cNvPr id="6156" name="组合 5"/>
            <p:cNvGrpSpPr>
              <a:grpSpLocks/>
            </p:cNvGrpSpPr>
            <p:nvPr/>
          </p:nvGrpSpPr>
          <p:grpSpPr bwMode="auto">
            <a:xfrm>
              <a:off x="155575" y="3186112"/>
              <a:ext cx="2435225" cy="1084263"/>
              <a:chOff x="1663887" y="3803999"/>
              <a:chExt cx="3035441" cy="1027575"/>
            </a:xfrm>
          </p:grpSpPr>
          <p:sp>
            <p:nvSpPr>
              <p:cNvPr id="32" name="Freeform 13"/>
              <p:cNvSpPr>
                <a:spLocks noChangeArrowheads="1"/>
              </p:cNvSpPr>
              <p:nvPr/>
            </p:nvSpPr>
            <p:spPr bwMode="auto">
              <a:xfrm>
                <a:off x="1663887" y="4110917"/>
                <a:ext cx="2772265" cy="720657"/>
              </a:xfrm>
              <a:custGeom>
                <a:avLst/>
                <a:gdLst>
                  <a:gd name="T0" fmla="*/ 0 w 1906"/>
                  <a:gd name="T1" fmla="*/ 2147483646 h 530"/>
                  <a:gd name="T2" fmla="*/ 2147483646 w 1906"/>
                  <a:gd name="T3" fmla="*/ 2147483646 h 530"/>
                  <a:gd name="T4" fmla="*/ 2147483646 w 1906"/>
                  <a:gd name="T5" fmla="*/ 0 h 530"/>
                  <a:gd name="T6" fmla="*/ 2147483646 w 1906"/>
                  <a:gd name="T7" fmla="*/ 0 h 530"/>
                  <a:gd name="T8" fmla="*/ 0 w 1906"/>
                  <a:gd name="T9" fmla="*/ 2147483646 h 5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6"/>
                  <a:gd name="T16" fmla="*/ 0 h 530"/>
                  <a:gd name="T17" fmla="*/ 1906 w 1906"/>
                  <a:gd name="T18" fmla="*/ 530 h 5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6" h="530">
                    <a:moveTo>
                      <a:pt x="0" y="529"/>
                    </a:moveTo>
                    <a:lnTo>
                      <a:pt x="1905" y="529"/>
                    </a:lnTo>
                    <a:lnTo>
                      <a:pt x="1606" y="0"/>
                    </a:lnTo>
                    <a:lnTo>
                      <a:pt x="282" y="0"/>
                    </a:lnTo>
                    <a:lnTo>
                      <a:pt x="0" y="529"/>
                    </a:lnTo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3" name="Freeform 11"/>
              <p:cNvSpPr>
                <a:spLocks noChangeArrowheads="1"/>
              </p:cNvSpPr>
              <p:nvPr/>
            </p:nvSpPr>
            <p:spPr bwMode="auto">
              <a:xfrm rot="-164439">
                <a:off x="3943436" y="3840107"/>
                <a:ext cx="755892" cy="979431"/>
              </a:xfrm>
              <a:custGeom>
                <a:avLst/>
                <a:gdLst>
                  <a:gd name="T0" fmla="*/ 0 w 516"/>
                  <a:gd name="T1" fmla="*/ 2147483646 h 732"/>
                  <a:gd name="T2" fmla="*/ 2147483646 w 516"/>
                  <a:gd name="T3" fmla="*/ 2147483646 h 732"/>
                  <a:gd name="T4" fmla="*/ 2147483646 w 516"/>
                  <a:gd name="T5" fmla="*/ 2147483646 h 732"/>
                  <a:gd name="T6" fmla="*/ 2147483646 w 516"/>
                  <a:gd name="T7" fmla="*/ 0 h 732"/>
                  <a:gd name="T8" fmla="*/ 0 w 516"/>
                  <a:gd name="T9" fmla="*/ 2147483646 h 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6"/>
                  <a:gd name="T16" fmla="*/ 0 h 732"/>
                  <a:gd name="T17" fmla="*/ 516 w 516"/>
                  <a:gd name="T18" fmla="*/ 732 h 7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6" h="732">
                    <a:moveTo>
                      <a:pt x="0" y="201"/>
                    </a:moveTo>
                    <a:lnTo>
                      <a:pt x="294" y="731"/>
                    </a:lnTo>
                    <a:lnTo>
                      <a:pt x="515" y="444"/>
                    </a:lnTo>
                    <a:lnTo>
                      <a:pt x="156" y="0"/>
                    </a:lnTo>
                    <a:lnTo>
                      <a:pt x="0" y="201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4" name="Freeform 12"/>
              <p:cNvSpPr>
                <a:spLocks noChangeArrowheads="1"/>
              </p:cNvSpPr>
              <p:nvPr/>
            </p:nvSpPr>
            <p:spPr bwMode="auto">
              <a:xfrm>
                <a:off x="2059642" y="3803999"/>
                <a:ext cx="2162802" cy="318954"/>
              </a:xfrm>
              <a:custGeom>
                <a:avLst/>
                <a:gdLst>
                  <a:gd name="T0" fmla="*/ 0 w 1481"/>
                  <a:gd name="T1" fmla="*/ 2147483646 h 197"/>
                  <a:gd name="T2" fmla="*/ 2147483646 w 1481"/>
                  <a:gd name="T3" fmla="*/ 2147483646 h 197"/>
                  <a:gd name="T4" fmla="*/ 2147483646 w 1481"/>
                  <a:gd name="T5" fmla="*/ 0 h 197"/>
                  <a:gd name="T6" fmla="*/ 2147483646 w 1481"/>
                  <a:gd name="T7" fmla="*/ 2147483646 h 197"/>
                  <a:gd name="T8" fmla="*/ 0 w 1481"/>
                  <a:gd name="T9" fmla="*/ 2147483646 h 1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1"/>
                  <a:gd name="T16" fmla="*/ 0 h 197"/>
                  <a:gd name="T17" fmla="*/ 1481 w 1481"/>
                  <a:gd name="T18" fmla="*/ 197 h 1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1" h="197">
                    <a:moveTo>
                      <a:pt x="0" y="196"/>
                    </a:moveTo>
                    <a:lnTo>
                      <a:pt x="1329" y="196"/>
                    </a:lnTo>
                    <a:lnTo>
                      <a:pt x="1480" y="0"/>
                    </a:lnTo>
                    <a:lnTo>
                      <a:pt x="367" y="3"/>
                    </a:lnTo>
                    <a:lnTo>
                      <a:pt x="0" y="196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5" name="Text Box 23"/>
              <p:cNvSpPr txBox="1">
                <a:spLocks noChangeArrowheads="1"/>
              </p:cNvSpPr>
              <p:nvPr/>
            </p:nvSpPr>
            <p:spPr bwMode="auto">
              <a:xfrm>
                <a:off x="1897382" y="4253845"/>
                <a:ext cx="2325061" cy="433296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2700" dir="5400000" algn="ctr" rotWithShape="0">
                  <a:srgbClr val="003366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2400" b="1">
                    <a:solidFill>
                      <a:srgbClr val="0000FF"/>
                    </a:solidFill>
                  </a:rPr>
                  <a:t>必  修 </a:t>
                </a:r>
                <a:r>
                  <a:rPr lang="en-US" altLang="zh-CN" sz="2400" b="1">
                    <a:solidFill>
                      <a:srgbClr val="0000FF"/>
                    </a:solidFill>
                  </a:rPr>
                  <a:t>5</a:t>
                </a:r>
                <a:endParaRPr lang="zh-CN" altLang="zh-CN" sz="2400">
                  <a:solidFill>
                    <a:srgbClr val="0000FF"/>
                  </a:solidFill>
                </a:endParaRPr>
              </a:p>
            </p:txBody>
          </p:sp>
        </p:grpSp>
        <p:grpSp>
          <p:nvGrpSpPr>
            <p:cNvPr id="6157" name="组合 7"/>
            <p:cNvGrpSpPr>
              <a:grpSpLocks/>
            </p:cNvGrpSpPr>
            <p:nvPr/>
          </p:nvGrpSpPr>
          <p:grpSpPr bwMode="auto">
            <a:xfrm>
              <a:off x="527050" y="2582863"/>
              <a:ext cx="1597025" cy="841375"/>
              <a:chOff x="1961130" y="2906350"/>
              <a:chExt cx="1932207" cy="786316"/>
            </a:xfrm>
          </p:grpSpPr>
          <p:grpSp>
            <p:nvGrpSpPr>
              <p:cNvPr id="6161" name="组合 6"/>
              <p:cNvGrpSpPr>
                <a:grpSpLocks/>
              </p:cNvGrpSpPr>
              <p:nvPr/>
            </p:nvGrpSpPr>
            <p:grpSpPr bwMode="auto">
              <a:xfrm>
                <a:off x="1961130" y="2906350"/>
                <a:ext cx="1932207" cy="786316"/>
                <a:chOff x="1961130" y="2906350"/>
                <a:chExt cx="1932207" cy="786316"/>
              </a:xfrm>
            </p:grpSpPr>
            <p:sp>
              <p:nvSpPr>
                <p:cNvPr id="29" name="Freeform 15"/>
                <p:cNvSpPr>
                  <a:spLocks noChangeArrowheads="1"/>
                </p:cNvSpPr>
                <p:nvPr/>
              </p:nvSpPr>
              <p:spPr bwMode="auto">
                <a:xfrm>
                  <a:off x="1961130" y="3041359"/>
                  <a:ext cx="1699805" cy="642405"/>
                </a:xfrm>
                <a:custGeom>
                  <a:avLst/>
                  <a:gdLst>
                    <a:gd name="T0" fmla="*/ 0 w 1239"/>
                    <a:gd name="T1" fmla="*/ 2147483646 h 538"/>
                    <a:gd name="T2" fmla="*/ 2147483646 w 1239"/>
                    <a:gd name="T3" fmla="*/ 2147483646 h 538"/>
                    <a:gd name="T4" fmla="*/ 2147483646 w 1239"/>
                    <a:gd name="T5" fmla="*/ 0 h 538"/>
                    <a:gd name="T6" fmla="*/ 2147483646 w 1239"/>
                    <a:gd name="T7" fmla="*/ 0 h 538"/>
                    <a:gd name="T8" fmla="*/ 0 w 1239"/>
                    <a:gd name="T9" fmla="*/ 2147483646 h 5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39"/>
                    <a:gd name="T16" fmla="*/ 0 h 538"/>
                    <a:gd name="T17" fmla="*/ 1239 w 1239"/>
                    <a:gd name="T18" fmla="*/ 538 h 5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39" h="538">
                      <a:moveTo>
                        <a:pt x="0" y="537"/>
                      </a:moveTo>
                      <a:lnTo>
                        <a:pt x="1238" y="537"/>
                      </a:lnTo>
                      <a:lnTo>
                        <a:pt x="950" y="0"/>
                      </a:lnTo>
                      <a:lnTo>
                        <a:pt x="288" y="0"/>
                      </a:lnTo>
                      <a:lnTo>
                        <a:pt x="0" y="537"/>
                      </a:lnTo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Freeform 17"/>
                <p:cNvSpPr>
                  <a:spLocks noChangeArrowheads="1"/>
                </p:cNvSpPr>
                <p:nvPr/>
              </p:nvSpPr>
              <p:spPr bwMode="auto">
                <a:xfrm>
                  <a:off x="3234543" y="2906349"/>
                  <a:ext cx="658794" cy="786316"/>
                </a:xfrm>
                <a:custGeom>
                  <a:avLst/>
                  <a:gdLst>
                    <a:gd name="T0" fmla="*/ 2147483646 w 439"/>
                    <a:gd name="T1" fmla="*/ 2147483646 h 638"/>
                    <a:gd name="T2" fmla="*/ 2147483646 w 439"/>
                    <a:gd name="T3" fmla="*/ 2147483646 h 638"/>
                    <a:gd name="T4" fmla="*/ 2147483646 w 439"/>
                    <a:gd name="T5" fmla="*/ 0 h 638"/>
                    <a:gd name="T6" fmla="*/ 0 w 439"/>
                    <a:gd name="T7" fmla="*/ 2147483646 h 638"/>
                    <a:gd name="T8" fmla="*/ 2147483646 w 439"/>
                    <a:gd name="T9" fmla="*/ 2147483646 h 6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9"/>
                    <a:gd name="T16" fmla="*/ 0 h 638"/>
                    <a:gd name="T17" fmla="*/ 439 w 439"/>
                    <a:gd name="T18" fmla="*/ 638 h 6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9" h="638">
                      <a:moveTo>
                        <a:pt x="289" y="637"/>
                      </a:moveTo>
                      <a:lnTo>
                        <a:pt x="438" y="441"/>
                      </a:lnTo>
                      <a:lnTo>
                        <a:pt x="79" y="0"/>
                      </a:lnTo>
                      <a:lnTo>
                        <a:pt x="0" y="96"/>
                      </a:lnTo>
                      <a:lnTo>
                        <a:pt x="289" y="637"/>
                      </a:lnTo>
                    </a:path>
                  </a:pathLst>
                </a:custGeom>
                <a:solidFill>
                  <a:srgbClr val="CC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Freeform 14"/>
                <p:cNvSpPr>
                  <a:spLocks noChangeArrowheads="1"/>
                </p:cNvSpPr>
                <p:nvPr/>
              </p:nvSpPr>
              <p:spPr bwMode="auto">
                <a:xfrm>
                  <a:off x="2375998" y="2906349"/>
                  <a:ext cx="989152" cy="135009"/>
                </a:xfrm>
                <a:custGeom>
                  <a:avLst/>
                  <a:gdLst>
                    <a:gd name="T0" fmla="*/ 0 w 734"/>
                    <a:gd name="T1" fmla="*/ 2147483646 h 104"/>
                    <a:gd name="T2" fmla="*/ 2147483646 w 734"/>
                    <a:gd name="T3" fmla="*/ 2147483646 h 104"/>
                    <a:gd name="T4" fmla="*/ 2147483646 w 734"/>
                    <a:gd name="T5" fmla="*/ 0 h 104"/>
                    <a:gd name="T6" fmla="*/ 2147483646 w 734"/>
                    <a:gd name="T7" fmla="*/ 0 h 104"/>
                    <a:gd name="T8" fmla="*/ 0 w 734"/>
                    <a:gd name="T9" fmla="*/ 2147483646 h 10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4"/>
                    <a:gd name="T16" fmla="*/ 0 h 104"/>
                    <a:gd name="T17" fmla="*/ 734 w 734"/>
                    <a:gd name="T18" fmla="*/ 104 h 10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4" h="104">
                      <a:moveTo>
                        <a:pt x="0" y="100"/>
                      </a:moveTo>
                      <a:lnTo>
                        <a:pt x="652" y="103"/>
                      </a:lnTo>
                      <a:lnTo>
                        <a:pt x="733" y="0"/>
                      </a:lnTo>
                      <a:lnTo>
                        <a:pt x="180" y="0"/>
                      </a:lnTo>
                      <a:lnTo>
                        <a:pt x="0" y="100"/>
                      </a:lnTo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8" name="Text Box 23"/>
              <p:cNvSpPr txBox="1">
                <a:spLocks noChangeArrowheads="1"/>
              </p:cNvSpPr>
              <p:nvPr/>
            </p:nvSpPr>
            <p:spPr bwMode="auto">
              <a:xfrm>
                <a:off x="2203136" y="3192687"/>
                <a:ext cx="1334875" cy="37387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2700" dir="5400000" algn="ctr" rotWithShape="0">
                  <a:srgbClr val="003366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kern="0" dirty="0" smtClean="0">
                    <a:solidFill>
                      <a:srgbClr val="000000"/>
                    </a:solidFill>
                  </a:rPr>
                  <a:t>人教版</a:t>
                </a:r>
                <a:endParaRPr lang="zh-CN" altLang="zh-CN" sz="2000" kern="0" dirty="0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158" name="组合 8"/>
            <p:cNvGrpSpPr>
              <a:grpSpLocks/>
            </p:cNvGrpSpPr>
            <p:nvPr/>
          </p:nvGrpSpPr>
          <p:grpSpPr bwMode="auto">
            <a:xfrm>
              <a:off x="885825" y="2009775"/>
              <a:ext cx="777875" cy="652463"/>
              <a:chOff x="2520095" y="2428876"/>
              <a:chExt cx="890090" cy="794817"/>
            </a:xfrm>
          </p:grpSpPr>
          <p:sp>
            <p:nvSpPr>
              <p:cNvPr id="25" name="Freeform 16"/>
              <p:cNvSpPr>
                <a:spLocks noChangeArrowheads="1"/>
              </p:cNvSpPr>
              <p:nvPr/>
            </p:nvSpPr>
            <p:spPr bwMode="auto">
              <a:xfrm>
                <a:off x="2520095" y="2428876"/>
                <a:ext cx="799264" cy="769676"/>
              </a:xfrm>
              <a:custGeom>
                <a:avLst/>
                <a:gdLst>
                  <a:gd name="T0" fmla="*/ 0 w 587"/>
                  <a:gd name="T1" fmla="*/ 2147483646 h 537"/>
                  <a:gd name="T2" fmla="*/ 2147483646 w 587"/>
                  <a:gd name="T3" fmla="*/ 2147483646 h 537"/>
                  <a:gd name="T4" fmla="*/ 2147483646 w 587"/>
                  <a:gd name="T5" fmla="*/ 0 h 537"/>
                  <a:gd name="T6" fmla="*/ 0 w 587"/>
                  <a:gd name="T7" fmla="*/ 2147483646 h 53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7"/>
                  <a:gd name="T13" fmla="*/ 0 h 537"/>
                  <a:gd name="T14" fmla="*/ 587 w 587"/>
                  <a:gd name="T15" fmla="*/ 537 h 53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7" h="537">
                    <a:moveTo>
                      <a:pt x="0" y="533"/>
                    </a:moveTo>
                    <a:lnTo>
                      <a:pt x="586" y="536"/>
                    </a:lnTo>
                    <a:lnTo>
                      <a:pt x="283" y="0"/>
                    </a:lnTo>
                    <a:lnTo>
                      <a:pt x="0" y="533"/>
                    </a:lnTo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6" name="Freeform 20"/>
              <p:cNvSpPr>
                <a:spLocks noChangeArrowheads="1"/>
              </p:cNvSpPr>
              <p:nvPr/>
            </p:nvSpPr>
            <p:spPr bwMode="auto">
              <a:xfrm rot="201981">
                <a:off x="2887030" y="2459818"/>
                <a:ext cx="523155" cy="763874"/>
              </a:xfrm>
              <a:custGeom>
                <a:avLst/>
                <a:gdLst>
                  <a:gd name="T0" fmla="*/ 2147483646 w 364"/>
                  <a:gd name="T1" fmla="*/ 2147483646 h 535"/>
                  <a:gd name="T2" fmla="*/ 2147483646 w 364"/>
                  <a:gd name="T3" fmla="*/ 2147483646 h 535"/>
                  <a:gd name="T4" fmla="*/ 0 w 364"/>
                  <a:gd name="T5" fmla="*/ 0 h 535"/>
                  <a:gd name="T6" fmla="*/ 2147483646 w 364"/>
                  <a:gd name="T7" fmla="*/ 2147483646 h 5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4"/>
                  <a:gd name="T13" fmla="*/ 0 h 535"/>
                  <a:gd name="T14" fmla="*/ 364 w 364"/>
                  <a:gd name="T15" fmla="*/ 535 h 5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4" h="535">
                    <a:moveTo>
                      <a:pt x="296" y="534"/>
                    </a:moveTo>
                    <a:lnTo>
                      <a:pt x="363" y="445"/>
                    </a:lnTo>
                    <a:lnTo>
                      <a:pt x="0" y="0"/>
                    </a:lnTo>
                    <a:lnTo>
                      <a:pt x="296" y="534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6152" name="Line 11"/>
          <p:cNvSpPr>
            <a:spLocks noChangeShapeType="1"/>
          </p:cNvSpPr>
          <p:nvPr/>
        </p:nvSpPr>
        <p:spPr bwMode="auto">
          <a:xfrm flipH="1">
            <a:off x="88900" y="3352800"/>
            <a:ext cx="2535238" cy="6350"/>
          </a:xfrm>
          <a:prstGeom prst="line">
            <a:avLst/>
          </a:prstGeom>
          <a:noFill/>
          <a:ln w="57150" cmpd="thickThin">
            <a:solidFill>
              <a:srgbClr val="336600"/>
            </a:solidFill>
            <a:round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7" name="Rectangle 5"/>
          <p:cNvSpPr>
            <a:spLocks noChangeArrowheads="1"/>
          </p:cNvSpPr>
          <p:nvPr/>
        </p:nvSpPr>
        <p:spPr bwMode="invGray">
          <a:xfrm>
            <a:off x="25400" y="5605463"/>
            <a:ext cx="6858000" cy="125412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gray">
          <a:xfrm>
            <a:off x="2636838" y="2570163"/>
            <a:ext cx="6049962" cy="1677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360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1 0 </a:t>
            </a:r>
            <a:r>
              <a:rPr lang="zh-CN" altLang="en-US" sz="360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课   谈中国诗</a:t>
            </a:r>
          </a:p>
          <a:p>
            <a:pPr algn="ctr" eaLnBrk="1" hangingPunct="1"/>
            <a:endParaRPr lang="zh-CN" altLang="en-US" sz="360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  <a:p>
            <a:pPr algn="ctr" eaLnBrk="1" hangingPunct="1"/>
            <a:r>
              <a:rPr lang="zh-CN" altLang="en-US" sz="320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钱钟书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72"/>
          <p:cNvSpPr>
            <a:spLocks noChangeArrowheads="1"/>
          </p:cNvSpPr>
          <p:nvPr/>
        </p:nvSpPr>
        <p:spPr bwMode="auto">
          <a:xfrm>
            <a:off x="5435600" y="765175"/>
            <a:ext cx="3563938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30723" name="Group 74"/>
          <p:cNvGrpSpPr>
            <a:grpSpLocks/>
          </p:cNvGrpSpPr>
          <p:nvPr/>
        </p:nvGrpSpPr>
        <p:grpSpPr bwMode="auto">
          <a:xfrm>
            <a:off x="71438" y="765175"/>
            <a:ext cx="5292725" cy="5981700"/>
            <a:chOff x="40" y="391"/>
            <a:chExt cx="2608" cy="3810"/>
          </a:xfrm>
        </p:grpSpPr>
        <p:sp>
          <p:nvSpPr>
            <p:cNvPr id="3072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072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</a:p>
        </p:txBody>
      </p:sp>
      <p:graphicFrame>
        <p:nvGraphicFramePr>
          <p:cNvPr id="30727" name="Object 7"/>
          <p:cNvGraphicFramePr>
            <a:graphicFrameLocks noChangeAspect="1"/>
          </p:cNvGraphicFramePr>
          <p:nvPr/>
        </p:nvGraphicFramePr>
        <p:xfrm>
          <a:off x="323850" y="1028700"/>
          <a:ext cx="4789488" cy="1176338"/>
        </p:xfrm>
        <a:graphic>
          <a:graphicData uri="http://schemas.openxmlformats.org/presentationml/2006/ole">
            <p:oleObj spid="_x0000_s30727" name="文档" r:id="rId4" imgW="4801622" imgH="1180651" progId="Word.Document.8">
              <p:embed/>
            </p:oleObj>
          </a:graphicData>
        </a:graphic>
      </p:graphicFrame>
      <p:graphicFrame>
        <p:nvGraphicFramePr>
          <p:cNvPr id="30728" name="Object 8"/>
          <p:cNvGraphicFramePr>
            <a:graphicFrameLocks noChangeAspect="1"/>
          </p:cNvGraphicFramePr>
          <p:nvPr/>
        </p:nvGraphicFramePr>
        <p:xfrm>
          <a:off x="250825" y="1844675"/>
          <a:ext cx="4891088" cy="4572000"/>
        </p:xfrm>
        <a:graphic>
          <a:graphicData uri="http://schemas.openxmlformats.org/presentationml/2006/ole">
            <p:oleObj spid="_x0000_s30728" name="文档" r:id="rId5" imgW="4861016" imgH="4681555" progId="Word.Document.8">
              <p:embed/>
            </p:oleObj>
          </a:graphicData>
        </a:graphic>
      </p:graphicFrame>
      <p:graphicFrame>
        <p:nvGraphicFramePr>
          <p:cNvPr id="30729" name="Object 9"/>
          <p:cNvGraphicFramePr>
            <a:graphicFrameLocks noChangeAspect="1"/>
          </p:cNvGraphicFramePr>
          <p:nvPr/>
        </p:nvGraphicFramePr>
        <p:xfrm>
          <a:off x="5651500" y="1125538"/>
          <a:ext cx="3241675" cy="5327650"/>
        </p:xfrm>
        <a:graphic>
          <a:graphicData uri="http://schemas.openxmlformats.org/presentationml/2006/ole">
            <p:oleObj spid="_x0000_s30729" name="文档" r:id="rId6" imgW="3030913" imgH="555687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72"/>
          <p:cNvSpPr>
            <a:spLocks noChangeArrowheads="1"/>
          </p:cNvSpPr>
          <p:nvPr/>
        </p:nvSpPr>
        <p:spPr bwMode="auto">
          <a:xfrm>
            <a:off x="3851275" y="765175"/>
            <a:ext cx="5148263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28675" name="Group 74"/>
          <p:cNvGrpSpPr>
            <a:grpSpLocks/>
          </p:cNvGrpSpPr>
          <p:nvPr/>
        </p:nvGrpSpPr>
        <p:grpSpPr bwMode="auto">
          <a:xfrm>
            <a:off x="142875" y="836613"/>
            <a:ext cx="3492500" cy="5981700"/>
            <a:chOff x="40" y="391"/>
            <a:chExt cx="2608" cy="3810"/>
          </a:xfrm>
        </p:grpSpPr>
        <p:sp>
          <p:nvSpPr>
            <p:cNvPr id="2867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2867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</a:p>
        </p:txBody>
      </p:sp>
      <p:graphicFrame>
        <p:nvGraphicFramePr>
          <p:cNvPr id="28679" name="Object 7"/>
          <p:cNvGraphicFramePr>
            <a:graphicFrameLocks noChangeAspect="1"/>
          </p:cNvGraphicFramePr>
          <p:nvPr/>
        </p:nvGraphicFramePr>
        <p:xfrm>
          <a:off x="323850" y="1520825"/>
          <a:ext cx="3048000" cy="1044575"/>
        </p:xfrm>
        <a:graphic>
          <a:graphicData uri="http://schemas.openxmlformats.org/presentationml/2006/ole">
            <p:oleObj spid="_x0000_s28679" name="文档" r:id="rId4" imgW="3055170" imgH="1063990" progId="Word.Document.8">
              <p:embed/>
            </p:oleObj>
          </a:graphicData>
        </a:graphic>
      </p:graphicFrame>
      <p:graphicFrame>
        <p:nvGraphicFramePr>
          <p:cNvPr id="28680" name="Object 8"/>
          <p:cNvGraphicFramePr>
            <a:graphicFrameLocks noChangeAspect="1"/>
          </p:cNvGraphicFramePr>
          <p:nvPr/>
        </p:nvGraphicFramePr>
        <p:xfrm>
          <a:off x="323850" y="3500438"/>
          <a:ext cx="2989263" cy="4557712"/>
        </p:xfrm>
        <a:graphic>
          <a:graphicData uri="http://schemas.openxmlformats.org/presentationml/2006/ole">
            <p:oleObj spid="_x0000_s28680" name="文档" r:id="rId5" imgW="3003673" imgH="4593700" progId="Word.Document.8">
              <p:embed/>
            </p:oleObj>
          </a:graphicData>
        </a:graphic>
      </p:graphicFrame>
      <p:graphicFrame>
        <p:nvGraphicFramePr>
          <p:cNvPr id="28681" name="Object 9"/>
          <p:cNvGraphicFramePr>
            <a:graphicFrameLocks noChangeAspect="1"/>
          </p:cNvGraphicFramePr>
          <p:nvPr/>
        </p:nvGraphicFramePr>
        <p:xfrm>
          <a:off x="4281488" y="1058863"/>
          <a:ext cx="4616450" cy="1495425"/>
        </p:xfrm>
        <a:graphic>
          <a:graphicData uri="http://schemas.openxmlformats.org/presentationml/2006/ole">
            <p:oleObj spid="_x0000_s28681" name="文档" r:id="rId6" imgW="4632021" imgH="1515870" progId="Word.Document.8">
              <p:embed/>
            </p:oleObj>
          </a:graphicData>
        </a:graphic>
      </p:graphicFrame>
      <p:sp>
        <p:nvSpPr>
          <p:cNvPr id="28682" name="Line 10"/>
          <p:cNvSpPr>
            <a:spLocks noChangeShapeType="1"/>
          </p:cNvSpPr>
          <p:nvPr/>
        </p:nvSpPr>
        <p:spPr bwMode="auto">
          <a:xfrm>
            <a:off x="1619250" y="1916113"/>
            <a:ext cx="1223963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28683" name="Object 11"/>
          <p:cNvGraphicFramePr>
            <a:graphicFrameLocks noChangeAspect="1"/>
          </p:cNvGraphicFramePr>
          <p:nvPr/>
        </p:nvGraphicFramePr>
        <p:xfrm>
          <a:off x="4208463" y="2206625"/>
          <a:ext cx="4368800" cy="4324350"/>
        </p:xfrm>
        <a:graphic>
          <a:graphicData uri="http://schemas.openxmlformats.org/presentationml/2006/ole">
            <p:oleObj spid="_x0000_s28683" name="文档" r:id="rId7" imgW="4387049" imgH="4359658" progId="Word.Document.8">
              <p:embed/>
            </p:oleObj>
          </a:graphicData>
        </a:graphic>
      </p:graphicFrame>
      <p:sp>
        <p:nvSpPr>
          <p:cNvPr id="28684" name="AutoShape 12"/>
          <p:cNvSpPr>
            <a:spLocks/>
          </p:cNvSpPr>
          <p:nvPr/>
        </p:nvSpPr>
        <p:spPr bwMode="auto">
          <a:xfrm>
            <a:off x="4067175" y="2276475"/>
            <a:ext cx="144463" cy="4105275"/>
          </a:xfrm>
          <a:prstGeom prst="leftBrace">
            <a:avLst>
              <a:gd name="adj1" fmla="val 236812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5" name="AutoShape 13"/>
          <p:cNvSpPr>
            <a:spLocks noChangeArrowheads="1"/>
          </p:cNvSpPr>
          <p:nvPr/>
        </p:nvSpPr>
        <p:spPr bwMode="auto">
          <a:xfrm>
            <a:off x="3492500" y="4076700"/>
            <a:ext cx="503238" cy="485775"/>
          </a:xfrm>
          <a:prstGeom prst="leftArrow">
            <a:avLst>
              <a:gd name="adj1" fmla="val 50000"/>
              <a:gd name="adj2" fmla="val 25899"/>
            </a:avLst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 animBg="1"/>
      <p:bldP spid="28684" grpId="0" animBg="1"/>
      <p:bldP spid="2868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72"/>
          <p:cNvSpPr>
            <a:spLocks noChangeArrowheads="1"/>
          </p:cNvSpPr>
          <p:nvPr/>
        </p:nvSpPr>
        <p:spPr bwMode="auto">
          <a:xfrm>
            <a:off x="5867400" y="765175"/>
            <a:ext cx="3132138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55299" name="Group 74"/>
          <p:cNvGrpSpPr>
            <a:grpSpLocks/>
          </p:cNvGrpSpPr>
          <p:nvPr/>
        </p:nvGrpSpPr>
        <p:grpSpPr bwMode="auto">
          <a:xfrm>
            <a:off x="144463" y="765175"/>
            <a:ext cx="5580062" cy="5981700"/>
            <a:chOff x="40" y="391"/>
            <a:chExt cx="2608" cy="3810"/>
          </a:xfrm>
        </p:grpSpPr>
        <p:sp>
          <p:nvSpPr>
            <p:cNvPr id="5530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5530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</a:p>
        </p:txBody>
      </p:sp>
      <p:graphicFrame>
        <p:nvGraphicFramePr>
          <p:cNvPr id="55303" name="Object 7"/>
          <p:cNvGraphicFramePr>
            <a:graphicFrameLocks noChangeAspect="1"/>
          </p:cNvGraphicFramePr>
          <p:nvPr/>
        </p:nvGraphicFramePr>
        <p:xfrm>
          <a:off x="604838" y="1058863"/>
          <a:ext cx="4687887" cy="784225"/>
        </p:xfrm>
        <a:graphic>
          <a:graphicData uri="http://schemas.openxmlformats.org/presentationml/2006/ole">
            <p:oleObj spid="_x0000_s55303" name="文档" r:id="rId4" imgW="4680785" imgH="792141" progId="Word.Document.8">
              <p:embed/>
            </p:oleObj>
          </a:graphicData>
        </a:graphic>
      </p:graphicFrame>
      <p:graphicFrame>
        <p:nvGraphicFramePr>
          <p:cNvPr id="55304" name="Object 8"/>
          <p:cNvGraphicFramePr>
            <a:graphicFrameLocks noChangeAspect="1"/>
          </p:cNvGraphicFramePr>
          <p:nvPr/>
        </p:nvGraphicFramePr>
        <p:xfrm>
          <a:off x="395288" y="1916113"/>
          <a:ext cx="5083175" cy="4579937"/>
        </p:xfrm>
        <a:graphic>
          <a:graphicData uri="http://schemas.openxmlformats.org/presentationml/2006/ole">
            <p:oleObj spid="_x0000_s55304" name="文档" r:id="rId5" imgW="5083103" imgH="4579297" progId="Word.Document.8">
              <p:embed/>
            </p:oleObj>
          </a:graphicData>
        </a:graphic>
      </p:graphicFrame>
      <p:graphicFrame>
        <p:nvGraphicFramePr>
          <p:cNvPr id="55305" name="Object 9"/>
          <p:cNvGraphicFramePr>
            <a:graphicFrameLocks noChangeAspect="1"/>
          </p:cNvGraphicFramePr>
          <p:nvPr/>
        </p:nvGraphicFramePr>
        <p:xfrm>
          <a:off x="6081713" y="1335088"/>
          <a:ext cx="2684462" cy="5500687"/>
        </p:xfrm>
        <a:graphic>
          <a:graphicData uri="http://schemas.openxmlformats.org/presentationml/2006/ole">
            <p:oleObj spid="_x0000_s55305" name="文档" r:id="rId6" imgW="2691754" imgH="5528426" progId="Word.Document.8">
              <p:embed/>
            </p:oleObj>
          </a:graphicData>
        </a:graphic>
      </p:graphicFrame>
      <p:sp>
        <p:nvSpPr>
          <p:cNvPr id="55306" name="Oval 10"/>
          <p:cNvSpPr>
            <a:spLocks noChangeArrowheads="1"/>
          </p:cNvSpPr>
          <p:nvPr/>
        </p:nvSpPr>
        <p:spPr bwMode="auto">
          <a:xfrm>
            <a:off x="611188" y="1412875"/>
            <a:ext cx="1296987" cy="503238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7" name="Line 11"/>
          <p:cNvSpPr>
            <a:spLocks noChangeShapeType="1"/>
          </p:cNvSpPr>
          <p:nvPr/>
        </p:nvSpPr>
        <p:spPr bwMode="auto">
          <a:xfrm>
            <a:off x="6877050" y="2492375"/>
            <a:ext cx="187166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5308" name="Line 12"/>
          <p:cNvSpPr>
            <a:spLocks noChangeShapeType="1"/>
          </p:cNvSpPr>
          <p:nvPr/>
        </p:nvSpPr>
        <p:spPr bwMode="auto">
          <a:xfrm>
            <a:off x="6156325" y="2852738"/>
            <a:ext cx="8636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5309" name="Line 13"/>
          <p:cNvSpPr>
            <a:spLocks noChangeShapeType="1"/>
          </p:cNvSpPr>
          <p:nvPr/>
        </p:nvSpPr>
        <p:spPr bwMode="auto">
          <a:xfrm>
            <a:off x="7812088" y="6092825"/>
            <a:ext cx="936625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5310" name="Line 14"/>
          <p:cNvSpPr>
            <a:spLocks noChangeShapeType="1"/>
          </p:cNvSpPr>
          <p:nvPr/>
        </p:nvSpPr>
        <p:spPr bwMode="auto">
          <a:xfrm>
            <a:off x="6084888" y="6453188"/>
            <a:ext cx="576262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5312" name="Line 16"/>
          <p:cNvSpPr>
            <a:spLocks noChangeShapeType="1"/>
          </p:cNvSpPr>
          <p:nvPr/>
        </p:nvSpPr>
        <p:spPr bwMode="auto">
          <a:xfrm>
            <a:off x="1547813" y="3068638"/>
            <a:ext cx="360362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5313" name="Line 17"/>
          <p:cNvSpPr>
            <a:spLocks noChangeShapeType="1"/>
          </p:cNvSpPr>
          <p:nvPr/>
        </p:nvSpPr>
        <p:spPr bwMode="auto">
          <a:xfrm>
            <a:off x="4284663" y="3068638"/>
            <a:ext cx="43180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5314" name="Line 18"/>
          <p:cNvSpPr>
            <a:spLocks noChangeShapeType="1"/>
          </p:cNvSpPr>
          <p:nvPr/>
        </p:nvSpPr>
        <p:spPr bwMode="auto">
          <a:xfrm>
            <a:off x="3348038" y="3716338"/>
            <a:ext cx="504825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5315" name="Line 19"/>
          <p:cNvSpPr>
            <a:spLocks noChangeShapeType="1"/>
          </p:cNvSpPr>
          <p:nvPr/>
        </p:nvSpPr>
        <p:spPr bwMode="auto">
          <a:xfrm>
            <a:off x="2484438" y="5516563"/>
            <a:ext cx="649287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5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5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5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6" grpId="0" animBg="1"/>
      <p:bldP spid="55307" grpId="0" animBg="1"/>
      <p:bldP spid="55308" grpId="0" animBg="1"/>
      <p:bldP spid="55309" grpId="0" animBg="1"/>
      <p:bldP spid="55310" grpId="0" animBg="1"/>
      <p:bldP spid="55312" grpId="0" animBg="1"/>
      <p:bldP spid="55313" grpId="0" animBg="1"/>
      <p:bldP spid="55314" grpId="0" animBg="1"/>
      <p:bldP spid="553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AutoShape 72"/>
          <p:cNvSpPr>
            <a:spLocks noChangeArrowheads="1"/>
          </p:cNvSpPr>
          <p:nvPr/>
        </p:nvSpPr>
        <p:spPr bwMode="auto">
          <a:xfrm>
            <a:off x="7451725" y="765175"/>
            <a:ext cx="1547813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53251" name="Group 74"/>
          <p:cNvGrpSpPr>
            <a:grpSpLocks/>
          </p:cNvGrpSpPr>
          <p:nvPr/>
        </p:nvGrpSpPr>
        <p:grpSpPr bwMode="auto">
          <a:xfrm>
            <a:off x="142875" y="765175"/>
            <a:ext cx="7092950" cy="5981700"/>
            <a:chOff x="40" y="391"/>
            <a:chExt cx="2608" cy="3810"/>
          </a:xfrm>
        </p:grpSpPr>
        <p:sp>
          <p:nvSpPr>
            <p:cNvPr id="53252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53253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</a:p>
        </p:txBody>
      </p:sp>
      <p:graphicFrame>
        <p:nvGraphicFramePr>
          <p:cNvPr id="53255" name="Object 7"/>
          <p:cNvGraphicFramePr>
            <a:graphicFrameLocks noChangeAspect="1"/>
          </p:cNvGraphicFramePr>
          <p:nvPr/>
        </p:nvGraphicFramePr>
        <p:xfrm>
          <a:off x="323850" y="908050"/>
          <a:ext cx="6613525" cy="1981200"/>
        </p:xfrm>
        <a:graphic>
          <a:graphicData uri="http://schemas.openxmlformats.org/presentationml/2006/ole">
            <p:oleObj spid="_x0000_s53255" name="文档" r:id="rId4" imgW="6613775" imgH="1981073" progId="Word.Document.8">
              <p:embed/>
            </p:oleObj>
          </a:graphicData>
        </a:graphic>
      </p:graphicFrame>
      <p:graphicFrame>
        <p:nvGraphicFramePr>
          <p:cNvPr id="53256" name="Object 8"/>
          <p:cNvGraphicFramePr>
            <a:graphicFrameLocks noChangeAspect="1"/>
          </p:cNvGraphicFramePr>
          <p:nvPr/>
        </p:nvGraphicFramePr>
        <p:xfrm>
          <a:off x="323850" y="3068638"/>
          <a:ext cx="6684963" cy="3703637"/>
        </p:xfrm>
        <a:graphic>
          <a:graphicData uri="http://schemas.openxmlformats.org/presentationml/2006/ole">
            <p:oleObj spid="_x0000_s53256" name="文档" r:id="rId5" imgW="6684440" imgH="3704341" progId="Word.Document.8">
              <p:embed/>
            </p:oleObj>
          </a:graphicData>
        </a:graphic>
      </p:graphicFrame>
      <p:graphicFrame>
        <p:nvGraphicFramePr>
          <p:cNvPr id="53257" name="Object 9"/>
          <p:cNvGraphicFramePr>
            <a:graphicFrameLocks noChangeAspect="1"/>
          </p:cNvGraphicFramePr>
          <p:nvPr/>
        </p:nvGraphicFramePr>
        <p:xfrm>
          <a:off x="7596188" y="1125538"/>
          <a:ext cx="1081087" cy="5319712"/>
        </p:xfrm>
        <a:graphic>
          <a:graphicData uri="http://schemas.openxmlformats.org/presentationml/2006/ole">
            <p:oleObj spid="_x0000_s53257" name="文档" r:id="rId6" imgW="1143120" imgH="5547870" progId="Word.Document.8">
              <p:embed/>
            </p:oleObj>
          </a:graphicData>
        </a:graphic>
      </p:graphicFrame>
      <p:sp>
        <p:nvSpPr>
          <p:cNvPr id="53258" name="Line 10"/>
          <p:cNvSpPr>
            <a:spLocks noChangeShapeType="1"/>
          </p:cNvSpPr>
          <p:nvPr/>
        </p:nvSpPr>
        <p:spPr bwMode="auto">
          <a:xfrm>
            <a:off x="5651500" y="2924175"/>
            <a:ext cx="1008063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3259" name="Line 11"/>
          <p:cNvSpPr>
            <a:spLocks noChangeShapeType="1"/>
          </p:cNvSpPr>
          <p:nvPr/>
        </p:nvSpPr>
        <p:spPr bwMode="auto">
          <a:xfrm>
            <a:off x="2051050" y="3429000"/>
            <a:ext cx="403225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3260" name="Line 12"/>
          <p:cNvSpPr>
            <a:spLocks noChangeShapeType="1"/>
          </p:cNvSpPr>
          <p:nvPr/>
        </p:nvSpPr>
        <p:spPr bwMode="auto">
          <a:xfrm>
            <a:off x="900113" y="5013325"/>
            <a:ext cx="547370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3261" name="Line 13"/>
          <p:cNvSpPr>
            <a:spLocks noChangeShapeType="1"/>
          </p:cNvSpPr>
          <p:nvPr/>
        </p:nvSpPr>
        <p:spPr bwMode="auto">
          <a:xfrm>
            <a:off x="5795963" y="5373688"/>
            <a:ext cx="64770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3262" name="Line 14"/>
          <p:cNvSpPr>
            <a:spLocks noChangeShapeType="1"/>
          </p:cNvSpPr>
          <p:nvPr/>
        </p:nvSpPr>
        <p:spPr bwMode="auto">
          <a:xfrm>
            <a:off x="5651500" y="5805488"/>
            <a:ext cx="122555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3263" name="Line 15"/>
          <p:cNvSpPr>
            <a:spLocks noChangeShapeType="1"/>
          </p:cNvSpPr>
          <p:nvPr/>
        </p:nvSpPr>
        <p:spPr bwMode="auto">
          <a:xfrm>
            <a:off x="395288" y="6165850"/>
            <a:ext cx="2016125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8" grpId="0" animBg="1"/>
      <p:bldP spid="53259" grpId="0" animBg="1"/>
      <p:bldP spid="53260" grpId="0" animBg="1"/>
      <p:bldP spid="53261" grpId="0" animBg="1"/>
      <p:bldP spid="53262" grpId="0" animBg="1"/>
      <p:bldP spid="5326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AutoShape 72"/>
          <p:cNvSpPr>
            <a:spLocks noChangeArrowheads="1"/>
          </p:cNvSpPr>
          <p:nvPr/>
        </p:nvSpPr>
        <p:spPr bwMode="auto">
          <a:xfrm>
            <a:off x="5940425" y="765175"/>
            <a:ext cx="3059113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51203" name="Group 74"/>
          <p:cNvGrpSpPr>
            <a:grpSpLocks/>
          </p:cNvGrpSpPr>
          <p:nvPr/>
        </p:nvGrpSpPr>
        <p:grpSpPr bwMode="auto">
          <a:xfrm>
            <a:off x="179388" y="765175"/>
            <a:ext cx="5435600" cy="5981700"/>
            <a:chOff x="40" y="391"/>
            <a:chExt cx="2608" cy="3810"/>
          </a:xfrm>
        </p:grpSpPr>
        <p:sp>
          <p:nvSpPr>
            <p:cNvPr id="5120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5120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疑点探究</a:t>
            </a:r>
          </a:p>
        </p:txBody>
      </p:sp>
      <p:graphicFrame>
        <p:nvGraphicFramePr>
          <p:cNvPr id="51207" name="Object 7"/>
          <p:cNvGraphicFramePr>
            <a:graphicFrameLocks noChangeAspect="1"/>
          </p:cNvGraphicFramePr>
          <p:nvPr/>
        </p:nvGraphicFramePr>
        <p:xfrm>
          <a:off x="468313" y="1052513"/>
          <a:ext cx="4811712" cy="790575"/>
        </p:xfrm>
        <a:graphic>
          <a:graphicData uri="http://schemas.openxmlformats.org/presentationml/2006/ole">
            <p:oleObj spid="_x0000_s51207" name="文档" r:id="rId4" imgW="4811779" imgH="790341" progId="Word.Document.8">
              <p:embed/>
            </p:oleObj>
          </a:graphicData>
        </a:graphic>
      </p:graphicFrame>
      <p:graphicFrame>
        <p:nvGraphicFramePr>
          <p:cNvPr id="51208" name="Object 8"/>
          <p:cNvGraphicFramePr>
            <a:graphicFrameLocks noChangeAspect="1"/>
          </p:cNvGraphicFramePr>
          <p:nvPr/>
        </p:nvGraphicFramePr>
        <p:xfrm>
          <a:off x="395288" y="2159000"/>
          <a:ext cx="4986337" cy="4699000"/>
        </p:xfrm>
        <a:graphic>
          <a:graphicData uri="http://schemas.openxmlformats.org/presentationml/2006/ole">
            <p:oleObj spid="_x0000_s51208" name="文档" r:id="rId5" imgW="4987047" imgH="4699558" progId="Word.Document.8">
              <p:embed/>
            </p:oleObj>
          </a:graphicData>
        </a:graphic>
      </p:graphicFrame>
      <p:graphicFrame>
        <p:nvGraphicFramePr>
          <p:cNvPr id="51209" name="Object 9"/>
          <p:cNvGraphicFramePr>
            <a:graphicFrameLocks noChangeAspect="1"/>
          </p:cNvGraphicFramePr>
          <p:nvPr/>
        </p:nvGraphicFramePr>
        <p:xfrm>
          <a:off x="6156325" y="1404938"/>
          <a:ext cx="2609850" cy="5453062"/>
        </p:xfrm>
        <a:graphic>
          <a:graphicData uri="http://schemas.openxmlformats.org/presentationml/2006/ole">
            <p:oleObj spid="_x0000_s51209" name="文档" r:id="rId6" imgW="2616728" imgH="5462895" progId="Word.Document.8">
              <p:embed/>
            </p:oleObj>
          </a:graphicData>
        </a:graphic>
      </p:graphicFrame>
      <p:sp>
        <p:nvSpPr>
          <p:cNvPr id="51210" name="Line 10"/>
          <p:cNvSpPr>
            <a:spLocks noChangeShapeType="1"/>
          </p:cNvSpPr>
          <p:nvPr/>
        </p:nvSpPr>
        <p:spPr bwMode="auto">
          <a:xfrm>
            <a:off x="539750" y="1844675"/>
            <a:ext cx="107950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1211" name="Line 11"/>
          <p:cNvSpPr>
            <a:spLocks noChangeShapeType="1"/>
          </p:cNvSpPr>
          <p:nvPr/>
        </p:nvSpPr>
        <p:spPr bwMode="auto">
          <a:xfrm>
            <a:off x="1042988" y="2924175"/>
            <a:ext cx="2808287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1212" name="AutoShape 12"/>
          <p:cNvSpPr>
            <a:spLocks noChangeArrowheads="1"/>
          </p:cNvSpPr>
          <p:nvPr/>
        </p:nvSpPr>
        <p:spPr bwMode="auto">
          <a:xfrm rot="2356103">
            <a:off x="2971800" y="3989388"/>
            <a:ext cx="3590925" cy="285750"/>
          </a:xfrm>
          <a:prstGeom prst="leftRightArrow">
            <a:avLst>
              <a:gd name="adj1" fmla="val 50000"/>
              <a:gd name="adj2" fmla="val 251333"/>
            </a:avLst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0" grpId="0" animBg="1"/>
      <p:bldP spid="51211" grpId="0" animBg="1"/>
      <p:bldP spid="512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AutoShape 72"/>
          <p:cNvSpPr>
            <a:spLocks noChangeArrowheads="1"/>
          </p:cNvSpPr>
          <p:nvPr/>
        </p:nvSpPr>
        <p:spPr bwMode="auto">
          <a:xfrm>
            <a:off x="6804025" y="765175"/>
            <a:ext cx="2266950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49155" name="Group 74"/>
          <p:cNvGrpSpPr>
            <a:grpSpLocks/>
          </p:cNvGrpSpPr>
          <p:nvPr/>
        </p:nvGrpSpPr>
        <p:grpSpPr bwMode="auto">
          <a:xfrm>
            <a:off x="71438" y="765175"/>
            <a:ext cx="6588125" cy="5981700"/>
            <a:chOff x="40" y="391"/>
            <a:chExt cx="2608" cy="3810"/>
          </a:xfrm>
        </p:grpSpPr>
        <p:sp>
          <p:nvSpPr>
            <p:cNvPr id="4915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4915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美点赏析</a:t>
            </a:r>
          </a:p>
        </p:txBody>
      </p:sp>
      <p:graphicFrame>
        <p:nvGraphicFramePr>
          <p:cNvPr id="49159" name="Object 7"/>
          <p:cNvGraphicFramePr>
            <a:graphicFrameLocks noChangeAspect="1"/>
          </p:cNvGraphicFramePr>
          <p:nvPr/>
        </p:nvGraphicFramePr>
        <p:xfrm>
          <a:off x="323850" y="836613"/>
          <a:ext cx="6194425" cy="1581150"/>
        </p:xfrm>
        <a:graphic>
          <a:graphicData uri="http://schemas.openxmlformats.org/presentationml/2006/ole">
            <p:oleObj spid="_x0000_s49159" name="文档" r:id="rId4" imgW="6194152" imgH="1581042" progId="Word.Document.8">
              <p:embed/>
            </p:oleObj>
          </a:graphicData>
        </a:graphic>
      </p:graphicFrame>
      <p:graphicFrame>
        <p:nvGraphicFramePr>
          <p:cNvPr id="49160" name="Object 8"/>
          <p:cNvGraphicFramePr>
            <a:graphicFrameLocks noChangeAspect="1"/>
          </p:cNvGraphicFramePr>
          <p:nvPr/>
        </p:nvGraphicFramePr>
        <p:xfrm>
          <a:off x="247650" y="2420938"/>
          <a:ext cx="6172200" cy="4343400"/>
        </p:xfrm>
        <a:graphic>
          <a:graphicData uri="http://schemas.openxmlformats.org/presentationml/2006/ole">
            <p:oleObj spid="_x0000_s49160" name="文档" r:id="rId5" imgW="6187630" imgH="4347543" progId="Word.Document.8">
              <p:embed/>
            </p:oleObj>
          </a:graphicData>
        </a:graphic>
      </p:graphicFrame>
      <p:graphicFrame>
        <p:nvGraphicFramePr>
          <p:cNvPr id="49161" name="Object 9"/>
          <p:cNvGraphicFramePr>
            <a:graphicFrameLocks noChangeAspect="1"/>
          </p:cNvGraphicFramePr>
          <p:nvPr/>
        </p:nvGraphicFramePr>
        <p:xfrm>
          <a:off x="7019925" y="1557338"/>
          <a:ext cx="1835150" cy="2773362"/>
        </p:xfrm>
        <a:graphic>
          <a:graphicData uri="http://schemas.openxmlformats.org/presentationml/2006/ole">
            <p:oleObj spid="_x0000_s49161" name="文档" r:id="rId6" imgW="1834695" imgH="2773935" progId="Word.Document.8">
              <p:embed/>
            </p:oleObj>
          </a:graphicData>
        </a:graphic>
      </p:graphicFrame>
      <p:sp>
        <p:nvSpPr>
          <p:cNvPr id="49162" name="Line 10"/>
          <p:cNvSpPr>
            <a:spLocks noChangeShapeType="1"/>
          </p:cNvSpPr>
          <p:nvPr/>
        </p:nvSpPr>
        <p:spPr bwMode="auto">
          <a:xfrm>
            <a:off x="2268538" y="1196975"/>
            <a:ext cx="1223962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49163" name="Line 11"/>
          <p:cNvSpPr>
            <a:spLocks noChangeShapeType="1"/>
          </p:cNvSpPr>
          <p:nvPr/>
        </p:nvSpPr>
        <p:spPr bwMode="auto">
          <a:xfrm>
            <a:off x="4356100" y="1196975"/>
            <a:ext cx="1368425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49164" name="Object 12"/>
          <p:cNvGraphicFramePr>
            <a:graphicFrameLocks noChangeAspect="1"/>
          </p:cNvGraphicFramePr>
          <p:nvPr/>
        </p:nvGraphicFramePr>
        <p:xfrm>
          <a:off x="7015163" y="4471988"/>
          <a:ext cx="1746250" cy="2327275"/>
        </p:xfrm>
        <a:graphic>
          <a:graphicData uri="http://schemas.openxmlformats.org/presentationml/2006/ole">
            <p:oleObj spid="_x0000_s49164" name="文档" r:id="rId7" imgW="1798028" imgH="2390827" progId="Word.Document.8">
              <p:embed/>
            </p:oleObj>
          </a:graphicData>
        </a:graphic>
      </p:graphicFrame>
      <p:sp>
        <p:nvSpPr>
          <p:cNvPr id="49167" name="Oval 15"/>
          <p:cNvSpPr>
            <a:spLocks noChangeArrowheads="1"/>
          </p:cNvSpPr>
          <p:nvPr/>
        </p:nvSpPr>
        <p:spPr bwMode="auto">
          <a:xfrm>
            <a:off x="4500563" y="1916113"/>
            <a:ext cx="647700" cy="503237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2" grpId="0" animBg="1"/>
      <p:bldP spid="49163" grpId="0" animBg="1"/>
      <p:bldP spid="4916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随堂写练</a:t>
            </a:r>
          </a:p>
        </p:txBody>
      </p:sp>
      <p:graphicFrame>
        <p:nvGraphicFramePr>
          <p:cNvPr id="26631" name="Object 7"/>
          <p:cNvGraphicFramePr>
            <a:graphicFrameLocks noChangeAspect="1"/>
          </p:cNvGraphicFramePr>
          <p:nvPr/>
        </p:nvGraphicFramePr>
        <p:xfrm>
          <a:off x="179388" y="765175"/>
          <a:ext cx="8713787" cy="1189038"/>
        </p:xfrm>
        <a:graphic>
          <a:graphicData uri="http://schemas.openxmlformats.org/presentationml/2006/ole">
            <p:oleObj spid="_x0000_s26631" name="文档" r:id="rId4" imgW="8714311" imgH="1188572" progId="Word.Document.8">
              <p:embed/>
            </p:oleObj>
          </a:graphicData>
        </a:graphic>
      </p:graphicFrame>
      <p:graphicFrame>
        <p:nvGraphicFramePr>
          <p:cNvPr id="26632" name="Object 8"/>
          <p:cNvGraphicFramePr>
            <a:graphicFrameLocks noChangeAspect="1"/>
          </p:cNvGraphicFramePr>
          <p:nvPr/>
        </p:nvGraphicFramePr>
        <p:xfrm>
          <a:off x="225425" y="2057400"/>
          <a:ext cx="8667750" cy="4648200"/>
        </p:xfrm>
        <a:graphic>
          <a:graphicData uri="http://schemas.openxmlformats.org/presentationml/2006/ole">
            <p:oleObj spid="_x0000_s26632" name="文档" r:id="rId5" imgW="8864859" imgH="4756131" progId="Word.Document.8">
              <p:embed/>
            </p:oleObj>
          </a:graphicData>
        </a:graphic>
      </p:graphicFrame>
      <p:sp>
        <p:nvSpPr>
          <p:cNvPr id="26633" name="Line 9"/>
          <p:cNvSpPr>
            <a:spLocks noChangeShapeType="1"/>
          </p:cNvSpPr>
          <p:nvPr/>
        </p:nvSpPr>
        <p:spPr bwMode="auto">
          <a:xfrm>
            <a:off x="5724525" y="2420938"/>
            <a:ext cx="2735263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6634" name="Line 10"/>
          <p:cNvSpPr>
            <a:spLocks noChangeShapeType="1"/>
          </p:cNvSpPr>
          <p:nvPr/>
        </p:nvSpPr>
        <p:spPr bwMode="auto">
          <a:xfrm>
            <a:off x="5795963" y="4005263"/>
            <a:ext cx="1008062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6635" name="Line 11"/>
          <p:cNvSpPr>
            <a:spLocks noChangeShapeType="1"/>
          </p:cNvSpPr>
          <p:nvPr/>
        </p:nvSpPr>
        <p:spPr bwMode="auto">
          <a:xfrm>
            <a:off x="2916238" y="6308725"/>
            <a:ext cx="446405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 animBg="1"/>
      <p:bldP spid="26634" grpId="0" animBg="1"/>
      <p:bldP spid="266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21507" name="Group 74"/>
          <p:cNvGrpSpPr>
            <a:grpSpLocks/>
          </p:cNvGrpSpPr>
          <p:nvPr/>
        </p:nvGrpSpPr>
        <p:grpSpPr bwMode="auto">
          <a:xfrm>
            <a:off x="96838" y="817563"/>
            <a:ext cx="8980487" cy="5616575"/>
            <a:chOff x="40" y="391"/>
            <a:chExt cx="2608" cy="3810"/>
          </a:xfrm>
        </p:grpSpPr>
        <p:sp>
          <p:nvSpPr>
            <p:cNvPr id="2150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2150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graphicFrame>
        <p:nvGraphicFramePr>
          <p:cNvPr id="21510" name="Object 6"/>
          <p:cNvGraphicFramePr>
            <a:graphicFrameLocks noChangeAspect="1"/>
          </p:cNvGraphicFramePr>
          <p:nvPr/>
        </p:nvGraphicFramePr>
        <p:xfrm>
          <a:off x="0" y="765175"/>
          <a:ext cx="9144000" cy="6092825"/>
        </p:xfrm>
        <a:graphic>
          <a:graphicData uri="http://schemas.openxmlformats.org/presentationml/2006/ole">
            <p:oleObj spid="_x0000_s21510" name="演示文稿" r:id="rId4" imgW="6124623" imgH="3429000" progId="PowerPoint.Show.8">
              <p:embed/>
            </p:oleObj>
          </a:graphicData>
        </a:graphic>
      </p:graphicFrame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250825" y="188913"/>
            <a:ext cx="5473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步步高同步语文  人教版必修</a:t>
            </a:r>
            <a:r>
              <a:rPr lang="en-US" altLang="zh-CN" sz="2800" b="1">
                <a:solidFill>
                  <a:srgbClr val="FF0000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7171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7172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7173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graphicFrame>
        <p:nvGraphicFramePr>
          <p:cNvPr id="7175" name="Object 7"/>
          <p:cNvGraphicFramePr>
            <a:graphicFrameLocks noChangeAspect="1"/>
          </p:cNvGraphicFramePr>
          <p:nvPr/>
        </p:nvGraphicFramePr>
        <p:xfrm>
          <a:off x="476250" y="990600"/>
          <a:ext cx="8305800" cy="5943600"/>
        </p:xfrm>
        <a:graphic>
          <a:graphicData uri="http://schemas.openxmlformats.org/presentationml/2006/ole">
            <p:oleObj spid="_x0000_s7175" name="文档" r:id="rId4" imgW="8324035" imgH="596109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38915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3891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891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250825" y="0"/>
            <a:ext cx="62293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了解文学常识</a:t>
            </a:r>
          </a:p>
        </p:txBody>
      </p:sp>
      <p:pic>
        <p:nvPicPr>
          <p:cNvPr id="38920" name="Picture 8" descr="96dda144ad345982584654180cf431adcaef846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063" y="1196975"/>
            <a:ext cx="3289300" cy="5184775"/>
          </a:xfrm>
          <a:prstGeom prst="rect">
            <a:avLst/>
          </a:prstGeom>
          <a:noFill/>
        </p:spPr>
      </p:pic>
      <p:graphicFrame>
        <p:nvGraphicFramePr>
          <p:cNvPr id="38921" name="Object 9"/>
          <p:cNvGraphicFramePr>
            <a:graphicFrameLocks noChangeAspect="1"/>
          </p:cNvGraphicFramePr>
          <p:nvPr/>
        </p:nvGraphicFramePr>
        <p:xfrm>
          <a:off x="392113" y="1131888"/>
          <a:ext cx="4659312" cy="5051425"/>
        </p:xfrm>
        <a:graphic>
          <a:graphicData uri="http://schemas.openxmlformats.org/presentationml/2006/ole">
            <p:oleObj spid="_x0000_s38921" name="文档" r:id="rId5" imgW="4960623" imgH="536711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36867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3686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686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323850" y="158750"/>
            <a:ext cx="6192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36871" name="Object 7"/>
          <p:cNvGraphicFramePr>
            <a:graphicFrameLocks noChangeAspect="1"/>
          </p:cNvGraphicFramePr>
          <p:nvPr/>
        </p:nvGraphicFramePr>
        <p:xfrm>
          <a:off x="606425" y="760413"/>
          <a:ext cx="7564438" cy="4440237"/>
        </p:xfrm>
        <a:graphic>
          <a:graphicData uri="http://schemas.openxmlformats.org/presentationml/2006/ole">
            <p:oleObj spid="_x0000_s36871" name="文档" r:id="rId4" imgW="6414983" imgH="3749535" progId="Word.Document.8">
              <p:embed/>
            </p:oleObj>
          </a:graphicData>
        </a:graphic>
      </p:graphicFrame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4699000"/>
            <a:ext cx="8064500" cy="168275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</p:pic>
      <p:grpSp>
        <p:nvGrpSpPr>
          <p:cNvPr id="36880" name="Group 16"/>
          <p:cNvGrpSpPr>
            <a:grpSpLocks/>
          </p:cNvGrpSpPr>
          <p:nvPr/>
        </p:nvGrpSpPr>
        <p:grpSpPr bwMode="auto">
          <a:xfrm>
            <a:off x="2746375" y="2435225"/>
            <a:ext cx="4737100" cy="2243138"/>
            <a:chOff x="1730" y="1534"/>
            <a:chExt cx="2984" cy="1413"/>
          </a:xfrm>
        </p:grpSpPr>
        <p:sp>
          <p:nvSpPr>
            <p:cNvPr id="36874" name="Rectangle 10"/>
            <p:cNvSpPr>
              <a:spLocks noChangeArrowheads="1"/>
            </p:cNvSpPr>
            <p:nvPr/>
          </p:nvSpPr>
          <p:spPr bwMode="auto">
            <a:xfrm>
              <a:off x="1730" y="1534"/>
              <a:ext cx="5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</a:rPr>
                <a:t>suǐ </a:t>
              </a:r>
            </a:p>
          </p:txBody>
        </p:sp>
        <p:sp>
          <p:nvSpPr>
            <p:cNvPr id="36875" name="Rectangle 11"/>
            <p:cNvSpPr>
              <a:spLocks noChangeArrowheads="1"/>
            </p:cNvSpPr>
            <p:nvPr/>
          </p:nvSpPr>
          <p:spPr bwMode="auto">
            <a:xfrm>
              <a:off x="4083" y="1542"/>
              <a:ext cx="6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</a:rPr>
                <a:t>xiāo </a:t>
              </a:r>
            </a:p>
          </p:txBody>
        </p:sp>
        <p:sp>
          <p:nvSpPr>
            <p:cNvPr id="36876" name="Rectangle 12"/>
            <p:cNvSpPr>
              <a:spLocks noChangeArrowheads="1"/>
            </p:cNvSpPr>
            <p:nvPr/>
          </p:nvSpPr>
          <p:spPr bwMode="auto">
            <a:xfrm>
              <a:off x="2180" y="2085"/>
              <a:ext cx="6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</a:rPr>
                <a:t>yuān </a:t>
              </a:r>
            </a:p>
          </p:txBody>
        </p:sp>
        <p:sp>
          <p:nvSpPr>
            <p:cNvPr id="36877" name="Rectangle 13"/>
            <p:cNvSpPr>
              <a:spLocks noChangeArrowheads="1"/>
            </p:cNvSpPr>
            <p:nvPr/>
          </p:nvSpPr>
          <p:spPr bwMode="auto">
            <a:xfrm>
              <a:off x="4100" y="2091"/>
              <a:ext cx="5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</a:rPr>
                <a:t>xiū </a:t>
              </a:r>
            </a:p>
          </p:txBody>
        </p:sp>
        <p:sp>
          <p:nvSpPr>
            <p:cNvPr id="36878" name="Rectangle 14"/>
            <p:cNvSpPr>
              <a:spLocks noChangeArrowheads="1"/>
            </p:cNvSpPr>
            <p:nvPr/>
          </p:nvSpPr>
          <p:spPr bwMode="auto">
            <a:xfrm>
              <a:off x="1805" y="2651"/>
              <a:ext cx="79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</a:rPr>
                <a:t>pín cù </a:t>
              </a:r>
            </a:p>
          </p:txBody>
        </p:sp>
        <p:sp>
          <p:nvSpPr>
            <p:cNvPr id="36879" name="Rectangle 15"/>
            <p:cNvSpPr>
              <a:spLocks noChangeArrowheads="1"/>
            </p:cNvSpPr>
            <p:nvPr/>
          </p:nvSpPr>
          <p:spPr bwMode="auto">
            <a:xfrm>
              <a:off x="4113" y="2659"/>
              <a:ext cx="6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</a:rPr>
                <a:t>zhuó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34819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3482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482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323850" y="158750"/>
            <a:ext cx="6192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34823" name="Object 7"/>
          <p:cNvGraphicFramePr>
            <a:graphicFrameLocks noChangeAspect="1"/>
          </p:cNvGraphicFramePr>
          <p:nvPr/>
        </p:nvGraphicFramePr>
        <p:xfrm>
          <a:off x="468313" y="1366838"/>
          <a:ext cx="8990012" cy="4725987"/>
        </p:xfrm>
        <a:graphic>
          <a:graphicData uri="http://schemas.openxmlformats.org/presentationml/2006/ole">
            <p:oleObj spid="_x0000_s34823" name="文档" r:id="rId4" imgW="7368709" imgH="3867619" progId="Word.Document.8">
              <p:embed/>
            </p:oleObj>
          </a:graphicData>
        </a:graphic>
      </p:graphicFrame>
      <p:pic>
        <p:nvPicPr>
          <p:cNvPr id="34824" name="Picture 2" descr="6_110558405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961" b="819"/>
          <a:stretch>
            <a:fillRect/>
          </a:stretch>
        </p:blipFill>
        <p:spPr bwMode="auto">
          <a:xfrm rot="1220988">
            <a:off x="6858000" y="1492250"/>
            <a:ext cx="1098550" cy="452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834" name="Group 18"/>
          <p:cNvGrpSpPr>
            <a:grpSpLocks/>
          </p:cNvGrpSpPr>
          <p:nvPr/>
        </p:nvGrpSpPr>
        <p:grpSpPr bwMode="auto">
          <a:xfrm>
            <a:off x="2700338" y="1798638"/>
            <a:ext cx="4535487" cy="3527425"/>
            <a:chOff x="1701" y="1133"/>
            <a:chExt cx="2857" cy="2222"/>
          </a:xfrm>
        </p:grpSpPr>
        <p:sp>
          <p:nvSpPr>
            <p:cNvPr id="34827" name="Rectangle 11"/>
            <p:cNvSpPr>
              <a:spLocks noChangeArrowheads="1"/>
            </p:cNvSpPr>
            <p:nvPr/>
          </p:nvSpPr>
          <p:spPr bwMode="auto">
            <a:xfrm>
              <a:off x="1952" y="1133"/>
              <a:ext cx="5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</a:rPr>
                <a:t>xiān</a:t>
              </a:r>
              <a:endParaRPr lang="zh-CN" altLang="en-US" sz="2400" b="1">
                <a:solidFill>
                  <a:srgbClr val="FF0000"/>
                </a:solidFill>
                <a:latin typeface="宋体" pitchFamily="2" charset="-122"/>
              </a:endParaRPr>
            </a:p>
          </p:txBody>
        </p:sp>
        <p:sp>
          <p:nvSpPr>
            <p:cNvPr id="34828" name="Rectangle 12"/>
            <p:cNvSpPr>
              <a:spLocks noChangeArrowheads="1"/>
            </p:cNvSpPr>
            <p:nvPr/>
          </p:nvSpPr>
          <p:spPr bwMode="auto">
            <a:xfrm>
              <a:off x="2018" y="1546"/>
              <a:ext cx="5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</a:rPr>
                <a:t>xiǎn</a:t>
              </a:r>
              <a:endParaRPr lang="zh-CN" altLang="en-US" sz="2400" b="1">
                <a:solidFill>
                  <a:srgbClr val="FF0000"/>
                </a:solidFill>
                <a:latin typeface="宋体" pitchFamily="2" charset="-122"/>
              </a:endParaRPr>
            </a:p>
          </p:txBody>
        </p:sp>
        <p:sp>
          <p:nvSpPr>
            <p:cNvPr id="34829" name="Rectangle 13"/>
            <p:cNvSpPr>
              <a:spLocks noChangeArrowheads="1"/>
            </p:cNvSpPr>
            <p:nvPr/>
          </p:nvSpPr>
          <p:spPr bwMode="auto">
            <a:xfrm>
              <a:off x="4054" y="1162"/>
              <a:ext cx="5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</a:rPr>
                <a:t>jiàn</a:t>
              </a:r>
              <a:endParaRPr lang="zh-CN" altLang="en-US" sz="2400" b="1">
                <a:solidFill>
                  <a:srgbClr val="FF0000"/>
                </a:solidFill>
                <a:latin typeface="宋体" pitchFamily="2" charset="-122"/>
              </a:endParaRPr>
            </a:p>
          </p:txBody>
        </p:sp>
        <p:sp>
          <p:nvSpPr>
            <p:cNvPr id="34830" name="Rectangle 14"/>
            <p:cNvSpPr>
              <a:spLocks noChangeArrowheads="1"/>
            </p:cNvSpPr>
            <p:nvPr/>
          </p:nvSpPr>
          <p:spPr bwMode="auto">
            <a:xfrm>
              <a:off x="4082" y="1517"/>
              <a:ext cx="40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</a:rPr>
                <a:t>kǎn</a:t>
              </a:r>
              <a:endParaRPr lang="zh-CN" altLang="en-US" sz="2400" b="1">
                <a:solidFill>
                  <a:srgbClr val="FF0000"/>
                </a:solidFill>
                <a:latin typeface="宋体" pitchFamily="2" charset="-122"/>
              </a:endParaRPr>
            </a:p>
          </p:txBody>
        </p:sp>
        <p:sp>
          <p:nvSpPr>
            <p:cNvPr id="34831" name="Rectangle 15"/>
            <p:cNvSpPr>
              <a:spLocks noChangeArrowheads="1"/>
            </p:cNvSpPr>
            <p:nvPr/>
          </p:nvSpPr>
          <p:spPr bwMode="auto">
            <a:xfrm>
              <a:off x="2154" y="2326"/>
              <a:ext cx="40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</a:rPr>
                <a:t>yàn</a:t>
              </a:r>
              <a:endParaRPr lang="zh-CN" altLang="en-US" sz="2400" b="1">
                <a:solidFill>
                  <a:srgbClr val="FF0000"/>
                </a:solidFill>
                <a:latin typeface="宋体" pitchFamily="2" charset="-122"/>
              </a:endParaRPr>
            </a:p>
          </p:txBody>
        </p:sp>
        <p:sp>
          <p:nvSpPr>
            <p:cNvPr id="34832" name="Rectangle 16"/>
            <p:cNvSpPr>
              <a:spLocks noChangeArrowheads="1"/>
            </p:cNvSpPr>
            <p:nvPr/>
          </p:nvSpPr>
          <p:spPr bwMode="auto">
            <a:xfrm>
              <a:off x="1701" y="2688"/>
              <a:ext cx="40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</a:rPr>
                <a:t>yān</a:t>
              </a:r>
              <a:endParaRPr lang="zh-CN" altLang="en-US" sz="2400" b="1">
                <a:solidFill>
                  <a:srgbClr val="FF0000"/>
                </a:solidFill>
                <a:latin typeface="宋体" pitchFamily="2" charset="-122"/>
              </a:endParaRPr>
            </a:p>
          </p:txBody>
        </p:sp>
        <p:sp>
          <p:nvSpPr>
            <p:cNvPr id="34833" name="Rectangle 17"/>
            <p:cNvSpPr>
              <a:spLocks noChangeArrowheads="1"/>
            </p:cNvSpPr>
            <p:nvPr/>
          </p:nvSpPr>
          <p:spPr bwMode="auto">
            <a:xfrm>
              <a:off x="1746" y="3067"/>
              <a:ext cx="3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</a:rPr>
                <a:t>yè</a:t>
              </a:r>
              <a:endParaRPr lang="zh-CN" altLang="en-US" sz="2400" b="1">
                <a:solidFill>
                  <a:srgbClr val="FF0000"/>
                </a:solidFill>
                <a:latin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15363" name="Group 74"/>
          <p:cNvGrpSpPr>
            <a:grpSpLocks/>
          </p:cNvGrpSpPr>
          <p:nvPr/>
        </p:nvGrpSpPr>
        <p:grpSpPr bwMode="auto">
          <a:xfrm>
            <a:off x="55563" y="765175"/>
            <a:ext cx="8980487" cy="6021388"/>
            <a:chOff x="40" y="391"/>
            <a:chExt cx="2608" cy="3810"/>
          </a:xfrm>
        </p:grpSpPr>
        <p:sp>
          <p:nvSpPr>
            <p:cNvPr id="1536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1536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23850" y="158750"/>
            <a:ext cx="6192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15367" name="Object 7"/>
          <p:cNvGraphicFramePr>
            <a:graphicFrameLocks noChangeAspect="1"/>
          </p:cNvGraphicFramePr>
          <p:nvPr/>
        </p:nvGraphicFramePr>
        <p:xfrm>
          <a:off x="468313" y="889000"/>
          <a:ext cx="8383587" cy="4916488"/>
        </p:xfrm>
        <a:graphic>
          <a:graphicData uri="http://schemas.openxmlformats.org/presentationml/2006/ole">
            <p:oleObj spid="_x0000_s15367" name="文档" r:id="rId4" imgW="7084834" imgH="4150229" progId="Word.Document.8">
              <p:embed/>
            </p:oleObj>
          </a:graphicData>
        </a:graphic>
      </p:graphicFrame>
      <p:pic>
        <p:nvPicPr>
          <p:cNvPr id="15369" name="Picture 9" descr="18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5661025"/>
            <a:ext cx="7848600" cy="885825"/>
          </a:xfrm>
          <a:prstGeom prst="rect">
            <a:avLst/>
          </a:prstGeom>
          <a:noFill/>
        </p:spPr>
      </p:pic>
      <p:grpSp>
        <p:nvGrpSpPr>
          <p:cNvPr id="15376" name="Group 16"/>
          <p:cNvGrpSpPr>
            <a:grpSpLocks/>
          </p:cNvGrpSpPr>
          <p:nvPr/>
        </p:nvGrpSpPr>
        <p:grpSpPr bwMode="auto">
          <a:xfrm>
            <a:off x="1497013" y="1516063"/>
            <a:ext cx="4514850" cy="3692525"/>
            <a:chOff x="943" y="955"/>
            <a:chExt cx="2844" cy="2326"/>
          </a:xfrm>
        </p:grpSpPr>
        <p:sp>
          <p:nvSpPr>
            <p:cNvPr id="15372" name="Rectangle 12"/>
            <p:cNvSpPr>
              <a:spLocks noChangeArrowheads="1"/>
            </p:cNvSpPr>
            <p:nvPr/>
          </p:nvSpPr>
          <p:spPr bwMode="auto">
            <a:xfrm>
              <a:off x="959" y="978"/>
              <a:ext cx="502" cy="1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4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pitchFamily="2" charset="-122"/>
                </a:rPr>
                <a:t>辨别</a:t>
              </a:r>
            </a:p>
            <a:p>
              <a:pPr>
                <a:lnSpc>
                  <a:spcPct val="14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pitchFamily="2" charset="-122"/>
                </a:rPr>
                <a:t>辩解</a:t>
              </a:r>
            </a:p>
            <a:p>
              <a:pPr>
                <a:lnSpc>
                  <a:spcPct val="14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pitchFamily="2" charset="-122"/>
                </a:rPr>
                <a:t>辫子</a:t>
              </a:r>
            </a:p>
          </p:txBody>
        </p:sp>
        <p:sp>
          <p:nvSpPr>
            <p:cNvPr id="15373" name="Rectangle 13"/>
            <p:cNvSpPr>
              <a:spLocks noChangeArrowheads="1"/>
            </p:cNvSpPr>
            <p:nvPr/>
          </p:nvSpPr>
          <p:spPr bwMode="auto">
            <a:xfrm>
              <a:off x="3243" y="955"/>
              <a:ext cx="502" cy="1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4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pitchFamily="2" charset="-122"/>
                </a:rPr>
                <a:t>撩拨</a:t>
              </a:r>
            </a:p>
            <a:p>
              <a:pPr>
                <a:lnSpc>
                  <a:spcPct val="14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pitchFamily="2" charset="-122"/>
                </a:rPr>
                <a:t>缭绕</a:t>
              </a:r>
            </a:p>
            <a:p>
              <a:pPr>
                <a:lnSpc>
                  <a:spcPct val="14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pitchFamily="2" charset="-122"/>
                </a:rPr>
                <a:t>嘹亮</a:t>
              </a:r>
            </a:p>
          </p:txBody>
        </p:sp>
        <p:sp>
          <p:nvSpPr>
            <p:cNvPr id="15374" name="Rectangle 14"/>
            <p:cNvSpPr>
              <a:spLocks noChangeArrowheads="1"/>
            </p:cNvSpPr>
            <p:nvPr/>
          </p:nvSpPr>
          <p:spPr bwMode="auto">
            <a:xfrm>
              <a:off x="943" y="2210"/>
              <a:ext cx="502" cy="1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4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pitchFamily="2" charset="-122"/>
                </a:rPr>
                <a:t>谩骂</a:t>
              </a:r>
            </a:p>
            <a:p>
              <a:pPr>
                <a:lnSpc>
                  <a:spcPct val="14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pitchFamily="2" charset="-122"/>
                </a:rPr>
                <a:t>漫笔</a:t>
              </a:r>
            </a:p>
            <a:p>
              <a:pPr>
                <a:lnSpc>
                  <a:spcPct val="14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pitchFamily="2" charset="-122"/>
                </a:rPr>
                <a:t>蔓延</a:t>
              </a:r>
            </a:p>
          </p:txBody>
        </p:sp>
        <p:sp>
          <p:nvSpPr>
            <p:cNvPr id="15375" name="Rectangle 15"/>
            <p:cNvSpPr>
              <a:spLocks noChangeArrowheads="1"/>
            </p:cNvSpPr>
            <p:nvPr/>
          </p:nvSpPr>
          <p:spPr bwMode="auto">
            <a:xfrm>
              <a:off x="3285" y="2221"/>
              <a:ext cx="502" cy="1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4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pitchFamily="2" charset="-122"/>
                </a:rPr>
                <a:t>泥淖</a:t>
              </a:r>
            </a:p>
            <a:p>
              <a:pPr>
                <a:lnSpc>
                  <a:spcPct val="14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pitchFamily="2" charset="-122"/>
                </a:rPr>
                <a:t>船棹</a:t>
              </a:r>
            </a:p>
            <a:p>
              <a:pPr>
                <a:lnSpc>
                  <a:spcPct val="145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宋体" pitchFamily="2" charset="-122"/>
                </a:rPr>
                <a:t>悼念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17411" name="Group 74"/>
          <p:cNvGrpSpPr>
            <a:grpSpLocks/>
          </p:cNvGrpSpPr>
          <p:nvPr/>
        </p:nvGrpSpPr>
        <p:grpSpPr bwMode="auto">
          <a:xfrm>
            <a:off x="55563" y="836613"/>
            <a:ext cx="8980487" cy="5832475"/>
            <a:chOff x="40" y="391"/>
            <a:chExt cx="2608" cy="3810"/>
          </a:xfrm>
        </p:grpSpPr>
        <p:sp>
          <p:nvSpPr>
            <p:cNvPr id="17412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17413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323850" y="158750"/>
            <a:ext cx="6192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17415" name="Object 7"/>
          <p:cNvGraphicFramePr>
            <a:graphicFrameLocks noChangeAspect="1"/>
          </p:cNvGraphicFramePr>
          <p:nvPr/>
        </p:nvGraphicFramePr>
        <p:xfrm>
          <a:off x="250825" y="836613"/>
          <a:ext cx="8642350" cy="6021387"/>
        </p:xfrm>
        <a:graphic>
          <a:graphicData uri="http://schemas.openxmlformats.org/presentationml/2006/ole">
            <p:oleObj spid="_x0000_s17415" name="文档" r:id="rId4" imgW="8437118" imgH="552763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47107" name="Group 74"/>
          <p:cNvGrpSpPr>
            <a:grpSpLocks/>
          </p:cNvGrpSpPr>
          <p:nvPr/>
        </p:nvGrpSpPr>
        <p:grpSpPr bwMode="auto">
          <a:xfrm>
            <a:off x="107950" y="765175"/>
            <a:ext cx="8980488" cy="6021388"/>
            <a:chOff x="40" y="391"/>
            <a:chExt cx="2608" cy="3810"/>
          </a:xfrm>
        </p:grpSpPr>
        <p:sp>
          <p:nvSpPr>
            <p:cNvPr id="4710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4710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323850" y="158750"/>
            <a:ext cx="6192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47111" name="Object 7"/>
          <p:cNvGraphicFramePr>
            <a:graphicFrameLocks noChangeAspect="1"/>
          </p:cNvGraphicFramePr>
          <p:nvPr/>
        </p:nvGraphicFramePr>
        <p:xfrm>
          <a:off x="395288" y="836613"/>
          <a:ext cx="8491537" cy="5761037"/>
        </p:xfrm>
        <a:graphic>
          <a:graphicData uri="http://schemas.openxmlformats.org/presentationml/2006/ole">
            <p:oleObj spid="_x0000_s47111" name="文档" r:id="rId4" imgW="8524872" imgH="561520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323850" y="158750"/>
            <a:ext cx="6192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速读感知课文</a:t>
            </a:r>
          </a:p>
        </p:txBody>
      </p:sp>
      <p:graphicFrame>
        <p:nvGraphicFramePr>
          <p:cNvPr id="45063" name="Object 7"/>
          <p:cNvGraphicFramePr>
            <a:graphicFrameLocks noChangeAspect="1"/>
          </p:cNvGraphicFramePr>
          <p:nvPr/>
        </p:nvGraphicFramePr>
        <p:xfrm>
          <a:off x="0" y="765175"/>
          <a:ext cx="7092950" cy="1584325"/>
        </p:xfrm>
        <a:graphic>
          <a:graphicData uri="http://schemas.openxmlformats.org/presentationml/2006/ole">
            <p:oleObj spid="_x0000_s45063" name="文档" r:id="rId4" imgW="6097333" imgH="1122680" progId="Word.Document.8">
              <p:embed/>
            </p:oleObj>
          </a:graphicData>
        </a:graphic>
      </p:graphicFrame>
      <p:graphicFrame>
        <p:nvGraphicFramePr>
          <p:cNvPr id="45064" name="Object 8"/>
          <p:cNvGraphicFramePr>
            <a:graphicFrameLocks noChangeAspect="1"/>
          </p:cNvGraphicFramePr>
          <p:nvPr/>
        </p:nvGraphicFramePr>
        <p:xfrm>
          <a:off x="468313" y="1412875"/>
          <a:ext cx="1277937" cy="1152525"/>
        </p:xfrm>
        <a:graphic>
          <a:graphicData uri="http://schemas.openxmlformats.org/presentationml/2006/ole">
            <p:oleObj spid="_x0000_s45064" name="文档" r:id="rId5" imgW="1325686" imgH="860914" progId="Word.Document.8">
              <p:embed/>
            </p:oleObj>
          </a:graphicData>
        </a:graphic>
      </p:graphicFrame>
      <p:graphicFrame>
        <p:nvGraphicFramePr>
          <p:cNvPr id="45071" name="Object 15"/>
          <p:cNvGraphicFramePr>
            <a:graphicFrameLocks noChangeAspect="1"/>
          </p:cNvGraphicFramePr>
          <p:nvPr/>
        </p:nvGraphicFramePr>
        <p:xfrm>
          <a:off x="1331913" y="2090738"/>
          <a:ext cx="8094662" cy="3138487"/>
        </p:xfrm>
        <a:graphic>
          <a:graphicData uri="http://schemas.openxmlformats.org/presentationml/2006/ole">
            <p:oleObj spid="_x0000_s45071" name="文档" r:id="rId6" imgW="4674985" imgH="1810865" progId="Word.Document.8">
              <p:embed/>
            </p:oleObj>
          </a:graphicData>
        </a:graphic>
      </p:graphicFrame>
      <p:graphicFrame>
        <p:nvGraphicFramePr>
          <p:cNvPr id="45072" name="Object 16"/>
          <p:cNvGraphicFramePr>
            <a:graphicFrameLocks noChangeAspect="1"/>
          </p:cNvGraphicFramePr>
          <p:nvPr/>
        </p:nvGraphicFramePr>
        <p:xfrm>
          <a:off x="685800" y="2647950"/>
          <a:ext cx="1222375" cy="2797175"/>
        </p:xfrm>
        <a:graphic>
          <a:graphicData uri="http://schemas.openxmlformats.org/presentationml/2006/ole">
            <p:oleObj spid="_x0000_s45072" name="文档" r:id="rId7" imgW="820455" imgH="225080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宋体" pitchFamily="2" charset="-122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宋体" pitchFamily="2" charset="-122"/>
            <a:ea typeface="黑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Default Design_2">
  <a:themeElements>
    <a:clrScheme name="4_Default Design_2 3">
      <a:dk1>
        <a:srgbClr val="080808"/>
      </a:dk1>
      <a:lt1>
        <a:srgbClr val="FFFFFF"/>
      </a:lt1>
      <a:dk2>
        <a:srgbClr val="A59A55"/>
      </a:dk2>
      <a:lt2>
        <a:srgbClr val="DDDDDD"/>
      </a:lt2>
      <a:accent1>
        <a:srgbClr val="4AB1E4"/>
      </a:accent1>
      <a:accent2>
        <a:srgbClr val="8F038F"/>
      </a:accent2>
      <a:accent3>
        <a:srgbClr val="FFFFFF"/>
      </a:accent3>
      <a:accent4>
        <a:srgbClr val="060606"/>
      </a:accent4>
      <a:accent5>
        <a:srgbClr val="B1D5EF"/>
      </a:accent5>
      <a:accent6>
        <a:srgbClr val="810281"/>
      </a:accent6>
      <a:hlink>
        <a:srgbClr val="F77A1D"/>
      </a:hlink>
      <a:folHlink>
        <a:srgbClr val="5BBE4E"/>
      </a:folHlink>
    </a:clrScheme>
    <a:fontScheme name="4_Default Design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anose="02010600030101010101" pitchFamily="2" charset="-122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anose="02010600030101010101" pitchFamily="2" charset="-122"/>
            <a:ea typeface="黑体" panose="02010609060101010101" pitchFamily="49" charset="-122"/>
          </a:defRPr>
        </a:defPPr>
      </a:lstStyle>
    </a:lnDef>
  </a:objectDefaults>
  <a:extraClrSchemeLst>
    <a:extraClrScheme>
      <a:clrScheme name="4_Default Design_2 1">
        <a:dk1>
          <a:srgbClr val="5F5F5F"/>
        </a:dk1>
        <a:lt1>
          <a:srgbClr val="FFFFFF"/>
        </a:lt1>
        <a:dk2>
          <a:srgbClr val="C36609"/>
        </a:dk2>
        <a:lt2>
          <a:srgbClr val="DDDDDD"/>
        </a:lt2>
        <a:accent1>
          <a:srgbClr val="D2B94E"/>
        </a:accent1>
        <a:accent2>
          <a:srgbClr val="2395B9"/>
        </a:accent2>
        <a:accent3>
          <a:srgbClr val="FFFFFF"/>
        </a:accent3>
        <a:accent4>
          <a:srgbClr val="505050"/>
        </a:accent4>
        <a:accent5>
          <a:srgbClr val="E5D9B2"/>
        </a:accent5>
        <a:accent6>
          <a:srgbClr val="1F87A7"/>
        </a:accent6>
        <a:hlink>
          <a:srgbClr val="5C984E"/>
        </a:hlink>
        <a:folHlink>
          <a:srgbClr val="B5C7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_2 2">
        <a:dk1>
          <a:srgbClr val="5F5F5F"/>
        </a:dk1>
        <a:lt1>
          <a:srgbClr val="FFFFFF"/>
        </a:lt1>
        <a:dk2>
          <a:srgbClr val="9FC591"/>
        </a:dk2>
        <a:lt2>
          <a:srgbClr val="DDDDDD"/>
        </a:lt2>
        <a:accent1>
          <a:srgbClr val="7B82B7"/>
        </a:accent1>
        <a:accent2>
          <a:srgbClr val="8D337C"/>
        </a:accent2>
        <a:accent3>
          <a:srgbClr val="FFFFFF"/>
        </a:accent3>
        <a:accent4>
          <a:srgbClr val="505050"/>
        </a:accent4>
        <a:accent5>
          <a:srgbClr val="BFC1D8"/>
        </a:accent5>
        <a:accent6>
          <a:srgbClr val="7F2D70"/>
        </a:accent6>
        <a:hlink>
          <a:srgbClr val="CC87E1"/>
        </a:hlink>
        <a:folHlink>
          <a:srgbClr val="76C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_2 3">
        <a:dk1>
          <a:srgbClr val="080808"/>
        </a:dk1>
        <a:lt1>
          <a:srgbClr val="FFFFFF"/>
        </a:lt1>
        <a:dk2>
          <a:srgbClr val="A59A55"/>
        </a:dk2>
        <a:lt2>
          <a:srgbClr val="DDDDDD"/>
        </a:lt2>
        <a:accent1>
          <a:srgbClr val="4AB1E4"/>
        </a:accent1>
        <a:accent2>
          <a:srgbClr val="8F038F"/>
        </a:accent2>
        <a:accent3>
          <a:srgbClr val="FFFFFF"/>
        </a:accent3>
        <a:accent4>
          <a:srgbClr val="060606"/>
        </a:accent4>
        <a:accent5>
          <a:srgbClr val="B1D5EF"/>
        </a:accent5>
        <a:accent6>
          <a:srgbClr val="810281"/>
        </a:accent6>
        <a:hlink>
          <a:srgbClr val="F77A1D"/>
        </a:hlink>
        <a:folHlink>
          <a:srgbClr val="5BBE4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</TotalTime>
  <Words>259</Words>
  <Application/>
  <Paragraphs>61</Paragraphs>
  <Slides>17</Slides>
  <Notes>16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黑体</vt:lpstr>
      <vt:lpstr>Calibri</vt:lpstr>
      <vt:lpstr>华文隶书</vt:lpstr>
      <vt:lpstr>Times New Roman</vt:lpstr>
      <vt:lpstr>默认设计模板</vt:lpstr>
      <vt:lpstr>自定义设计方案</vt:lpstr>
      <vt:lpstr>4_Default Design_2</vt:lpstr>
      <vt:lpstr>Microsoft PowerPoint 演示文稿</vt:lpstr>
      <vt:lpstr>Microsoft Word 文档</vt:lpstr>
      <vt:lpstr>Microsoft Word 97 - 2003 Document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USER</cp:lastModifiedBy>
  <dcterms:created xsi:type="dcterms:W3CDTF">2011-12-10T05:00:42Z</dcterms:created>
  <dcterms:modified xsi:type="dcterms:W3CDTF">2018-05-29T03:32:34Z</dcterms:modified>
</cp:coreProperties>
</file>