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0" r:id="rId1"/>
  </p:sldMasterIdLst>
  <p:sldIdLst>
    <p:sldId id="408" r:id="rId2"/>
    <p:sldId id="1633" r:id="rId3"/>
    <p:sldId id="1634" r:id="rId4"/>
    <p:sldId id="1639" r:id="rId5"/>
    <p:sldId id="1635" r:id="rId6"/>
    <p:sldId id="1637" r:id="rId7"/>
    <p:sldId id="1638" r:id="rId8"/>
    <p:sldId id="1203" r:id="rId9"/>
    <p:sldId id="1492" r:id="rId10"/>
    <p:sldId id="1493" r:id="rId11"/>
    <p:sldId id="1303" r:id="rId12"/>
    <p:sldId id="1640" r:id="rId13"/>
    <p:sldId id="1641" r:id="rId14"/>
    <p:sldId id="1642" r:id="rId15"/>
    <p:sldId id="1643" r:id="rId16"/>
    <p:sldId id="1645" r:id="rId17"/>
    <p:sldId id="1646" r:id="rId18"/>
    <p:sldId id="1647" r:id="rId19"/>
    <p:sldId id="1648" r:id="rId20"/>
    <p:sldId id="1649" r:id="rId21"/>
    <p:sldId id="1650" r:id="rId22"/>
    <p:sldId id="1651" r:id="rId23"/>
    <p:sldId id="1652" r:id="rId24"/>
    <p:sldId id="1653" r:id="rId25"/>
    <p:sldId id="1654" r:id="rId26"/>
    <p:sldId id="1655" r:id="rId27"/>
    <p:sldId id="1656" r:id="rId28"/>
    <p:sldId id="1657" r:id="rId29"/>
    <p:sldId id="1446" r:id="rId30"/>
    <p:sldId id="1658" r:id="rId31"/>
    <p:sldId id="1659" r:id="rId32"/>
    <p:sldId id="1660" r:id="rId33"/>
    <p:sldId id="1661" r:id="rId34"/>
    <p:sldId id="1662" r:id="rId35"/>
    <p:sldId id="1663" r:id="rId36"/>
    <p:sldId id="1664" r:id="rId37"/>
    <p:sldId id="1665" r:id="rId38"/>
    <p:sldId id="1666" r:id="rId39"/>
    <p:sldId id="1667" r:id="rId40"/>
    <p:sldId id="1668" r:id="rId41"/>
    <p:sldId id="1669" r:id="rId42"/>
    <p:sldId id="1670" r:id="rId43"/>
    <p:sldId id="1671" r:id="rId44"/>
    <p:sldId id="1672" r:id="rId45"/>
    <p:sldId id="1673" r:id="rId46"/>
    <p:sldId id="1674" r:id="rId47"/>
    <p:sldId id="1675" r:id="rId48"/>
    <p:sldId id="1676" r:id="rId49"/>
    <p:sldId id="1677" r:id="rId50"/>
    <p:sldId id="1678" r:id="rId51"/>
    <p:sldId id="1426" r:id="rId52"/>
  </p:sldIdLst>
  <p:sldSz cx="9144000" cy="6858000" type="screen4x3"/>
  <p:notesSz cx="6858000" cy="9144000"/>
  <p:embeddedFontLst>
    <p:embeddedFont>
      <p:font typeface="Verdana" pitchFamily="34" charset="0"/>
      <p:regular r:id="rId53"/>
      <p:bold r:id="rId54"/>
      <p:italic r:id="rId55"/>
      <p:boldItalic r:id="rId56"/>
    </p:embeddedFont>
    <p:embeddedFont>
      <p:font typeface="Calibri" pitchFamily="34" charset="0"/>
      <p:regular r:id="rId57"/>
      <p:bold r:id="rId58"/>
      <p:italic r:id="rId59"/>
      <p:boldItalic r:id="rId60"/>
    </p:embeddedFont>
    <p:embeddedFont>
      <p:font typeface="微软雅黑" pitchFamily="34" charset="-122"/>
      <p:regular r:id="rId61"/>
    </p:embeddedFont>
    <p:embeddedFont>
      <p:font typeface="黑体" pitchFamily="2" charset="-122"/>
      <p:regular r:id="rId62"/>
    </p:embeddedFont>
    <p:embeddedFont>
      <p:font typeface="楷体_GB2312" pitchFamily="49" charset="-122"/>
      <p:regular r:id="rId63"/>
    </p:embeddedFont>
    <p:embeddedFont>
      <p:font typeface="Impact" pitchFamily="34" charset="0"/>
      <p:regular r:id="rId64"/>
    </p:embeddedFont>
    <p:embeddedFont>
      <p:font typeface="华文琥珀" pitchFamily="2" charset="-122"/>
      <p:regular r:id="rId65"/>
    </p:embeddedFont>
  </p:embeddedFont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CD"/>
    <a:srgbClr val="FFCC66"/>
    <a:srgbClr val="006666"/>
    <a:srgbClr val="DB1203"/>
    <a:srgbClr val="9900CC"/>
    <a:srgbClr val="000000"/>
    <a:srgbClr val="FFFF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8763" y="274638"/>
            <a:ext cx="2078037" cy="57467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4650" y="274638"/>
            <a:ext cx="6081713" cy="5746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4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5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74650" y="1052513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-920750" y="4868863"/>
            <a:ext cx="210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9pPr>
    </p:titleStyle>
    <p:bodyStyle>
      <a:lvl1pPr indent="539750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1004888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defRPr sz="2800">
          <a:solidFill>
            <a:schemeClr val="tx1"/>
          </a:solidFill>
          <a:latin typeface="Arial" charset="0"/>
          <a:ea typeface="+mn-ea"/>
        </a:defRPr>
      </a:lvl2pPr>
      <a:lvl3pPr marL="14128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ea typeface="+mn-ea"/>
        </a:defRPr>
      </a:lvl3pPr>
      <a:lvl4pPr marL="1820863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+mn-ea"/>
        </a:defRPr>
      </a:lvl4pPr>
      <a:lvl5pPr marL="22288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6860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31432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6004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40576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oleObject" Target="../embeddings/oleObject69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3-8.doc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slide" Target="slide51.xml"/><Relationship Id="rId5" Type="http://schemas.openxmlformats.org/officeDocument/2006/relationships/image" Target="../media/image14.png"/><Relationship Id="rId10" Type="http://schemas.openxmlformats.org/officeDocument/2006/relationships/slide" Target="slide29.xml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68313" y="1844675"/>
            <a:ext cx="8064500" cy="2087563"/>
            <a:chOff x="295" y="1162"/>
            <a:chExt cx="5080" cy="1315"/>
          </a:xfrm>
        </p:grpSpPr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658" y="1842"/>
              <a:ext cx="4246" cy="6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AutoShape 4"/>
            <p:cNvSpPr>
              <a:spLocks noChangeArrowheads="1"/>
            </p:cNvSpPr>
            <p:nvPr/>
          </p:nvSpPr>
          <p:spPr bwMode="auto">
            <a:xfrm>
              <a:off x="295" y="1162"/>
              <a:ext cx="5080" cy="1315"/>
            </a:xfrm>
            <a:prstGeom prst="roundRect">
              <a:avLst>
                <a:gd name="adj" fmla="val 16667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31" y="1252"/>
              <a:ext cx="4808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4400">
                  <a:solidFill>
                    <a:srgbClr val="000000"/>
                  </a:solidFill>
                  <a:latin typeface="League Gothic" pitchFamily="50" charset="0"/>
                  <a:cs typeface="Times New Roman" pitchFamily="18" charset="0"/>
                </a:rPr>
                <a:t>    </a:t>
              </a:r>
            </a:p>
          </p:txBody>
        </p:sp>
        <p:sp>
          <p:nvSpPr>
            <p:cNvPr id="3078" name="Line 6"/>
            <p:cNvSpPr>
              <a:spLocks noChangeShapeType="1"/>
            </p:cNvSpPr>
            <p:nvPr/>
          </p:nvSpPr>
          <p:spPr bwMode="auto">
            <a:xfrm>
              <a:off x="340" y="2115"/>
              <a:ext cx="4990" cy="0"/>
            </a:xfrm>
            <a:prstGeom prst="line">
              <a:avLst/>
            </a:prstGeom>
            <a:noFill/>
            <a:ln w="25400" cap="rnd">
              <a:solidFill>
                <a:srgbClr val="008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474" y="1525"/>
            <a:ext cx="4744" cy="765"/>
          </p:xfrm>
          <a:graphic>
            <a:graphicData uri="http://schemas.openxmlformats.org/presentationml/2006/ole">
              <p:oleObj spid="_x0000_s3079" name="文档" r:id="rId3" imgW="7806223" imgH="1265085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22300" y="1165225"/>
          <a:ext cx="7823200" cy="4927600"/>
        </p:xfrm>
        <a:graphic>
          <a:graphicData uri="http://schemas.openxmlformats.org/presentationml/2006/ole">
            <p:oleObj spid="_x0000_s1229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1835150" y="2349500"/>
            <a:ext cx="5761038" cy="935038"/>
            <a:chOff x="1247" y="1344"/>
            <a:chExt cx="3629" cy="589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1247" y="1344"/>
              <a:ext cx="3629" cy="58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667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812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基础预练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预行跬步，以期千里</a:t>
              </a:r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433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01663" y="1839913"/>
          <a:ext cx="7756525" cy="4033837"/>
        </p:xfrm>
        <a:graphic>
          <a:graphicData uri="http://schemas.openxmlformats.org/presentationml/2006/ole">
            <p:oleObj spid="_x0000_s14339" name="文档" r:id="rId4" imgW="8278988" imgH="4311515" progId="Word.Document.8">
              <p:embed/>
            </p:oleObj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434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5362" name="文档" r:id="rId3" imgW="8287933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638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23888" y="908050"/>
          <a:ext cx="7659687" cy="4819650"/>
        </p:xfrm>
        <a:graphic>
          <a:graphicData uri="http://schemas.openxmlformats.org/presentationml/2006/ole">
            <p:oleObj spid="_x0000_s17410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193800" y="5568950"/>
          <a:ext cx="7658100" cy="596900"/>
        </p:xfrm>
        <a:graphic>
          <a:graphicData uri="http://schemas.openxmlformats.org/presentationml/2006/ole">
            <p:oleObj spid="_x0000_s17411" name="文档" r:id="rId4" imgW="8352596" imgH="6480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843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18435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843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57225" y="1341438"/>
          <a:ext cx="7659688" cy="3087687"/>
        </p:xfrm>
        <a:graphic>
          <a:graphicData uri="http://schemas.openxmlformats.org/presentationml/2006/ole">
            <p:oleObj spid="_x0000_s19458" name="文档" r:id="rId3" imgW="8231667" imgH="33330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048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150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409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4099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410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253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355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457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5602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25603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5604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662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7650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609600" y="1841500"/>
          <a:ext cx="7734300" cy="4013200"/>
        </p:xfrm>
        <a:graphic>
          <a:graphicData uri="http://schemas.openxmlformats.org/presentationml/2006/ole">
            <p:oleObj spid="_x0000_s27651" name="文档" r:id="rId4" imgW="8278988" imgH="4311515" progId="Word.Document.8">
              <p:embed/>
            </p:oleObj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7652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867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969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072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547813" y="2420938"/>
            <a:ext cx="5903912" cy="936625"/>
            <a:chOff x="1247" y="1343"/>
            <a:chExt cx="3357" cy="590"/>
          </a:xfrm>
        </p:grpSpPr>
        <p:sp>
          <p:nvSpPr>
            <p:cNvPr id="31747" name="AutoShape 3"/>
            <p:cNvSpPr>
              <a:spLocks noChangeArrowheads="1"/>
            </p:cNvSpPr>
            <p:nvPr/>
          </p:nvSpPr>
          <p:spPr bwMode="auto">
            <a:xfrm>
              <a:off x="1247" y="1343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66">
                    <a:gamma/>
                    <a:shade val="66667"/>
                    <a:invGamma/>
                  </a:srgbClr>
                </a:gs>
                <a:gs pos="100000">
                  <a:srgbClr val="FF99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48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gradFill rotWithShape="1">
              <a:gsLst>
                <a:gs pos="0">
                  <a:srgbClr val="FF9966"/>
                </a:gs>
                <a:gs pos="100000">
                  <a:srgbClr val="FF99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League Gothic" pitchFamily="50" charset="0"/>
                  <a:ea typeface="黑体" pitchFamily="2" charset="-122"/>
                  <a:cs typeface="Times New Roman" pitchFamily="18" charset="0"/>
                </a:rPr>
                <a:t>课堂探究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学贵有疑，疑则方进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512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32770" name="文档" r:id="rId3" imgW="2990860" imgH="320412" progId="Word.Document.8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601663" y="1839913"/>
          <a:ext cx="7756525" cy="4033837"/>
        </p:xfrm>
        <a:graphic>
          <a:graphicData uri="http://schemas.openxmlformats.org/presentationml/2006/ole">
            <p:oleObj spid="_x0000_s32771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32772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3794" name="文档" r:id="rId3" imgW="8287933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937125"/>
        </p:xfrm>
        <a:graphic>
          <a:graphicData uri="http://schemas.openxmlformats.org/presentationml/2006/ole">
            <p:oleObj spid="_x0000_s34818" name="文档" r:id="rId3" imgW="8277385" imgH="53361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584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686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789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891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22300" y="1054100"/>
          <a:ext cx="7607300" cy="4787900"/>
        </p:xfrm>
        <a:graphic>
          <a:graphicData uri="http://schemas.openxmlformats.org/presentationml/2006/ole">
            <p:oleObj spid="_x0000_s3993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096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198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614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301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403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505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608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710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948238"/>
        </p:xfrm>
        <a:graphic>
          <a:graphicData uri="http://schemas.openxmlformats.org/presentationml/2006/ole">
            <p:oleObj spid="_x0000_s48130" name="文档" r:id="rId3" imgW="8277385" imgH="534907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915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5017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601663" y="1628775"/>
          <a:ext cx="7756525" cy="4441825"/>
        </p:xfrm>
        <a:graphic>
          <a:graphicData uri="http://schemas.openxmlformats.org/presentationml/2006/ole">
            <p:oleObj spid="_x0000_s50179" name="文档" r:id="rId4" imgW="8287933" imgH="4743170" progId="Word.Document.8">
              <p:embed/>
            </p:oleObj>
          </a:graphicData>
        </a:graphic>
      </p:graphicFrame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5018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937125"/>
        </p:xfrm>
        <a:graphic>
          <a:graphicData uri="http://schemas.openxmlformats.org/presentationml/2006/ole">
            <p:oleObj spid="_x0000_s51202" name="文档" r:id="rId3" imgW="8277385" imgH="533539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5222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7170" name="文档" r:id="rId3" imgW="2990860" imgH="320412" progId="Word.Document.8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7171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7172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53250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395288" y="5229225"/>
          <a:ext cx="7659687" cy="720725"/>
        </p:xfrm>
        <a:graphic>
          <a:graphicData uri="http://schemas.openxmlformats.org/presentationml/2006/ole">
            <p:oleObj spid="_x0000_s53251" name="文档" r:id="rId4" imgW="8231667" imgH="77726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994150" y="2244725"/>
            <a:ext cx="719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课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14875" y="2238375"/>
            <a:ext cx="614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后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34013" y="2244725"/>
            <a:ext cx="577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撷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54738" y="2244725"/>
            <a:ext cx="722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珍</a:t>
            </a:r>
          </a:p>
        </p:txBody>
      </p:sp>
      <p:sp>
        <p:nvSpPr>
          <p:cNvPr id="54278" name="AutoShap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697413" y="2998788"/>
            <a:ext cx="3187700" cy="12223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003399"/>
              </a:gs>
              <a:gs pos="100000">
                <a:srgbClr val="003399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rgbClr val="99CC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zh-CN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4279" name="AutoShape 7"/>
          <p:cNvSpPr>
            <a:spLocks noChangeArrowheads="1"/>
          </p:cNvSpPr>
          <p:nvPr/>
        </p:nvSpPr>
        <p:spPr bwMode="auto">
          <a:xfrm>
            <a:off x="1403350" y="1628775"/>
            <a:ext cx="6624638" cy="26638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1258888" y="1125538"/>
            <a:ext cx="2592387" cy="935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 Box 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5124450" y="3390900"/>
            <a:ext cx="367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点此进入该</a:t>
            </a:r>
            <a:r>
              <a:rPr lang="en-US" altLang="zh-CN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word</a:t>
            </a:r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板块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698750" y="2246313"/>
            <a:ext cx="1668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0">
                <a:solidFill>
                  <a:srgbClr val="3366CC"/>
                </a:solidFill>
                <a:latin typeface="华文琥珀" pitchFamily="2" charset="-122"/>
                <a:ea typeface="华文琥珀" pitchFamily="2" charset="-122"/>
              </a:rPr>
              <a:t>请做： 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1258888" y="1258888"/>
            <a:ext cx="3603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008000"/>
                </a:solidFill>
                <a:ea typeface="叶根友特色简体升级版" pitchFamily="2" charset="-122"/>
              </a:rPr>
              <a:t>word</a:t>
            </a:r>
            <a:r>
              <a:rPr lang="zh-CN" altLang="en-US" sz="400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部分：</a:t>
            </a:r>
            <a:r>
              <a:rPr lang="zh-CN" altLang="en-US" sz="4000">
                <a:solidFill>
                  <a:srgbClr val="008000"/>
                </a:solidFill>
                <a:latin typeface="叶根友特色简体升级版" pitchFamily="2" charset="-122"/>
                <a:ea typeface="叶根友特色简体升级版" pitchFamily="2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542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  <p:bldP spid="54278" grpId="0" animBg="1"/>
      <p:bldP spid="54278" grpId="1" animBg="1"/>
      <p:bldP spid="54279" grpId="0" animBg="1"/>
      <p:bldP spid="20484" grpId="0"/>
      <p:bldP spid="54282" grpId="0"/>
      <p:bldP spid="542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819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09600" y="1841500"/>
          <a:ext cx="7721600" cy="4051300"/>
        </p:xfrm>
        <a:graphic>
          <a:graphicData uri="http://schemas.openxmlformats.org/presentationml/2006/ole">
            <p:oleObj spid="_x0000_s8195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627063" y="914400"/>
          <a:ext cx="4221162" cy="649288"/>
        </p:xfrm>
        <a:graphic>
          <a:graphicData uri="http://schemas.openxmlformats.org/presentationml/2006/ole">
            <p:oleObj spid="_x0000_s819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921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8454">
            <a:off x="704850" y="2789238"/>
            <a:ext cx="1736725" cy="81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587375" y="1341438"/>
            <a:ext cx="8042275" cy="922337"/>
            <a:chOff x="370" y="845"/>
            <a:chExt cx="5066" cy="581"/>
          </a:xfrm>
        </p:grpSpPr>
        <p:pic>
          <p:nvPicPr>
            <p:cNvPr id="10244" name="圆角矩形 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0" y="845"/>
              <a:ext cx="5066" cy="581"/>
            </a:xfrm>
            <a:prstGeom prst="rect">
              <a:avLst/>
            </a:prstGeom>
            <a:noFill/>
          </p:spPr>
        </p:pic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435" y="938"/>
              <a:ext cx="4936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zh-CN" sz="1800" b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762000" y="1549400"/>
          <a:ext cx="7607300" cy="762000"/>
        </p:xfrm>
        <a:graphic>
          <a:graphicData uri="http://schemas.openxmlformats.org/presentationml/2006/ole">
            <p:oleObj spid="_x0000_s10246" name="文档" r:id="rId6" imgW="8278068" imgH="840865" progId="Word.Document.8">
              <p:embed/>
            </p:oleObj>
          </a:graphicData>
        </a:graphic>
      </p:graphicFrame>
      <p:pic>
        <p:nvPicPr>
          <p:cNvPr id="2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3728244" y="2799556"/>
            <a:ext cx="1739900" cy="814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6701632" y="2812256"/>
            <a:ext cx="1739900" cy="8143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249" name="Group 9"/>
          <p:cNvGrpSpPr>
            <a:grpSpLocks/>
          </p:cNvGrpSpPr>
          <p:nvPr/>
        </p:nvGrpSpPr>
        <p:grpSpPr bwMode="auto">
          <a:xfrm>
            <a:off x="828675" y="4076700"/>
            <a:ext cx="1511300" cy="627063"/>
            <a:chOff x="204" y="2478"/>
            <a:chExt cx="952" cy="395"/>
          </a:xfrm>
        </p:grpSpPr>
        <p:pic>
          <p:nvPicPr>
            <p:cNvPr id="10250" name="Picture 10" descr="未命名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1" name="TextBox 2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基础预练</a:t>
              </a:r>
            </a:p>
          </p:txBody>
        </p:sp>
      </p:grp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3783013" y="4076700"/>
            <a:ext cx="1511300" cy="627063"/>
            <a:chOff x="204" y="2478"/>
            <a:chExt cx="952" cy="395"/>
          </a:xfrm>
        </p:grpSpPr>
        <p:pic>
          <p:nvPicPr>
            <p:cNvPr id="10253" name="Picture 13" descr="未命名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4" name="TextBox 2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课堂探究</a:t>
              </a:r>
            </a:p>
          </p:txBody>
        </p:sp>
      </p:grpSp>
      <p:grpSp>
        <p:nvGrpSpPr>
          <p:cNvPr id="10255" name="Group 15"/>
          <p:cNvGrpSpPr>
            <a:grpSpLocks/>
          </p:cNvGrpSpPr>
          <p:nvPr/>
        </p:nvGrpSpPr>
        <p:grpSpPr bwMode="auto">
          <a:xfrm>
            <a:off x="6804025" y="4076700"/>
            <a:ext cx="1546225" cy="627063"/>
            <a:chOff x="204" y="2478"/>
            <a:chExt cx="952" cy="395"/>
          </a:xfrm>
        </p:grpSpPr>
        <p:pic>
          <p:nvPicPr>
            <p:cNvPr id="10256" name="Picture 16" descr="未命名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7" name="TextBox 20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课后撷珍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06425" y="1779588"/>
          <a:ext cx="7831138" cy="4094162"/>
        </p:xfrm>
        <a:graphic>
          <a:graphicData uri="http://schemas.openxmlformats.org/presentationml/2006/ole">
            <p:oleObj spid="_x0000_s11266" name="文档" r:id="rId3" imgW="8278988" imgH="4311875" progId="Word.Document.8">
              <p:embed/>
            </p:oleObj>
          </a:graphicData>
        </a:graphic>
      </p:graphicFrame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1547813" y="2276475"/>
            <a:ext cx="5876925" cy="1354138"/>
            <a:chOff x="975" y="1434"/>
            <a:chExt cx="3702" cy="853"/>
          </a:xfrm>
        </p:grpSpPr>
        <p:pic>
          <p:nvPicPr>
            <p:cNvPr id="11268" name="Picture 4" descr="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5" y="1434"/>
              <a:ext cx="3702" cy="853"/>
            </a:xfrm>
            <a:prstGeom prst="rect">
              <a:avLst/>
            </a:prstGeom>
            <a:noFill/>
          </p:spPr>
        </p:pic>
        <p:graphicFrame>
          <p:nvGraphicFramePr>
            <p:cNvPr id="11269" name="Object 5"/>
            <p:cNvGraphicFramePr>
              <a:graphicFrameLocks noChangeAspect="1"/>
            </p:cNvGraphicFramePr>
            <p:nvPr/>
          </p:nvGraphicFramePr>
          <p:xfrm>
            <a:off x="2636" y="1579"/>
            <a:ext cx="1877" cy="684"/>
          </p:xfrm>
          <a:graphic>
            <a:graphicData uri="http://schemas.openxmlformats.org/presentationml/2006/ole">
              <p:oleObj spid="_x0000_s11269" name="文档" r:id="rId5" imgW="3064762" imgH="1095159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_228TGp_report_light_v2">
  <a:themeElements>
    <a:clrScheme name="5_228TGp_report_light_v2 2">
      <a:dk1>
        <a:srgbClr val="4D4D4D"/>
      </a:dk1>
      <a:lt1>
        <a:srgbClr val="FFFFFF"/>
      </a:lt1>
      <a:dk2>
        <a:srgbClr val="0D8797"/>
      </a:dk2>
      <a:lt2>
        <a:srgbClr val="C0C0C0"/>
      </a:lt2>
      <a:accent1>
        <a:srgbClr val="8BB44E"/>
      </a:accent1>
      <a:accent2>
        <a:srgbClr val="4CB06D"/>
      </a:accent2>
      <a:accent3>
        <a:srgbClr val="FFFFFF"/>
      </a:accent3>
      <a:accent4>
        <a:srgbClr val="404040"/>
      </a:accent4>
      <a:accent5>
        <a:srgbClr val="C4D6B2"/>
      </a:accent5>
      <a:accent6>
        <a:srgbClr val="449F62"/>
      </a:accent6>
      <a:hlink>
        <a:srgbClr val="7B9CB5"/>
      </a:hlink>
      <a:folHlink>
        <a:srgbClr val="B3C1A1"/>
      </a:folHlink>
    </a:clrScheme>
    <a:fontScheme name="5_228TGp_report_light_v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5_228TGp_report_light_v2 1">
        <a:dk1>
          <a:srgbClr val="4D4D4D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B0C4E2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228TGp_report_light_v2 2">
        <a:dk1>
          <a:srgbClr val="4D4D4D"/>
        </a:dk1>
        <a:lt1>
          <a:srgbClr val="FFFFFF"/>
        </a:lt1>
        <a:dk2>
          <a:srgbClr val="0D8797"/>
        </a:dk2>
        <a:lt2>
          <a:srgbClr val="C0C0C0"/>
        </a:lt2>
        <a:accent1>
          <a:srgbClr val="8BB44E"/>
        </a:accent1>
        <a:accent2>
          <a:srgbClr val="4CB06D"/>
        </a:accent2>
        <a:accent3>
          <a:srgbClr val="FFFFFF"/>
        </a:accent3>
        <a:accent4>
          <a:srgbClr val="404040"/>
        </a:accent4>
        <a:accent5>
          <a:srgbClr val="C4D6B2"/>
        </a:accent5>
        <a:accent6>
          <a:srgbClr val="449F62"/>
        </a:accent6>
        <a:hlink>
          <a:srgbClr val="7B9CB5"/>
        </a:hlink>
        <a:folHlink>
          <a:srgbClr val="B3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228TGp_report_light_v2 3">
        <a:dk1>
          <a:srgbClr val="000066"/>
        </a:dk1>
        <a:lt1>
          <a:srgbClr val="FFFFFF"/>
        </a:lt1>
        <a:dk2>
          <a:srgbClr val="3491C4"/>
        </a:dk2>
        <a:lt2>
          <a:srgbClr val="DDDDDD"/>
        </a:lt2>
        <a:accent1>
          <a:srgbClr val="32B66E"/>
        </a:accent1>
        <a:accent2>
          <a:srgbClr val="36623F"/>
        </a:accent2>
        <a:accent3>
          <a:srgbClr val="FFFFFF"/>
        </a:accent3>
        <a:accent4>
          <a:srgbClr val="000056"/>
        </a:accent4>
        <a:accent5>
          <a:srgbClr val="ADD7BA"/>
        </a:accent5>
        <a:accent6>
          <a:srgbClr val="305838"/>
        </a:accent6>
        <a:hlink>
          <a:srgbClr val="4C9BBA"/>
        </a:hlink>
        <a:folHlink>
          <a:srgbClr val="A4D0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58</Words>
  <Application/>
  <Paragraphs>13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Verdana</vt:lpstr>
      <vt:lpstr>宋体</vt:lpstr>
      <vt:lpstr>Wingdings</vt:lpstr>
      <vt:lpstr>Times New Roman</vt:lpstr>
      <vt:lpstr>League Gothic</vt:lpstr>
      <vt:lpstr>Calibri</vt:lpstr>
      <vt:lpstr>微软雅黑</vt:lpstr>
      <vt:lpstr>黑体</vt:lpstr>
      <vt:lpstr>楷体_GB2312</vt:lpstr>
      <vt:lpstr>Impact</vt:lpstr>
      <vt:lpstr>华文琥珀</vt:lpstr>
      <vt:lpstr>叶根友特色简体升级版</vt:lpstr>
      <vt:lpstr>5_228TGp_report_light_v2</vt:lpstr>
      <vt:lpstr>Microsoft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2014-02-21T12:43:52Z</dcterms:created>
  <dcterms:modified xsi:type="dcterms:W3CDTF">2018-05-29T03:32:34Z</dcterms:modified>
</cp:coreProperties>
</file>