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5" r:id="rId3"/>
  </p:sldMasterIdLst>
  <p:notesMasterIdLst>
    <p:notesMasterId r:id="rId23"/>
  </p:notesMasterIdLst>
  <p:handoutMasterIdLst>
    <p:handoutMasterId r:id="rId24"/>
  </p:handoutMasterIdLst>
  <p:sldIdLst>
    <p:sldId id="491" r:id="rId4"/>
    <p:sldId id="272" r:id="rId5"/>
    <p:sldId id="502" r:id="rId6"/>
    <p:sldId id="501" r:id="rId7"/>
    <p:sldId id="507" r:id="rId8"/>
    <p:sldId id="506" r:id="rId9"/>
    <p:sldId id="505" r:id="rId10"/>
    <p:sldId id="504" r:id="rId11"/>
    <p:sldId id="503" r:id="rId12"/>
    <p:sldId id="500" r:id="rId13"/>
    <p:sldId id="498" r:id="rId14"/>
    <p:sldId id="512" r:id="rId15"/>
    <p:sldId id="511" r:id="rId16"/>
    <p:sldId id="510" r:id="rId17"/>
    <p:sldId id="509" r:id="rId18"/>
    <p:sldId id="516" r:id="rId19"/>
    <p:sldId id="515" r:id="rId20"/>
    <p:sldId id="508" r:id="rId21"/>
    <p:sldId id="49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  <a:srgbClr val="0000FF"/>
    <a:srgbClr val="FFFFFF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86410" autoAdjust="0"/>
  </p:normalViewPr>
  <p:slideViewPr>
    <p:cSldViewPr>
      <p:cViewPr>
        <p:scale>
          <a:sx n="75" d="100"/>
          <a:sy n="75" d="100"/>
        </p:scale>
        <p:origin x="-984" y="-72"/>
      </p:cViewPr>
      <p:guideLst>
        <p:guide orient="horz" pos="42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66B0ED6-13F3-4823-9361-FA8D4C6AFD4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79F8E70-7640-4FDC-81F8-FD021C96336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D37CB47-A16D-45EC-B886-D22399D26E30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3174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51A67782-E703-4ABA-B736-D7B31A181D6D}" type="slidenum">
              <a:rPr lang="en-US" altLang="zh-CN" sz="1200"/>
              <a:pPr algn="r" eaLnBrk="1" hangingPunct="1"/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6042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66DBCE7-4701-45FB-BEDD-C5D9A5787111}" type="slidenum">
              <a:rPr lang="en-US" altLang="zh-CN" sz="1200"/>
              <a:pPr algn="r" eaLnBrk="1" hangingPunct="1"/>
              <a:t>12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837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EDF96E1C-B750-4077-88DF-D1E1AB8CB061}" type="slidenum">
              <a:rPr lang="en-US" altLang="zh-CN" sz="1200"/>
              <a:pPr algn="r" eaLnBrk="1" hangingPunct="1"/>
              <a:t>13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632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8DE31A48-7824-45E0-A222-E68F8EDB5173}" type="slidenum">
              <a:rPr lang="en-US" altLang="zh-CN" sz="1200"/>
              <a:pPr algn="r" eaLnBrk="1" hangingPunct="1"/>
              <a:t>14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427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AA747E8B-E124-405C-93F1-67C1C1C19192}" type="slidenum">
              <a:rPr lang="en-US" altLang="zh-CN" sz="1200"/>
              <a:pPr algn="r" eaLnBrk="1" hangingPunct="1"/>
              <a:t>15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6861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E62337F-9B28-41CB-AC1E-770C27EE2E72}" type="slidenum">
              <a:rPr lang="en-US" altLang="zh-CN" sz="1200"/>
              <a:pPr algn="r" eaLnBrk="1" hangingPunct="1"/>
              <a:t>16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6656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8C61EF58-F9CF-4AE8-B2A1-EE96576F9A3D}" type="slidenum">
              <a:rPr lang="en-US" altLang="zh-CN" sz="1200"/>
              <a:pPr algn="r" eaLnBrk="1" hangingPunct="1"/>
              <a:t>17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222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FBF52B5-3CF0-4729-BD17-B55D36A689C8}" type="slidenum">
              <a:rPr lang="en-US" altLang="zh-CN" sz="1200"/>
              <a:pPr algn="r" eaLnBrk="1" hangingPunct="1"/>
              <a:t>18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FF67CC6B-B7A3-4B44-A98B-AED4F1FBDFC0}" type="slidenum">
              <a:rPr lang="en-US" altLang="zh-CN" sz="1200"/>
              <a:pPr algn="r" eaLnBrk="1" hangingPunct="1"/>
              <a:t>19</a:t>
            </a:fld>
            <a:endParaRPr lang="en-US" altLang="zh-CN" sz="1200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B9685D2B-00EB-41BF-A79A-76C392CB2732}" type="slidenum">
              <a:rPr lang="en-US" altLang="zh-CN" sz="1200"/>
              <a:pPr algn="r" eaLnBrk="1" hangingPunct="1"/>
              <a:t>3</a:t>
            </a:fld>
            <a:endParaRPr lang="en-US" altLang="zh-CN" sz="120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1AA724E7-BC8D-4716-9840-5AADF9E79AFC}" type="slidenum">
              <a:rPr lang="en-US" altLang="zh-CN" sz="1200"/>
              <a:pPr algn="r" eaLnBrk="1" hangingPunct="1"/>
              <a:t>4</a:t>
            </a:fld>
            <a:endParaRPr lang="en-US" altLang="zh-CN" sz="120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181E05EB-242F-475D-8F57-92D558C3C636}" type="slidenum">
              <a:rPr lang="en-US" altLang="zh-CN" sz="1200"/>
              <a:pPr algn="r" eaLnBrk="1" hangingPunct="1"/>
              <a:t>5</a:t>
            </a:fld>
            <a:endParaRPr lang="en-US" altLang="zh-CN" sz="120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EA0B491-1329-4400-AFA7-B9E69DA5F027}" type="slidenum">
              <a:rPr lang="en-US" altLang="zh-CN" sz="1200"/>
              <a:pPr algn="r" eaLnBrk="1" hangingPunct="1"/>
              <a:t>6</a:t>
            </a:fld>
            <a:endParaRPr lang="en-US" altLang="zh-CN" sz="120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09D0105A-6783-40F6-956F-2E125BE27956}" type="slidenum">
              <a:rPr lang="en-US" altLang="zh-CN" sz="1200"/>
              <a:pPr algn="r" eaLnBrk="1" hangingPunct="1"/>
              <a:t>7</a:t>
            </a:fld>
            <a:endParaRPr lang="en-US" altLang="zh-CN" sz="120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08C1C4C8-B96A-4DBB-8770-7BB4A671BF07}" type="slidenum">
              <a:rPr lang="en-US" altLang="zh-CN" sz="1200"/>
              <a:pPr algn="r" eaLnBrk="1" hangingPunct="1"/>
              <a:t>8</a:t>
            </a:fld>
            <a:endParaRPr lang="en-US" altLang="zh-CN" sz="120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2F78779-24EB-4431-8A5E-9E6A5B9D72BE}" type="slidenum">
              <a:rPr lang="en-US" altLang="zh-CN" sz="1200"/>
              <a:pPr algn="r" eaLnBrk="1" hangingPunct="1"/>
              <a:t>9</a:t>
            </a:fld>
            <a:endParaRPr lang="en-US" altLang="zh-CN" sz="120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22654670-438A-485A-9A6C-0D7C505A044A}" type="slidenum">
              <a:rPr lang="en-US" altLang="zh-CN" sz="1200"/>
              <a:pPr algn="r" eaLnBrk="1" hangingPunct="1"/>
              <a:t>10</a:t>
            </a:fld>
            <a:endParaRPr lang="en-US" altLang="zh-CN" sz="120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051" name="Group 8"/>
          <p:cNvGrpSpPr>
            <a:grpSpLocks/>
          </p:cNvGrpSpPr>
          <p:nvPr userDrawn="1"/>
        </p:nvGrpSpPr>
        <p:grpSpPr bwMode="auto">
          <a:xfrm>
            <a:off x="152400" y="906463"/>
            <a:ext cx="8763000" cy="5951537"/>
            <a:chOff x="0" y="0"/>
            <a:chExt cx="2608" cy="3810"/>
          </a:xfrm>
        </p:grpSpPr>
        <p:sp>
          <p:nvSpPr>
            <p:cNvPr id="4101" name="AutoShape 75"/>
            <p:cNvSpPr>
              <a:spLocks noChangeArrowheads="1"/>
            </p:cNvSpPr>
            <p:nvPr userDrawn="1"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2" name="AutoShape 76"/>
            <p:cNvSpPr>
              <a:spLocks noChangeArrowheads="1"/>
            </p:cNvSpPr>
            <p:nvPr userDrawn="1"/>
          </p:nvSpPr>
          <p:spPr bwMode="auto">
            <a:xfrm>
              <a:off x="55" y="65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7535" name="Text Box 15"/>
          <p:cNvSpPr txBox="1">
            <a:spLocks noChangeArrowheads="1"/>
          </p:cNvSpPr>
          <p:nvPr userDrawn="1"/>
        </p:nvSpPr>
        <p:spPr bwMode="auto">
          <a:xfrm>
            <a:off x="228600" y="1066800"/>
            <a:ext cx="480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 userDrawn="1"/>
        </p:nvSpPr>
        <p:spPr bwMode="auto">
          <a:xfrm>
            <a:off x="0" y="0"/>
            <a:ext cx="9145588" cy="636588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en-US" sz="1800" smtClean="0">
              <a:solidFill>
                <a:srgbClr val="080808"/>
              </a:solidFill>
              <a:latin typeface="Calibri" panose="020F0502020204030204" pitchFamily="34" charset="0"/>
            </a:endParaRPr>
          </a:p>
        </p:txBody>
      </p:sp>
      <p:grpSp>
        <p:nvGrpSpPr>
          <p:cNvPr id="3075" name="Group 3"/>
          <p:cNvGrpSpPr>
            <a:grpSpLocks/>
          </p:cNvGrpSpPr>
          <p:nvPr userDrawn="1"/>
        </p:nvGrpSpPr>
        <p:grpSpPr bwMode="auto">
          <a:xfrm>
            <a:off x="152400" y="763588"/>
            <a:ext cx="8812213" cy="5905500"/>
            <a:chOff x="0" y="0"/>
            <a:chExt cx="2608" cy="3810"/>
          </a:xfrm>
        </p:grpSpPr>
        <p:sp>
          <p:nvSpPr>
            <p:cNvPr id="6148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49" name="AutoShape 18"/>
            <p:cNvSpPr>
              <a:spLocks noChangeArrowheads="1"/>
            </p:cNvSpPr>
            <p:nvPr/>
          </p:nvSpPr>
          <p:spPr bwMode="auto">
            <a:xfrm>
              <a:off x="55" y="65"/>
              <a:ext cx="2503" cy="3712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3076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78625" y="6096000"/>
            <a:ext cx="2359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 noChangeArrowheads="1"/>
          </p:cNvPicPr>
          <p:nvPr userDrawn="1"/>
        </p:nvPicPr>
        <p:blipFill>
          <a:blip r:embed="rId14" cstate="print"/>
          <a:srcRect t="2" b="39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7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6" cstate="print"/>
          <a:srcRect r="68571"/>
          <a:stretch>
            <a:fillRect/>
          </a:stretch>
        </p:blipFill>
        <p:spPr bwMode="auto">
          <a:xfrm>
            <a:off x="5600700" y="5919788"/>
            <a:ext cx="107791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y="23000" kx="-1199993" algn="bl" rotWithShape="0">
              <a:srgbClr val="000000">
                <a:alpha val="0"/>
              </a:srgbClr>
            </a:outerShdw>
          </a:effectLst>
        </p:spPr>
      </p:pic>
      <p:pic>
        <p:nvPicPr>
          <p:cNvPr id="3080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02413" y="5919788"/>
            <a:ext cx="2651125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8.gif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3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4930775"/>
            <a:chOff x="0" y="0"/>
            <a:chExt cx="5028" cy="2711"/>
          </a:xfrm>
        </p:grpSpPr>
        <p:grpSp>
          <p:nvGrpSpPr>
            <p:cNvPr id="6172" name="Group 3"/>
            <p:cNvGrpSpPr>
              <a:grpSpLocks/>
            </p:cNvGrpSpPr>
            <p:nvPr/>
          </p:nvGrpSpPr>
          <p:grpSpPr bwMode="auto">
            <a:xfrm>
              <a:off x="0" y="144"/>
              <a:ext cx="5028" cy="2567"/>
              <a:chOff x="0" y="0"/>
              <a:chExt cx="9144000" cy="4669536"/>
            </a:xfrm>
          </p:grpSpPr>
          <p:pic>
            <p:nvPicPr>
              <p:cNvPr id="6177" name="Freeform 107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4669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8" name="Text Box 5"/>
              <p:cNvSpPr txBox="1">
                <a:spLocks noChangeArrowheads="1"/>
              </p:cNvSpPr>
              <p:nvPr/>
            </p:nvSpPr>
            <p:spPr bwMode="auto">
              <a:xfrm>
                <a:off x="0" y="-2039"/>
                <a:ext cx="9144000" cy="4670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  <p:sp>
          <p:nvSpPr>
            <p:cNvPr id="6173" name="Freeform 108"/>
            <p:cNvSpPr>
              <a:spLocks/>
            </p:cNvSpPr>
            <p:nvPr/>
          </p:nvSpPr>
          <p:spPr bwMode="auto">
            <a:xfrm>
              <a:off x="0" y="0"/>
              <a:ext cx="5028" cy="2200"/>
            </a:xfrm>
            <a:custGeom>
              <a:avLst/>
              <a:gdLst>
                <a:gd name="T0" fmla="*/ 11874 w 2129"/>
                <a:gd name="T1" fmla="*/ 4288 h 887"/>
                <a:gd name="T2" fmla="*/ 11874 w 2129"/>
                <a:gd name="T3" fmla="*/ 3832 h 887"/>
                <a:gd name="T4" fmla="*/ 6587 w 2129"/>
                <a:gd name="T5" fmla="*/ 0 h 887"/>
                <a:gd name="T6" fmla="*/ 0 w 2129"/>
                <a:gd name="T7" fmla="*/ 0 h 887"/>
                <a:gd name="T8" fmla="*/ 0 w 2129"/>
                <a:gd name="T9" fmla="*/ 350 h 887"/>
                <a:gd name="T10" fmla="*/ 11874 w 2129"/>
                <a:gd name="T11" fmla="*/ 4288 h 8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rotWithShape="1">
              <a:gsLst>
                <a:gs pos="0">
                  <a:srgbClr val="21D6E0"/>
                </a:gs>
                <a:gs pos="17000">
                  <a:srgbClr val="21D6E0"/>
                </a:gs>
                <a:gs pos="27000">
                  <a:srgbClr val="0D7AB9"/>
                </a:gs>
                <a:gs pos="100000">
                  <a:srgbClr val="0087E6"/>
                </a:gs>
              </a:gsLst>
              <a:lin ang="3600000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74" name="Group 7"/>
            <p:cNvGrpSpPr>
              <a:grpSpLocks/>
            </p:cNvGrpSpPr>
            <p:nvPr/>
          </p:nvGrpSpPr>
          <p:grpSpPr bwMode="auto">
            <a:xfrm>
              <a:off x="2755" y="0"/>
              <a:ext cx="2273" cy="1605"/>
              <a:chOff x="0" y="0"/>
              <a:chExt cx="4133088" cy="2919984"/>
            </a:xfrm>
          </p:grpSpPr>
          <p:pic>
            <p:nvPicPr>
              <p:cNvPr id="6175" name="Freeform 109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4133088" cy="29199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6" name="Text Box 9"/>
              <p:cNvSpPr txBox="1">
                <a:spLocks noChangeArrowheads="1"/>
              </p:cNvSpPr>
              <p:nvPr/>
            </p:nvSpPr>
            <p:spPr bwMode="auto">
              <a:xfrm>
                <a:off x="-186124" y="0"/>
                <a:ext cx="4319212" cy="3001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</p:grpSp>
      <p:grpSp>
        <p:nvGrpSpPr>
          <p:cNvPr id="6147" name="Group 10"/>
          <p:cNvGrpSpPr>
            <a:grpSpLocks/>
          </p:cNvGrpSpPr>
          <p:nvPr/>
        </p:nvGrpSpPr>
        <p:grpSpPr bwMode="auto">
          <a:xfrm>
            <a:off x="0" y="4013200"/>
            <a:ext cx="9144000" cy="2889250"/>
            <a:chOff x="0" y="0"/>
            <a:chExt cx="5760" cy="1820"/>
          </a:xfrm>
        </p:grpSpPr>
        <p:pic>
          <p:nvPicPr>
            <p:cNvPr id="6170" name="Freeform 2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1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z="2000" b="1">
                <a:solidFill>
                  <a:srgbClr val="080808"/>
                </a:solidFill>
              </a:endParaRPr>
            </a:p>
          </p:txBody>
        </p:sp>
      </p:grpSp>
      <p:sp>
        <p:nvSpPr>
          <p:cNvPr id="6148" name="Freeform 27"/>
          <p:cNvSpPr>
            <a:spLocks/>
          </p:cNvSpPr>
          <p:nvPr/>
        </p:nvSpPr>
        <p:spPr bwMode="auto">
          <a:xfrm>
            <a:off x="0" y="3149600"/>
            <a:ext cx="9144000" cy="1779588"/>
          </a:xfrm>
          <a:custGeom>
            <a:avLst/>
            <a:gdLst>
              <a:gd name="T0" fmla="*/ 2147483646 w 2861"/>
              <a:gd name="T1" fmla="*/ 2147483646 h 557"/>
              <a:gd name="T2" fmla="*/ 2147483646 w 2861"/>
              <a:gd name="T3" fmla="*/ 0 h 557"/>
              <a:gd name="T4" fmla="*/ 2147483646 w 2861"/>
              <a:gd name="T5" fmla="*/ 2147483646 h 557"/>
              <a:gd name="T6" fmla="*/ 0 w 2861"/>
              <a:gd name="T7" fmla="*/ 255193558 h 557"/>
              <a:gd name="T8" fmla="*/ 0 w 2861"/>
              <a:gd name="T9" fmla="*/ 2147483646 h 557"/>
              <a:gd name="T10" fmla="*/ 2147483646 w 2861"/>
              <a:gd name="T11" fmla="*/ 2147483646 h 557"/>
              <a:gd name="T12" fmla="*/ 2147483646 w 2861"/>
              <a:gd name="T13" fmla="*/ 2147483646 h 5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28"/>
          <p:cNvSpPr>
            <a:spLocks/>
          </p:cNvSpPr>
          <p:nvPr/>
        </p:nvSpPr>
        <p:spPr bwMode="auto">
          <a:xfrm>
            <a:off x="0" y="3810000"/>
            <a:ext cx="9144000" cy="1189038"/>
          </a:xfrm>
          <a:custGeom>
            <a:avLst/>
            <a:gdLst>
              <a:gd name="T0" fmla="*/ 2147483646 w 2861"/>
              <a:gd name="T1" fmla="*/ 408664689 h 372"/>
              <a:gd name="T2" fmla="*/ 2147483646 w 2861"/>
              <a:gd name="T3" fmla="*/ 0 h 372"/>
              <a:gd name="T4" fmla="*/ 2147483646 w 2861"/>
              <a:gd name="T5" fmla="*/ 2147483646 h 372"/>
              <a:gd name="T6" fmla="*/ 0 w 2861"/>
              <a:gd name="T7" fmla="*/ 469964073 h 372"/>
              <a:gd name="T8" fmla="*/ 0 w 2861"/>
              <a:gd name="T9" fmla="*/ 878625566 h 372"/>
              <a:gd name="T10" fmla="*/ 2147483646 w 2861"/>
              <a:gd name="T11" fmla="*/ 2147483646 h 372"/>
              <a:gd name="T12" fmla="*/ 2147483646 w 2861"/>
              <a:gd name="T13" fmla="*/ 408664689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50" name="Picture 7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ltGray">
          <a:xfrm>
            <a:off x="530225" y="1628775"/>
            <a:ext cx="19208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tx1"/>
            </a:outerShdw>
          </a:effectLst>
        </p:spPr>
      </p:pic>
      <p:grpSp>
        <p:nvGrpSpPr>
          <p:cNvPr id="6151" name="组合 20"/>
          <p:cNvGrpSpPr>
            <a:grpSpLocks/>
          </p:cNvGrpSpPr>
          <p:nvPr/>
        </p:nvGrpSpPr>
        <p:grpSpPr bwMode="auto">
          <a:xfrm>
            <a:off x="323850" y="3357563"/>
            <a:ext cx="2435225" cy="2260600"/>
            <a:chOff x="155575" y="2009775"/>
            <a:chExt cx="2435225" cy="2260600"/>
          </a:xfrm>
        </p:grpSpPr>
        <p:grpSp>
          <p:nvGrpSpPr>
            <p:cNvPr id="6156" name="组合 5"/>
            <p:cNvGrpSpPr>
              <a:grpSpLocks/>
            </p:cNvGrpSpPr>
            <p:nvPr/>
          </p:nvGrpSpPr>
          <p:grpSpPr bwMode="auto">
            <a:xfrm>
              <a:off x="155575" y="3186112"/>
              <a:ext cx="2435225" cy="1084263"/>
              <a:chOff x="1663887" y="3803999"/>
              <a:chExt cx="3035441" cy="1027575"/>
            </a:xfrm>
          </p:grpSpPr>
          <p:sp>
            <p:nvSpPr>
              <p:cNvPr id="32" name="Freeform 13"/>
              <p:cNvSpPr>
                <a:spLocks noChangeArrowheads="1"/>
              </p:cNvSpPr>
              <p:nvPr/>
            </p:nvSpPr>
            <p:spPr bwMode="auto">
              <a:xfrm>
                <a:off x="1663887" y="4110917"/>
                <a:ext cx="2772265" cy="720657"/>
              </a:xfrm>
              <a:custGeom>
                <a:avLst/>
                <a:gdLst>
                  <a:gd name="T0" fmla="*/ 0 w 1906"/>
                  <a:gd name="T1" fmla="*/ 2147483646 h 530"/>
                  <a:gd name="T2" fmla="*/ 2147483646 w 1906"/>
                  <a:gd name="T3" fmla="*/ 2147483646 h 530"/>
                  <a:gd name="T4" fmla="*/ 2147483646 w 1906"/>
                  <a:gd name="T5" fmla="*/ 0 h 530"/>
                  <a:gd name="T6" fmla="*/ 2147483646 w 1906"/>
                  <a:gd name="T7" fmla="*/ 0 h 530"/>
                  <a:gd name="T8" fmla="*/ 0 w 1906"/>
                  <a:gd name="T9" fmla="*/ 2147483646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Freeform 11"/>
              <p:cNvSpPr>
                <a:spLocks noChangeArrowheads="1"/>
              </p:cNvSpPr>
              <p:nvPr/>
            </p:nvSpPr>
            <p:spPr bwMode="auto">
              <a:xfrm rot="-164439">
                <a:off x="3943436" y="3840107"/>
                <a:ext cx="755892" cy="979431"/>
              </a:xfrm>
              <a:custGeom>
                <a:avLst/>
                <a:gdLst>
                  <a:gd name="T0" fmla="*/ 0 w 516"/>
                  <a:gd name="T1" fmla="*/ 2147483646 h 732"/>
                  <a:gd name="T2" fmla="*/ 2147483646 w 516"/>
                  <a:gd name="T3" fmla="*/ 2147483646 h 732"/>
                  <a:gd name="T4" fmla="*/ 2147483646 w 516"/>
                  <a:gd name="T5" fmla="*/ 2147483646 h 732"/>
                  <a:gd name="T6" fmla="*/ 2147483646 w 516"/>
                  <a:gd name="T7" fmla="*/ 0 h 732"/>
                  <a:gd name="T8" fmla="*/ 0 w 516"/>
                  <a:gd name="T9" fmla="*/ 214748364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Freeform 12"/>
              <p:cNvSpPr>
                <a:spLocks noChangeArrowheads="1"/>
              </p:cNvSpPr>
              <p:nvPr/>
            </p:nvSpPr>
            <p:spPr bwMode="auto">
              <a:xfrm>
                <a:off x="2059642" y="3803999"/>
                <a:ext cx="2162802" cy="318954"/>
              </a:xfrm>
              <a:custGeom>
                <a:avLst/>
                <a:gdLst>
                  <a:gd name="T0" fmla="*/ 0 w 1481"/>
                  <a:gd name="T1" fmla="*/ 2147483646 h 197"/>
                  <a:gd name="T2" fmla="*/ 2147483646 w 1481"/>
                  <a:gd name="T3" fmla="*/ 2147483646 h 197"/>
                  <a:gd name="T4" fmla="*/ 2147483646 w 1481"/>
                  <a:gd name="T5" fmla="*/ 0 h 197"/>
                  <a:gd name="T6" fmla="*/ 2147483646 w 1481"/>
                  <a:gd name="T7" fmla="*/ 2147483646 h 197"/>
                  <a:gd name="T8" fmla="*/ 0 w 1481"/>
                  <a:gd name="T9" fmla="*/ 2147483646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Text Box 23"/>
              <p:cNvSpPr txBox="1">
                <a:spLocks noChangeArrowheads="1"/>
              </p:cNvSpPr>
              <p:nvPr/>
            </p:nvSpPr>
            <p:spPr bwMode="auto">
              <a:xfrm>
                <a:off x="1897382" y="4253845"/>
                <a:ext cx="2325061" cy="43329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400" b="1">
                    <a:solidFill>
                      <a:srgbClr val="0000FF"/>
                    </a:solidFill>
                  </a:rPr>
                  <a:t>必  修 </a:t>
                </a:r>
                <a:r>
                  <a:rPr lang="en-US" altLang="zh-CN" sz="2400" b="1">
                    <a:solidFill>
                      <a:srgbClr val="0000FF"/>
                    </a:solidFill>
                  </a:rPr>
                  <a:t>5</a:t>
                </a:r>
                <a:endParaRPr lang="zh-CN" altLang="zh-CN" sz="240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157" name="组合 7"/>
            <p:cNvGrpSpPr>
              <a:grpSpLocks/>
            </p:cNvGrpSpPr>
            <p:nvPr/>
          </p:nvGrpSpPr>
          <p:grpSpPr bwMode="auto">
            <a:xfrm>
              <a:off x="527050" y="2582863"/>
              <a:ext cx="1597025" cy="841375"/>
              <a:chOff x="1961130" y="2906350"/>
              <a:chExt cx="1932207" cy="786316"/>
            </a:xfrm>
          </p:grpSpPr>
          <p:grpSp>
            <p:nvGrpSpPr>
              <p:cNvPr id="6161" name="组合 6"/>
              <p:cNvGrpSpPr>
                <a:grpSpLocks/>
              </p:cNvGrpSpPr>
              <p:nvPr/>
            </p:nvGrpSpPr>
            <p:grpSpPr bwMode="auto">
              <a:xfrm>
                <a:off x="1961130" y="2906350"/>
                <a:ext cx="1932207" cy="786316"/>
                <a:chOff x="1961130" y="2906350"/>
                <a:chExt cx="1932207" cy="786316"/>
              </a:xfrm>
            </p:grpSpPr>
            <p:sp>
              <p:nvSpPr>
                <p:cNvPr id="29" name="Freeform 15"/>
                <p:cNvSpPr>
                  <a:spLocks noChangeArrowheads="1"/>
                </p:cNvSpPr>
                <p:nvPr/>
              </p:nvSpPr>
              <p:spPr bwMode="auto">
                <a:xfrm>
                  <a:off x="1961130" y="3041359"/>
                  <a:ext cx="1699805" cy="642405"/>
                </a:xfrm>
                <a:custGeom>
                  <a:avLst/>
                  <a:gdLst>
                    <a:gd name="T0" fmla="*/ 0 w 1239"/>
                    <a:gd name="T1" fmla="*/ 2147483646 h 538"/>
                    <a:gd name="T2" fmla="*/ 2147483646 w 1239"/>
                    <a:gd name="T3" fmla="*/ 2147483646 h 538"/>
                    <a:gd name="T4" fmla="*/ 2147483646 w 1239"/>
                    <a:gd name="T5" fmla="*/ 0 h 538"/>
                    <a:gd name="T6" fmla="*/ 2147483646 w 1239"/>
                    <a:gd name="T7" fmla="*/ 0 h 538"/>
                    <a:gd name="T8" fmla="*/ 0 w 1239"/>
                    <a:gd name="T9" fmla="*/ 2147483646 h 5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39"/>
                    <a:gd name="T16" fmla="*/ 0 h 538"/>
                    <a:gd name="T17" fmla="*/ 1239 w 1239"/>
                    <a:gd name="T18" fmla="*/ 538 h 5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39" h="538">
                      <a:moveTo>
                        <a:pt x="0" y="537"/>
                      </a:moveTo>
                      <a:lnTo>
                        <a:pt x="1238" y="537"/>
                      </a:lnTo>
                      <a:lnTo>
                        <a:pt x="950" y="0"/>
                      </a:lnTo>
                      <a:lnTo>
                        <a:pt x="288" y="0"/>
                      </a:lnTo>
                      <a:lnTo>
                        <a:pt x="0" y="537"/>
                      </a:lnTo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" name="Freeform 17"/>
                <p:cNvSpPr>
                  <a:spLocks noChangeArrowheads="1"/>
                </p:cNvSpPr>
                <p:nvPr/>
              </p:nvSpPr>
              <p:spPr bwMode="auto">
                <a:xfrm>
                  <a:off x="3234543" y="2906349"/>
                  <a:ext cx="658794" cy="786316"/>
                </a:xfrm>
                <a:custGeom>
                  <a:avLst/>
                  <a:gdLst>
                    <a:gd name="T0" fmla="*/ 2147483646 w 439"/>
                    <a:gd name="T1" fmla="*/ 2147483646 h 638"/>
                    <a:gd name="T2" fmla="*/ 2147483646 w 439"/>
                    <a:gd name="T3" fmla="*/ 2147483646 h 638"/>
                    <a:gd name="T4" fmla="*/ 2147483646 w 439"/>
                    <a:gd name="T5" fmla="*/ 0 h 638"/>
                    <a:gd name="T6" fmla="*/ 0 w 439"/>
                    <a:gd name="T7" fmla="*/ 2147483646 h 638"/>
                    <a:gd name="T8" fmla="*/ 2147483646 w 439"/>
                    <a:gd name="T9" fmla="*/ 2147483646 h 6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9"/>
                    <a:gd name="T16" fmla="*/ 0 h 638"/>
                    <a:gd name="T17" fmla="*/ 439 w 439"/>
                    <a:gd name="T18" fmla="*/ 638 h 6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9" h="638">
                      <a:moveTo>
                        <a:pt x="289" y="637"/>
                      </a:moveTo>
                      <a:lnTo>
                        <a:pt x="438" y="441"/>
                      </a:lnTo>
                      <a:lnTo>
                        <a:pt x="79" y="0"/>
                      </a:lnTo>
                      <a:lnTo>
                        <a:pt x="0" y="96"/>
                      </a:lnTo>
                      <a:lnTo>
                        <a:pt x="289" y="637"/>
                      </a:lnTo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" name="Freeform 14"/>
                <p:cNvSpPr>
                  <a:spLocks noChangeArrowheads="1"/>
                </p:cNvSpPr>
                <p:nvPr/>
              </p:nvSpPr>
              <p:spPr bwMode="auto">
                <a:xfrm>
                  <a:off x="2375998" y="2906349"/>
                  <a:ext cx="989152" cy="135009"/>
                </a:xfrm>
                <a:custGeom>
                  <a:avLst/>
                  <a:gdLst>
                    <a:gd name="T0" fmla="*/ 0 w 734"/>
                    <a:gd name="T1" fmla="*/ 2147483646 h 104"/>
                    <a:gd name="T2" fmla="*/ 2147483646 w 734"/>
                    <a:gd name="T3" fmla="*/ 2147483646 h 104"/>
                    <a:gd name="T4" fmla="*/ 2147483646 w 734"/>
                    <a:gd name="T5" fmla="*/ 0 h 104"/>
                    <a:gd name="T6" fmla="*/ 2147483646 w 734"/>
                    <a:gd name="T7" fmla="*/ 0 h 104"/>
                    <a:gd name="T8" fmla="*/ 0 w 734"/>
                    <a:gd name="T9" fmla="*/ 2147483646 h 1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4"/>
                    <a:gd name="T16" fmla="*/ 0 h 104"/>
                    <a:gd name="T17" fmla="*/ 734 w 734"/>
                    <a:gd name="T18" fmla="*/ 104 h 1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4" h="104">
                      <a:moveTo>
                        <a:pt x="0" y="100"/>
                      </a:moveTo>
                      <a:lnTo>
                        <a:pt x="652" y="103"/>
                      </a:lnTo>
                      <a:lnTo>
                        <a:pt x="733" y="0"/>
                      </a:lnTo>
                      <a:lnTo>
                        <a:pt x="180" y="0"/>
                      </a:lnTo>
                      <a:lnTo>
                        <a:pt x="0" y="100"/>
                      </a:ln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8" name="Text Box 23"/>
              <p:cNvSpPr txBox="1">
                <a:spLocks noChangeArrowheads="1"/>
              </p:cNvSpPr>
              <p:nvPr/>
            </p:nvSpPr>
            <p:spPr bwMode="auto">
              <a:xfrm>
                <a:off x="2203136" y="3192687"/>
                <a:ext cx="1334875" cy="37387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 smtClean="0">
                    <a:solidFill>
                      <a:srgbClr val="000000"/>
                    </a:solidFill>
                  </a:rPr>
                  <a:t>人教版</a:t>
                </a:r>
                <a:endParaRPr lang="zh-CN" altLang="zh-CN" sz="2000" kern="0" dirty="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8" name="组合 8"/>
            <p:cNvGrpSpPr>
              <a:grpSpLocks/>
            </p:cNvGrpSpPr>
            <p:nvPr/>
          </p:nvGrpSpPr>
          <p:grpSpPr bwMode="auto">
            <a:xfrm>
              <a:off x="885825" y="2009775"/>
              <a:ext cx="777875" cy="652463"/>
              <a:chOff x="2520095" y="2428876"/>
              <a:chExt cx="890090" cy="794817"/>
            </a:xfrm>
          </p:grpSpPr>
          <p:sp>
            <p:nvSpPr>
              <p:cNvPr id="25" name="Freeform 16"/>
              <p:cNvSpPr>
                <a:spLocks noChangeArrowheads="1"/>
              </p:cNvSpPr>
              <p:nvPr/>
            </p:nvSpPr>
            <p:spPr bwMode="auto">
              <a:xfrm>
                <a:off x="2520095" y="2428876"/>
                <a:ext cx="799264" cy="769676"/>
              </a:xfrm>
              <a:custGeom>
                <a:avLst/>
                <a:gdLst>
                  <a:gd name="T0" fmla="*/ 0 w 587"/>
                  <a:gd name="T1" fmla="*/ 2147483646 h 537"/>
                  <a:gd name="T2" fmla="*/ 2147483646 w 587"/>
                  <a:gd name="T3" fmla="*/ 2147483646 h 537"/>
                  <a:gd name="T4" fmla="*/ 2147483646 w 587"/>
                  <a:gd name="T5" fmla="*/ 0 h 537"/>
                  <a:gd name="T6" fmla="*/ 0 w 587"/>
                  <a:gd name="T7" fmla="*/ 2147483646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Freeform 20"/>
              <p:cNvSpPr>
                <a:spLocks noChangeArrowheads="1"/>
              </p:cNvSpPr>
              <p:nvPr/>
            </p:nvSpPr>
            <p:spPr bwMode="auto">
              <a:xfrm rot="201981">
                <a:off x="2887030" y="2459818"/>
                <a:ext cx="523155" cy="763874"/>
              </a:xfrm>
              <a:custGeom>
                <a:avLst/>
                <a:gdLst>
                  <a:gd name="T0" fmla="*/ 2147483646 w 364"/>
                  <a:gd name="T1" fmla="*/ 2147483646 h 535"/>
                  <a:gd name="T2" fmla="*/ 2147483646 w 364"/>
                  <a:gd name="T3" fmla="*/ 2147483646 h 535"/>
                  <a:gd name="T4" fmla="*/ 0 w 364"/>
                  <a:gd name="T5" fmla="*/ 0 h 535"/>
                  <a:gd name="T6" fmla="*/ 2147483646 w 364"/>
                  <a:gd name="T7" fmla="*/ 2147483646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152" name="Line 11"/>
          <p:cNvSpPr>
            <a:spLocks noChangeShapeType="1"/>
          </p:cNvSpPr>
          <p:nvPr/>
        </p:nvSpPr>
        <p:spPr bwMode="auto">
          <a:xfrm flipH="1">
            <a:off x="88900" y="3352800"/>
            <a:ext cx="2535238" cy="6350"/>
          </a:xfrm>
          <a:prstGeom prst="line">
            <a:avLst/>
          </a:prstGeom>
          <a:noFill/>
          <a:ln w="57150" cmpd="thickThin">
            <a:solidFill>
              <a:srgbClr val="336600"/>
            </a:solidFill>
            <a:round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invGray">
          <a:xfrm>
            <a:off x="25400" y="5605463"/>
            <a:ext cx="6858000" cy="12541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gray">
          <a:xfrm>
            <a:off x="2627313" y="2420938"/>
            <a:ext cx="6049962" cy="1677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13 </a:t>
            </a:r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课   宇宙的未来</a:t>
            </a:r>
          </a:p>
          <a:p>
            <a:pPr algn="ctr" eaLnBrk="1" hangingPunct="1"/>
            <a:endParaRPr lang="zh-CN" altLang="en-US" sz="360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ctr" eaLnBrk="1" hangingPunct="1"/>
            <a:r>
              <a:rPr lang="zh-CN" altLang="en-US" sz="32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史蒂芬</a:t>
            </a:r>
            <a:r>
              <a:rPr lang="en-US" altLang="zh-CN" sz="32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·</a:t>
            </a:r>
            <a:r>
              <a:rPr lang="zh-CN" altLang="en-US" sz="32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霍金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481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482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482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速读感知课文</a:t>
            </a:r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539750" y="908050"/>
          <a:ext cx="8305800" cy="1368425"/>
        </p:xfrm>
        <a:graphic>
          <a:graphicData uri="http://schemas.openxmlformats.org/presentationml/2006/ole">
            <p:oleObj spid="_x0000_s34823" name="文档" r:id="rId4" imgW="8322031" imgH="1235481" progId="Word.Document.8">
              <p:embed/>
            </p:oleObj>
          </a:graphicData>
        </a:graphic>
      </p:graphicFrame>
      <p:graphicFrame>
        <p:nvGraphicFramePr>
          <p:cNvPr id="34826" name="Object 10"/>
          <p:cNvGraphicFramePr>
            <a:graphicFrameLocks noChangeAspect="1"/>
          </p:cNvGraphicFramePr>
          <p:nvPr/>
        </p:nvGraphicFramePr>
        <p:xfrm>
          <a:off x="393700" y="1778000"/>
          <a:ext cx="9537700" cy="4254500"/>
        </p:xfrm>
        <a:graphic>
          <a:graphicData uri="http://schemas.openxmlformats.org/presentationml/2006/ole">
            <p:oleObj spid="_x0000_s34826" name="文档" r:id="rId5" imgW="5341722" imgH="238112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72"/>
          <p:cNvSpPr>
            <a:spLocks noChangeArrowheads="1"/>
          </p:cNvSpPr>
          <p:nvPr/>
        </p:nvSpPr>
        <p:spPr bwMode="auto">
          <a:xfrm>
            <a:off x="7164388" y="765175"/>
            <a:ext cx="19081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30723" name="Group 74"/>
          <p:cNvGrpSpPr>
            <a:grpSpLocks/>
          </p:cNvGrpSpPr>
          <p:nvPr/>
        </p:nvGrpSpPr>
        <p:grpSpPr bwMode="auto">
          <a:xfrm>
            <a:off x="71438" y="765175"/>
            <a:ext cx="7092950" cy="5981700"/>
            <a:chOff x="40" y="391"/>
            <a:chExt cx="2608" cy="3810"/>
          </a:xfrm>
        </p:grpSpPr>
        <p:sp>
          <p:nvSpPr>
            <p:cNvPr id="3072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072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107950" y="989013"/>
          <a:ext cx="7097713" cy="784225"/>
        </p:xfrm>
        <a:graphic>
          <a:graphicData uri="http://schemas.openxmlformats.org/presentationml/2006/ole">
            <p:oleObj spid="_x0000_s30727" name="文档" r:id="rId4" imgW="7086991" imgH="786380" progId="Word.Document.8">
              <p:embed/>
            </p:oleObj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250825" y="1484313"/>
          <a:ext cx="6656388" cy="5151437"/>
        </p:xfrm>
        <a:graphic>
          <a:graphicData uri="http://schemas.openxmlformats.org/presentationml/2006/ole">
            <p:oleObj spid="_x0000_s30728" name="文档" r:id="rId5" imgW="6655598" imgH="5151799" progId="Word.Document.8">
              <p:embed/>
            </p:oleObj>
          </a:graphicData>
        </a:graphic>
      </p:graphicFrame>
      <p:graphicFrame>
        <p:nvGraphicFramePr>
          <p:cNvPr id="30731" name="Object 11"/>
          <p:cNvGraphicFramePr>
            <a:graphicFrameLocks noChangeAspect="1"/>
          </p:cNvGraphicFramePr>
          <p:nvPr/>
        </p:nvGraphicFramePr>
        <p:xfrm>
          <a:off x="7451725" y="1628775"/>
          <a:ext cx="1463675" cy="5719763"/>
        </p:xfrm>
        <a:graphic>
          <a:graphicData uri="http://schemas.openxmlformats.org/presentationml/2006/ole">
            <p:oleObj spid="_x0000_s30731" name="文档" r:id="rId6" imgW="1462468" imgH="5735002" progId="Word.Document.8">
              <p:embed/>
            </p:oleObj>
          </a:graphicData>
        </a:graphic>
      </p:graphicFrame>
      <p:sp>
        <p:nvSpPr>
          <p:cNvPr id="30732" name="Oval 12"/>
          <p:cNvSpPr>
            <a:spLocks noChangeArrowheads="1"/>
          </p:cNvSpPr>
          <p:nvPr/>
        </p:nvSpPr>
        <p:spPr bwMode="auto">
          <a:xfrm>
            <a:off x="2843213" y="981075"/>
            <a:ext cx="720725" cy="431800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3" name="Oval 13"/>
          <p:cNvSpPr>
            <a:spLocks noChangeArrowheads="1"/>
          </p:cNvSpPr>
          <p:nvPr/>
        </p:nvSpPr>
        <p:spPr bwMode="auto">
          <a:xfrm rot="-1865714">
            <a:off x="7192963" y="4352925"/>
            <a:ext cx="1916112" cy="115252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>
            <a:off x="2484438" y="1844675"/>
            <a:ext cx="7921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>
            <a:off x="1116013" y="3860800"/>
            <a:ext cx="7207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auto">
          <a:xfrm>
            <a:off x="684213" y="5013325"/>
            <a:ext cx="71913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 flipH="1" flipV="1">
            <a:off x="2916238" y="1844675"/>
            <a:ext cx="4464050" cy="302418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 flipH="1" flipV="1">
            <a:off x="1692275" y="3933825"/>
            <a:ext cx="5688013" cy="93503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42" name="Line 22"/>
          <p:cNvSpPr>
            <a:spLocks noChangeShapeType="1"/>
          </p:cNvSpPr>
          <p:nvPr/>
        </p:nvSpPr>
        <p:spPr bwMode="auto">
          <a:xfrm flipH="1">
            <a:off x="1619250" y="4868863"/>
            <a:ext cx="5761038" cy="144462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 animBg="1"/>
      <p:bldP spid="30733" grpId="0" animBg="1"/>
      <p:bldP spid="30734" grpId="0" animBg="1"/>
      <p:bldP spid="30735" grpId="0" animBg="1"/>
      <p:bldP spid="30736" grpId="0" animBg="1"/>
      <p:bldP spid="30739" grpId="0" animBg="1"/>
      <p:bldP spid="30740" grpId="0" animBg="1"/>
      <p:bldP spid="307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72"/>
          <p:cNvSpPr>
            <a:spLocks noChangeArrowheads="1"/>
          </p:cNvSpPr>
          <p:nvPr/>
        </p:nvSpPr>
        <p:spPr bwMode="auto">
          <a:xfrm>
            <a:off x="6011863" y="765175"/>
            <a:ext cx="29876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59395" name="Group 74"/>
          <p:cNvGrpSpPr>
            <a:grpSpLocks/>
          </p:cNvGrpSpPr>
          <p:nvPr/>
        </p:nvGrpSpPr>
        <p:grpSpPr bwMode="auto">
          <a:xfrm>
            <a:off x="71438" y="765175"/>
            <a:ext cx="5795962" cy="5981700"/>
            <a:chOff x="40" y="391"/>
            <a:chExt cx="2608" cy="3810"/>
          </a:xfrm>
        </p:grpSpPr>
        <p:sp>
          <p:nvSpPr>
            <p:cNvPr id="5939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939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323850" y="1314450"/>
          <a:ext cx="5359400" cy="746125"/>
        </p:xfrm>
        <a:graphic>
          <a:graphicData uri="http://schemas.openxmlformats.org/presentationml/2006/ole">
            <p:oleObj spid="_x0000_s59399" name="文档" r:id="rId4" imgW="5358640" imgH="746053" progId="Word.Document.8">
              <p:embed/>
            </p:oleObj>
          </a:graphicData>
        </a:graphic>
      </p:graphicFrame>
      <p:graphicFrame>
        <p:nvGraphicFramePr>
          <p:cNvPr id="59400" name="Object 8"/>
          <p:cNvGraphicFramePr>
            <a:graphicFrameLocks noChangeAspect="1"/>
          </p:cNvGraphicFramePr>
          <p:nvPr/>
        </p:nvGraphicFramePr>
        <p:xfrm>
          <a:off x="323850" y="2039938"/>
          <a:ext cx="5219700" cy="4818062"/>
        </p:xfrm>
        <a:graphic>
          <a:graphicData uri="http://schemas.openxmlformats.org/presentationml/2006/ole">
            <p:oleObj spid="_x0000_s59400" name="文档" r:id="rId5" imgW="5219641" imgH="4817660" progId="Word.Document.8">
              <p:embed/>
            </p:oleObj>
          </a:graphicData>
        </a:graphic>
      </p:graphicFrame>
      <p:graphicFrame>
        <p:nvGraphicFramePr>
          <p:cNvPr id="59401" name="Object 9"/>
          <p:cNvGraphicFramePr>
            <a:graphicFrameLocks noChangeAspect="1"/>
          </p:cNvGraphicFramePr>
          <p:nvPr/>
        </p:nvGraphicFramePr>
        <p:xfrm>
          <a:off x="6156325" y="1371600"/>
          <a:ext cx="2676525" cy="5486400"/>
        </p:xfrm>
        <a:graphic>
          <a:graphicData uri="http://schemas.openxmlformats.org/presentationml/2006/ole">
            <p:oleObj spid="_x0000_s59401" name="文档" r:id="rId6" imgW="2681907" imgH="5497116" progId="Word.Document.8">
              <p:embed/>
            </p:oleObj>
          </a:graphicData>
        </a:graphic>
      </p:graphicFrame>
      <p:sp>
        <p:nvSpPr>
          <p:cNvPr id="59402" name="AutoShape 10"/>
          <p:cNvSpPr>
            <a:spLocks/>
          </p:cNvSpPr>
          <p:nvPr/>
        </p:nvSpPr>
        <p:spPr bwMode="auto">
          <a:xfrm>
            <a:off x="6011863" y="4437063"/>
            <a:ext cx="144462" cy="1296987"/>
          </a:xfrm>
          <a:prstGeom prst="leftBrace">
            <a:avLst>
              <a:gd name="adj1" fmla="val 74817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3" name="AutoShape 11"/>
          <p:cNvSpPr>
            <a:spLocks noChangeArrowheads="1"/>
          </p:cNvSpPr>
          <p:nvPr/>
        </p:nvSpPr>
        <p:spPr bwMode="auto">
          <a:xfrm>
            <a:off x="5508625" y="4797425"/>
            <a:ext cx="431800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2" grpId="0" animBg="1"/>
      <p:bldP spid="5940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72"/>
          <p:cNvSpPr>
            <a:spLocks noChangeArrowheads="1"/>
          </p:cNvSpPr>
          <p:nvPr/>
        </p:nvSpPr>
        <p:spPr bwMode="auto">
          <a:xfrm>
            <a:off x="6588125" y="765175"/>
            <a:ext cx="2413000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57347" name="Group 74"/>
          <p:cNvGrpSpPr>
            <a:grpSpLocks/>
          </p:cNvGrpSpPr>
          <p:nvPr/>
        </p:nvGrpSpPr>
        <p:grpSpPr bwMode="auto">
          <a:xfrm>
            <a:off x="71438" y="765175"/>
            <a:ext cx="6372225" cy="5981700"/>
            <a:chOff x="40" y="391"/>
            <a:chExt cx="2608" cy="3810"/>
          </a:xfrm>
        </p:grpSpPr>
        <p:sp>
          <p:nvSpPr>
            <p:cNvPr id="5734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734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57351" name="Object 7"/>
          <p:cNvGraphicFramePr>
            <a:graphicFrameLocks noChangeAspect="1"/>
          </p:cNvGraphicFramePr>
          <p:nvPr/>
        </p:nvGraphicFramePr>
        <p:xfrm>
          <a:off x="323850" y="1066800"/>
          <a:ext cx="5964238" cy="490538"/>
        </p:xfrm>
        <a:graphic>
          <a:graphicData uri="http://schemas.openxmlformats.org/presentationml/2006/ole">
            <p:oleObj spid="_x0000_s57351" name="文档" r:id="rId4" imgW="5963691" imgH="491128" progId="Word.Document.8">
              <p:embed/>
            </p:oleObj>
          </a:graphicData>
        </a:graphic>
      </p:graphicFrame>
      <p:graphicFrame>
        <p:nvGraphicFramePr>
          <p:cNvPr id="57352" name="Object 8"/>
          <p:cNvGraphicFramePr>
            <a:graphicFrameLocks noChangeAspect="1"/>
          </p:cNvGraphicFramePr>
          <p:nvPr/>
        </p:nvGraphicFramePr>
        <p:xfrm>
          <a:off x="323850" y="1735138"/>
          <a:ext cx="5900738" cy="5122862"/>
        </p:xfrm>
        <a:graphic>
          <a:graphicData uri="http://schemas.openxmlformats.org/presentationml/2006/ole">
            <p:oleObj spid="_x0000_s57352" name="文档" r:id="rId5" imgW="5900992" imgH="5123354" progId="Word.Document.8">
              <p:embed/>
            </p:oleObj>
          </a:graphicData>
        </a:graphic>
      </p:graphicFrame>
      <p:graphicFrame>
        <p:nvGraphicFramePr>
          <p:cNvPr id="57353" name="Object 9"/>
          <p:cNvGraphicFramePr>
            <a:graphicFrameLocks noChangeAspect="1"/>
          </p:cNvGraphicFramePr>
          <p:nvPr/>
        </p:nvGraphicFramePr>
        <p:xfrm>
          <a:off x="6807200" y="1193800"/>
          <a:ext cx="1816100" cy="5181600"/>
        </p:xfrm>
        <a:graphic>
          <a:graphicData uri="http://schemas.openxmlformats.org/presentationml/2006/ole">
            <p:oleObj spid="_x0000_s57353" name="文档" r:id="rId6" imgW="1876716" imgH="5326031" progId="Word.Document.8">
              <p:embed/>
            </p:oleObj>
          </a:graphicData>
        </a:graphic>
      </p:graphicFrame>
      <p:sp>
        <p:nvSpPr>
          <p:cNvPr id="57354" name="Line 10"/>
          <p:cNvSpPr>
            <a:spLocks noChangeShapeType="1"/>
          </p:cNvSpPr>
          <p:nvPr/>
        </p:nvSpPr>
        <p:spPr bwMode="auto">
          <a:xfrm>
            <a:off x="4716463" y="1484313"/>
            <a:ext cx="7921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>
            <a:off x="2555875" y="2492375"/>
            <a:ext cx="36004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7356" name="Line 12"/>
          <p:cNvSpPr>
            <a:spLocks noChangeShapeType="1"/>
          </p:cNvSpPr>
          <p:nvPr/>
        </p:nvSpPr>
        <p:spPr bwMode="auto">
          <a:xfrm>
            <a:off x="395288" y="2852738"/>
            <a:ext cx="57594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7357" name="Line 13"/>
          <p:cNvSpPr>
            <a:spLocks noChangeShapeType="1"/>
          </p:cNvSpPr>
          <p:nvPr/>
        </p:nvSpPr>
        <p:spPr bwMode="auto">
          <a:xfrm>
            <a:off x="395288" y="3284538"/>
            <a:ext cx="302418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4" grpId="0" animBg="1"/>
      <p:bldP spid="57355" grpId="0" animBg="1"/>
      <p:bldP spid="57356" grpId="0" animBg="1"/>
      <p:bldP spid="573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72"/>
          <p:cNvSpPr>
            <a:spLocks noChangeArrowheads="1"/>
          </p:cNvSpPr>
          <p:nvPr/>
        </p:nvSpPr>
        <p:spPr bwMode="auto">
          <a:xfrm>
            <a:off x="7524750" y="765175"/>
            <a:ext cx="1547813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55299" name="Group 74"/>
          <p:cNvGrpSpPr>
            <a:grpSpLocks/>
          </p:cNvGrpSpPr>
          <p:nvPr/>
        </p:nvGrpSpPr>
        <p:grpSpPr bwMode="auto">
          <a:xfrm>
            <a:off x="71438" y="765175"/>
            <a:ext cx="7380287" cy="5981700"/>
            <a:chOff x="40" y="391"/>
            <a:chExt cx="2608" cy="3810"/>
          </a:xfrm>
        </p:grpSpPr>
        <p:sp>
          <p:nvSpPr>
            <p:cNvPr id="5530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530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390525" y="908050"/>
          <a:ext cx="6773863" cy="1189038"/>
        </p:xfrm>
        <a:graphic>
          <a:graphicData uri="http://schemas.openxmlformats.org/presentationml/2006/ole">
            <p:oleObj spid="_x0000_s55303" name="文档" r:id="rId4" imgW="6774523" imgH="1188572" progId="Word.Document.8">
              <p:embed/>
            </p:oleObj>
          </a:graphicData>
        </a:graphic>
      </p:graphicFrame>
      <p:graphicFrame>
        <p:nvGraphicFramePr>
          <p:cNvPr id="55304" name="Object 8"/>
          <p:cNvGraphicFramePr>
            <a:graphicFrameLocks noChangeAspect="1"/>
          </p:cNvGraphicFramePr>
          <p:nvPr/>
        </p:nvGraphicFramePr>
        <p:xfrm>
          <a:off x="323850" y="2293938"/>
          <a:ext cx="6965950" cy="4373562"/>
        </p:xfrm>
        <a:graphic>
          <a:graphicData uri="http://schemas.openxmlformats.org/presentationml/2006/ole">
            <p:oleObj spid="_x0000_s55304" name="文档" r:id="rId5" imgW="6987161" imgH="4376941" progId="Word.Document.8">
              <p:embed/>
            </p:oleObj>
          </a:graphicData>
        </a:graphic>
      </p:graphicFrame>
      <p:graphicFrame>
        <p:nvGraphicFramePr>
          <p:cNvPr id="55305" name="Object 9"/>
          <p:cNvGraphicFramePr>
            <a:graphicFrameLocks noChangeAspect="1"/>
          </p:cNvGraphicFramePr>
          <p:nvPr/>
        </p:nvGraphicFramePr>
        <p:xfrm>
          <a:off x="7812088" y="2060575"/>
          <a:ext cx="1047750" cy="5453063"/>
        </p:xfrm>
        <a:graphic>
          <a:graphicData uri="http://schemas.openxmlformats.org/presentationml/2006/ole">
            <p:oleObj spid="_x0000_s55305" name="文档" r:id="rId6" imgW="1071345" imgH="5581356" progId="Word.Document.8">
              <p:embed/>
            </p:oleObj>
          </a:graphicData>
        </a:graphic>
      </p:graphicFrame>
      <p:sp>
        <p:nvSpPr>
          <p:cNvPr id="55306" name="AutoShape 10"/>
          <p:cNvSpPr>
            <a:spLocks/>
          </p:cNvSpPr>
          <p:nvPr/>
        </p:nvSpPr>
        <p:spPr bwMode="auto">
          <a:xfrm>
            <a:off x="7667625" y="2565400"/>
            <a:ext cx="73025" cy="2087563"/>
          </a:xfrm>
          <a:prstGeom prst="leftBrace">
            <a:avLst>
              <a:gd name="adj1" fmla="val 238225"/>
              <a:gd name="adj2" fmla="val 50000"/>
            </a:avLst>
          </a:prstGeom>
          <a:noFill/>
          <a:ln w="2222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7" name="AutoShape 11"/>
          <p:cNvSpPr>
            <a:spLocks noChangeArrowheads="1"/>
          </p:cNvSpPr>
          <p:nvPr/>
        </p:nvSpPr>
        <p:spPr bwMode="auto">
          <a:xfrm>
            <a:off x="7235825" y="3429000"/>
            <a:ext cx="360363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>
            <a:off x="3708400" y="2636838"/>
            <a:ext cx="17272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09" name="Line 13"/>
          <p:cNvSpPr>
            <a:spLocks noChangeShapeType="1"/>
          </p:cNvSpPr>
          <p:nvPr/>
        </p:nvSpPr>
        <p:spPr bwMode="auto">
          <a:xfrm>
            <a:off x="6011863" y="4652963"/>
            <a:ext cx="86518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6" grpId="0" animBg="1"/>
      <p:bldP spid="55307" grpId="0" animBg="1"/>
      <p:bldP spid="55308" grpId="0" animBg="1"/>
      <p:bldP spid="5530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72"/>
          <p:cNvSpPr>
            <a:spLocks noChangeArrowheads="1"/>
          </p:cNvSpPr>
          <p:nvPr/>
        </p:nvSpPr>
        <p:spPr bwMode="auto">
          <a:xfrm>
            <a:off x="5292725" y="765175"/>
            <a:ext cx="3708400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53251" name="Group 74"/>
          <p:cNvGrpSpPr>
            <a:grpSpLocks/>
          </p:cNvGrpSpPr>
          <p:nvPr/>
        </p:nvGrpSpPr>
        <p:grpSpPr bwMode="auto">
          <a:xfrm>
            <a:off x="71438" y="765175"/>
            <a:ext cx="5148262" cy="5981700"/>
            <a:chOff x="40" y="391"/>
            <a:chExt cx="2608" cy="3810"/>
          </a:xfrm>
        </p:grpSpPr>
        <p:sp>
          <p:nvSpPr>
            <p:cNvPr id="5325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325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53255" name="Object 7"/>
          <p:cNvGraphicFramePr>
            <a:graphicFrameLocks noChangeAspect="1"/>
          </p:cNvGraphicFramePr>
          <p:nvPr/>
        </p:nvGraphicFramePr>
        <p:xfrm>
          <a:off x="395288" y="1052513"/>
          <a:ext cx="4638675" cy="6616700"/>
        </p:xfrm>
        <a:graphic>
          <a:graphicData uri="http://schemas.openxmlformats.org/presentationml/2006/ole">
            <p:oleObj spid="_x0000_s53255" name="文档" r:id="rId4" imgW="4632739" imgH="6617621" progId="Word.Document.8">
              <p:embed/>
            </p:oleObj>
          </a:graphicData>
        </a:graphic>
      </p:graphicFrame>
      <p:graphicFrame>
        <p:nvGraphicFramePr>
          <p:cNvPr id="53256" name="Object 8"/>
          <p:cNvGraphicFramePr>
            <a:graphicFrameLocks noChangeAspect="1"/>
          </p:cNvGraphicFramePr>
          <p:nvPr/>
        </p:nvGraphicFramePr>
        <p:xfrm>
          <a:off x="5508625" y="1125538"/>
          <a:ext cx="3208338" cy="5446712"/>
        </p:xfrm>
        <a:graphic>
          <a:graphicData uri="http://schemas.openxmlformats.org/presentationml/2006/ole">
            <p:oleObj spid="_x0000_s53256" name="文档" r:id="rId5" imgW="3208461" imgH="5447412" progId="Word.Document.8">
              <p:embed/>
            </p:oleObj>
          </a:graphicData>
        </a:graphic>
      </p:graphicFrame>
      <p:pic>
        <p:nvPicPr>
          <p:cNvPr id="53257" name="Picture 9" descr="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4456113"/>
            <a:ext cx="1565275" cy="1636712"/>
          </a:xfrm>
          <a:prstGeom prst="rect">
            <a:avLst/>
          </a:prstGeom>
          <a:noFill/>
        </p:spPr>
      </p:pic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900113" y="3068638"/>
            <a:ext cx="38163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59" name="Line 11"/>
          <p:cNvSpPr>
            <a:spLocks noChangeShapeType="1"/>
          </p:cNvSpPr>
          <p:nvPr/>
        </p:nvSpPr>
        <p:spPr bwMode="auto">
          <a:xfrm>
            <a:off x="2555875" y="2060575"/>
            <a:ext cx="8651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60" name="AutoShape 12"/>
          <p:cNvSpPr>
            <a:spLocks/>
          </p:cNvSpPr>
          <p:nvPr/>
        </p:nvSpPr>
        <p:spPr bwMode="auto">
          <a:xfrm>
            <a:off x="5076825" y="1916113"/>
            <a:ext cx="71438" cy="1152525"/>
          </a:xfrm>
          <a:prstGeom prst="rightBrace">
            <a:avLst>
              <a:gd name="adj1" fmla="val 134444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1" name="AutoShape 13"/>
          <p:cNvSpPr>
            <a:spLocks noChangeArrowheads="1"/>
          </p:cNvSpPr>
          <p:nvPr/>
        </p:nvSpPr>
        <p:spPr bwMode="auto">
          <a:xfrm>
            <a:off x="5219700" y="2276475"/>
            <a:ext cx="287338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 animBg="1"/>
      <p:bldP spid="53259" grpId="0" animBg="1"/>
      <p:bldP spid="53260" grpId="0" animBg="1"/>
      <p:bldP spid="532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AutoShape 72"/>
          <p:cNvSpPr>
            <a:spLocks noChangeArrowheads="1"/>
          </p:cNvSpPr>
          <p:nvPr/>
        </p:nvSpPr>
        <p:spPr bwMode="auto">
          <a:xfrm>
            <a:off x="6948488" y="765175"/>
            <a:ext cx="21240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67587" name="Group 74"/>
          <p:cNvGrpSpPr>
            <a:grpSpLocks/>
          </p:cNvGrpSpPr>
          <p:nvPr/>
        </p:nvGrpSpPr>
        <p:grpSpPr bwMode="auto">
          <a:xfrm>
            <a:off x="73025" y="765175"/>
            <a:ext cx="6804025" cy="5981700"/>
            <a:chOff x="40" y="391"/>
            <a:chExt cx="2608" cy="3810"/>
          </a:xfrm>
        </p:grpSpPr>
        <p:sp>
          <p:nvSpPr>
            <p:cNvPr id="6758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758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395288" y="836613"/>
          <a:ext cx="6264275" cy="1189037"/>
        </p:xfrm>
        <a:graphic>
          <a:graphicData uri="http://schemas.openxmlformats.org/presentationml/2006/ole">
            <p:oleObj spid="_x0000_s67591" name="文档" r:id="rId4" imgW="6264814" imgH="1188572" progId="Word.Document.8">
              <p:embed/>
            </p:oleObj>
          </a:graphicData>
        </a:graphic>
      </p:graphicFrame>
      <p:graphicFrame>
        <p:nvGraphicFramePr>
          <p:cNvPr id="67592" name="Object 8"/>
          <p:cNvGraphicFramePr>
            <a:graphicFrameLocks noChangeAspect="1"/>
          </p:cNvGraphicFramePr>
          <p:nvPr/>
        </p:nvGraphicFramePr>
        <p:xfrm>
          <a:off x="323850" y="2133600"/>
          <a:ext cx="6183313" cy="4356100"/>
        </p:xfrm>
        <a:graphic>
          <a:graphicData uri="http://schemas.openxmlformats.org/presentationml/2006/ole">
            <p:oleObj spid="_x0000_s67592" name="文档" r:id="rId5" imgW="6193151" imgH="4358938" progId="Word.Document.8">
              <p:embed/>
            </p:oleObj>
          </a:graphicData>
        </a:graphic>
      </p:graphicFrame>
      <p:graphicFrame>
        <p:nvGraphicFramePr>
          <p:cNvPr id="67593" name="Object 9"/>
          <p:cNvGraphicFramePr>
            <a:graphicFrameLocks noChangeAspect="1"/>
          </p:cNvGraphicFramePr>
          <p:nvPr/>
        </p:nvGraphicFramePr>
        <p:xfrm>
          <a:off x="7164388" y="914400"/>
          <a:ext cx="1652587" cy="5943600"/>
        </p:xfrm>
        <a:graphic>
          <a:graphicData uri="http://schemas.openxmlformats.org/presentationml/2006/ole">
            <p:oleObj spid="_x0000_s67593" name="文档" r:id="rId6" imgW="1657064" imgH="5943314" progId="Word.Document.8">
              <p:embed/>
            </p:oleObj>
          </a:graphicData>
        </a:graphic>
      </p:graphicFrame>
      <p:sp>
        <p:nvSpPr>
          <p:cNvPr id="67594" name="Line 10"/>
          <p:cNvSpPr>
            <a:spLocks noChangeShapeType="1"/>
          </p:cNvSpPr>
          <p:nvPr/>
        </p:nvSpPr>
        <p:spPr bwMode="auto">
          <a:xfrm>
            <a:off x="3924300" y="1196975"/>
            <a:ext cx="1223963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7595" name="Line 11"/>
          <p:cNvSpPr>
            <a:spLocks noChangeShapeType="1"/>
          </p:cNvSpPr>
          <p:nvPr/>
        </p:nvSpPr>
        <p:spPr bwMode="auto">
          <a:xfrm>
            <a:off x="1908175" y="2493963"/>
            <a:ext cx="4464050" cy="7143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7019925" y="4508500"/>
            <a:ext cx="1873250" cy="230505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7" name="AutoShape 13"/>
          <p:cNvSpPr>
            <a:spLocks noChangeArrowheads="1"/>
          </p:cNvSpPr>
          <p:nvPr/>
        </p:nvSpPr>
        <p:spPr bwMode="auto">
          <a:xfrm rot="-2335787">
            <a:off x="6084888" y="2276475"/>
            <a:ext cx="485775" cy="2317750"/>
          </a:xfrm>
          <a:prstGeom prst="upDownArrow">
            <a:avLst>
              <a:gd name="adj1" fmla="val 50000"/>
              <a:gd name="adj2" fmla="val 95425"/>
            </a:avLst>
          </a:prstGeom>
          <a:solidFill>
            <a:schemeClr val="accent1"/>
          </a:solidFill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vert="eaVert"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 animBg="1"/>
      <p:bldP spid="67595" grpId="0" animBg="1"/>
      <p:bldP spid="67596" grpId="0" animBg="1"/>
      <p:bldP spid="6759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72"/>
          <p:cNvSpPr>
            <a:spLocks noChangeArrowheads="1"/>
          </p:cNvSpPr>
          <p:nvPr/>
        </p:nvSpPr>
        <p:spPr bwMode="auto">
          <a:xfrm>
            <a:off x="6877050" y="765175"/>
            <a:ext cx="2195513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65539" name="Group 74"/>
          <p:cNvGrpSpPr>
            <a:grpSpLocks/>
          </p:cNvGrpSpPr>
          <p:nvPr/>
        </p:nvGrpSpPr>
        <p:grpSpPr bwMode="auto">
          <a:xfrm>
            <a:off x="73025" y="765175"/>
            <a:ext cx="6804025" cy="5981700"/>
            <a:chOff x="40" y="391"/>
            <a:chExt cx="2608" cy="3810"/>
          </a:xfrm>
        </p:grpSpPr>
        <p:sp>
          <p:nvSpPr>
            <p:cNvPr id="6554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554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美点赏析</a:t>
            </a:r>
          </a:p>
        </p:txBody>
      </p:sp>
      <p:graphicFrame>
        <p:nvGraphicFramePr>
          <p:cNvPr id="65543" name="Object 7"/>
          <p:cNvGraphicFramePr>
            <a:graphicFrameLocks noChangeAspect="1"/>
          </p:cNvGraphicFramePr>
          <p:nvPr/>
        </p:nvGraphicFramePr>
        <p:xfrm>
          <a:off x="330200" y="765175"/>
          <a:ext cx="6186488" cy="474663"/>
        </p:xfrm>
        <a:graphic>
          <a:graphicData uri="http://schemas.openxmlformats.org/presentationml/2006/ole">
            <p:oleObj spid="_x0000_s65543" name="文档" r:id="rId4" imgW="6186502" imgH="474205" progId="Word.Document.8">
              <p:embed/>
            </p:oleObj>
          </a:graphicData>
        </a:graphic>
      </p:graphicFrame>
      <p:graphicFrame>
        <p:nvGraphicFramePr>
          <p:cNvPr id="65544" name="Object 8"/>
          <p:cNvGraphicFramePr>
            <a:graphicFrameLocks noChangeAspect="1"/>
          </p:cNvGraphicFramePr>
          <p:nvPr/>
        </p:nvGraphicFramePr>
        <p:xfrm>
          <a:off x="258763" y="1196975"/>
          <a:ext cx="6400800" cy="5537200"/>
        </p:xfrm>
        <a:graphic>
          <a:graphicData uri="http://schemas.openxmlformats.org/presentationml/2006/ole">
            <p:oleObj spid="_x0000_s65544" name="文档" r:id="rId5" imgW="6408407" imgH="5547870" progId="Word.Document.8">
              <p:embed/>
            </p:oleObj>
          </a:graphicData>
        </a:graphic>
      </p:graphicFrame>
      <p:graphicFrame>
        <p:nvGraphicFramePr>
          <p:cNvPr id="65545" name="Object 9"/>
          <p:cNvGraphicFramePr>
            <a:graphicFrameLocks noChangeAspect="1"/>
          </p:cNvGraphicFramePr>
          <p:nvPr/>
        </p:nvGraphicFramePr>
        <p:xfrm>
          <a:off x="7140575" y="1377950"/>
          <a:ext cx="1679575" cy="5435600"/>
        </p:xfrm>
        <a:graphic>
          <a:graphicData uri="http://schemas.openxmlformats.org/presentationml/2006/ole">
            <p:oleObj spid="_x0000_s65545" name="文档" r:id="rId6" imgW="1717332" imgH="5564433" progId="Word.Document.8">
              <p:embed/>
            </p:oleObj>
          </a:graphicData>
        </a:graphic>
      </p:graphicFrame>
      <p:sp>
        <p:nvSpPr>
          <p:cNvPr id="65546" name="AutoShape 10"/>
          <p:cNvSpPr>
            <a:spLocks/>
          </p:cNvSpPr>
          <p:nvPr/>
        </p:nvSpPr>
        <p:spPr bwMode="auto">
          <a:xfrm>
            <a:off x="6948488" y="1916113"/>
            <a:ext cx="215900" cy="3600450"/>
          </a:xfrm>
          <a:prstGeom prst="leftBrace">
            <a:avLst>
              <a:gd name="adj1" fmla="val 138971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7" name="AutoShape 11"/>
          <p:cNvSpPr>
            <a:spLocks noChangeArrowheads="1"/>
          </p:cNvSpPr>
          <p:nvPr/>
        </p:nvSpPr>
        <p:spPr bwMode="auto">
          <a:xfrm>
            <a:off x="6588125" y="3573463"/>
            <a:ext cx="360363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8" name="Line 12"/>
          <p:cNvSpPr>
            <a:spLocks noChangeShapeType="1"/>
          </p:cNvSpPr>
          <p:nvPr/>
        </p:nvSpPr>
        <p:spPr bwMode="auto">
          <a:xfrm>
            <a:off x="2916238" y="1125538"/>
            <a:ext cx="7207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>
            <a:off x="2124075" y="1557338"/>
            <a:ext cx="11525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5550" name="Line 14"/>
          <p:cNvSpPr>
            <a:spLocks noChangeShapeType="1"/>
          </p:cNvSpPr>
          <p:nvPr/>
        </p:nvSpPr>
        <p:spPr bwMode="auto">
          <a:xfrm>
            <a:off x="4572000" y="4724400"/>
            <a:ext cx="10795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6" grpId="0" animBg="1"/>
      <p:bldP spid="65547" grpId="0" animBg="1"/>
      <p:bldP spid="65548" grpId="0" animBg="1"/>
      <p:bldP spid="65549" grpId="0" animBg="1"/>
      <p:bldP spid="655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随堂写练</a:t>
            </a:r>
          </a:p>
        </p:txBody>
      </p:sp>
      <p:graphicFrame>
        <p:nvGraphicFramePr>
          <p:cNvPr id="51207" name="Object 7"/>
          <p:cNvGraphicFramePr>
            <a:graphicFrameLocks noChangeAspect="1"/>
          </p:cNvGraphicFramePr>
          <p:nvPr/>
        </p:nvGraphicFramePr>
        <p:xfrm>
          <a:off x="323850" y="908050"/>
          <a:ext cx="8396288" cy="914400"/>
        </p:xfrm>
        <a:graphic>
          <a:graphicData uri="http://schemas.openxmlformats.org/presentationml/2006/ole">
            <p:oleObj spid="_x0000_s51207" name="文档" r:id="rId4" imgW="7241913" imgH="790341" progId="Word.Document.8">
              <p:embed/>
            </p:oleObj>
          </a:graphicData>
        </a:graphic>
      </p:graphicFrame>
      <p:graphicFrame>
        <p:nvGraphicFramePr>
          <p:cNvPr id="51208" name="Object 8"/>
          <p:cNvGraphicFramePr>
            <a:graphicFrameLocks noChangeAspect="1"/>
          </p:cNvGraphicFramePr>
          <p:nvPr/>
        </p:nvGraphicFramePr>
        <p:xfrm>
          <a:off x="317500" y="2057400"/>
          <a:ext cx="8483600" cy="4343400"/>
        </p:xfrm>
        <a:graphic>
          <a:graphicData uri="http://schemas.openxmlformats.org/presentationml/2006/ole">
            <p:oleObj spid="_x0000_s51208" name="文档" r:id="rId5" imgW="6192758" imgH="317171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21507" name="Group 74"/>
          <p:cNvGrpSpPr>
            <a:grpSpLocks/>
          </p:cNvGrpSpPr>
          <p:nvPr/>
        </p:nvGrpSpPr>
        <p:grpSpPr bwMode="auto">
          <a:xfrm>
            <a:off x="96838" y="817563"/>
            <a:ext cx="8980487" cy="5616575"/>
            <a:chOff x="40" y="391"/>
            <a:chExt cx="2608" cy="3810"/>
          </a:xfrm>
        </p:grpSpPr>
        <p:sp>
          <p:nvSpPr>
            <p:cNvPr id="215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15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0" y="765175"/>
          <a:ext cx="9144000" cy="6092825"/>
        </p:xfrm>
        <a:graphic>
          <a:graphicData uri="http://schemas.openxmlformats.org/presentationml/2006/ole">
            <p:oleObj spid="_x0000_s21510" name="演示文稿" r:id="rId4" imgW="6124623" imgH="3429000" progId="PowerPoint.Show.8">
              <p:embed/>
            </p:oleObj>
          </a:graphicData>
        </a:graphic>
      </p:graphicFrame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50825" y="188913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步步高同步语文  人教版必修</a:t>
            </a:r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17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17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17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455613" y="1068388"/>
          <a:ext cx="8293100" cy="5384800"/>
        </p:xfrm>
        <a:graphic>
          <a:graphicData uri="http://schemas.openxmlformats.org/presentationml/2006/ole">
            <p:oleObj spid="_x0000_s7175" name="文档" r:id="rId4" imgW="8407382" imgH="546859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891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891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891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50825" y="155575"/>
            <a:ext cx="6229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  <p:pic>
        <p:nvPicPr>
          <p:cNvPr id="38920" name="Picture 8" descr="u=2942344049,474059597&amp;fm=23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341438"/>
            <a:ext cx="3671887" cy="4967287"/>
          </a:xfrm>
          <a:prstGeom prst="rect">
            <a:avLst/>
          </a:prstGeom>
          <a:noFill/>
        </p:spPr>
      </p:pic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4354513" y="987425"/>
          <a:ext cx="4267200" cy="5557838"/>
        </p:xfrm>
        <a:graphic>
          <a:graphicData uri="http://schemas.openxmlformats.org/presentationml/2006/ole">
            <p:oleObj spid="_x0000_s38922" name="文档" r:id="rId5" imgW="4301805" imgH="558855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686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686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686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33400" y="1047750"/>
          <a:ext cx="8362950" cy="1428750"/>
        </p:xfrm>
        <a:graphic>
          <a:graphicData uri="http://schemas.openxmlformats.org/presentationml/2006/ole">
            <p:oleObj spid="_x0000_s36871" name="文档" r:id="rId4" imgW="8372841" imgH="1445952" progId="Word.Document.8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469900" y="2425700"/>
          <a:ext cx="8420100" cy="1993900"/>
        </p:xfrm>
        <a:graphic>
          <a:graphicData uri="http://schemas.openxmlformats.org/presentationml/2006/ole">
            <p:oleObj spid="_x0000_s36872" name="文档" r:id="rId5" imgW="7650370" imgH="1822025" progId="Word.Document.8">
              <p:embed/>
            </p:oleObj>
          </a:graphicData>
        </a:graphic>
      </p:graphicFrame>
      <p:pic>
        <p:nvPicPr>
          <p:cNvPr id="36873" name="Picture 9" descr="200412151111585938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4941888"/>
            <a:ext cx="7458075" cy="1503362"/>
          </a:xfrm>
          <a:prstGeom prst="rect">
            <a:avLst/>
          </a:prstGeom>
          <a:noFill/>
        </p:spPr>
      </p:pic>
      <p:grpSp>
        <p:nvGrpSpPr>
          <p:cNvPr id="36881" name="Group 17"/>
          <p:cNvGrpSpPr>
            <a:grpSpLocks/>
          </p:cNvGrpSpPr>
          <p:nvPr/>
        </p:nvGrpSpPr>
        <p:grpSpPr bwMode="auto">
          <a:xfrm>
            <a:off x="2233613" y="2217738"/>
            <a:ext cx="6051550" cy="1276350"/>
            <a:chOff x="1407" y="1397"/>
            <a:chExt cx="3812" cy="804"/>
          </a:xfrm>
        </p:grpSpPr>
        <p:sp>
          <p:nvSpPr>
            <p:cNvPr id="36875" name="Rectangle 11"/>
            <p:cNvSpPr>
              <a:spLocks noChangeArrowheads="1"/>
            </p:cNvSpPr>
            <p:nvPr/>
          </p:nvSpPr>
          <p:spPr bwMode="auto">
            <a:xfrm>
              <a:off x="1407" y="1405"/>
              <a:ext cx="504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tān </a:t>
              </a:r>
            </a:p>
          </p:txBody>
        </p:sp>
        <p:sp>
          <p:nvSpPr>
            <p:cNvPr id="36876" name="Rectangle 12"/>
            <p:cNvSpPr>
              <a:spLocks noChangeArrowheads="1"/>
            </p:cNvSpPr>
            <p:nvPr/>
          </p:nvSpPr>
          <p:spPr bwMode="auto">
            <a:xfrm>
              <a:off x="3008" y="1418"/>
              <a:ext cx="407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sū </a:t>
              </a:r>
            </a:p>
          </p:txBody>
        </p:sp>
        <p:sp>
          <p:nvSpPr>
            <p:cNvPr id="36877" name="Rectangle 13"/>
            <p:cNvSpPr>
              <a:spLocks noChangeArrowheads="1"/>
            </p:cNvSpPr>
            <p:nvPr/>
          </p:nvSpPr>
          <p:spPr bwMode="auto">
            <a:xfrm>
              <a:off x="4521" y="1397"/>
              <a:ext cx="698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zhěnɡ </a:t>
              </a:r>
            </a:p>
          </p:txBody>
        </p:sp>
        <p:sp>
          <p:nvSpPr>
            <p:cNvPr id="36878" name="Rectangle 14"/>
            <p:cNvSpPr>
              <a:spLocks noChangeArrowheads="1"/>
            </p:cNvSpPr>
            <p:nvPr/>
          </p:nvSpPr>
          <p:spPr bwMode="auto">
            <a:xfrm>
              <a:off x="1413" y="1813"/>
              <a:ext cx="407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bǔ </a:t>
              </a:r>
            </a:p>
          </p:txBody>
        </p:sp>
        <p:sp>
          <p:nvSpPr>
            <p:cNvPr id="36879" name="Rectangle 15"/>
            <p:cNvSpPr>
              <a:spLocks noChangeArrowheads="1"/>
            </p:cNvSpPr>
            <p:nvPr/>
          </p:nvSpPr>
          <p:spPr bwMode="auto">
            <a:xfrm>
              <a:off x="3032" y="1818"/>
              <a:ext cx="504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pōu </a:t>
              </a:r>
            </a:p>
          </p:txBody>
        </p:sp>
        <p:sp>
          <p:nvSpPr>
            <p:cNvPr id="36880" name="Rectangle 16"/>
            <p:cNvSpPr>
              <a:spLocks noChangeArrowheads="1"/>
            </p:cNvSpPr>
            <p:nvPr/>
          </p:nvSpPr>
          <p:spPr bwMode="auto">
            <a:xfrm>
              <a:off x="4497" y="1821"/>
              <a:ext cx="407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fú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915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915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915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469900" y="1054100"/>
          <a:ext cx="8242300" cy="3759200"/>
        </p:xfrm>
        <a:graphic>
          <a:graphicData uri="http://schemas.openxmlformats.org/presentationml/2006/ole">
            <p:oleObj spid="_x0000_s49159" name="文档" r:id="rId4" imgW="8592715" imgH="3915141" progId="Word.Document.8">
              <p:embed/>
            </p:oleObj>
          </a:graphicData>
        </a:graphic>
      </p:graphicFrame>
      <p:pic>
        <p:nvPicPr>
          <p:cNvPr id="49160" name="Picture 8" descr="1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5013325"/>
            <a:ext cx="7848600" cy="1460500"/>
          </a:xfrm>
          <a:prstGeom prst="rect">
            <a:avLst/>
          </a:prstGeom>
          <a:noFill/>
        </p:spPr>
      </p:pic>
      <p:grpSp>
        <p:nvGrpSpPr>
          <p:cNvPr id="49168" name="Group 16"/>
          <p:cNvGrpSpPr>
            <a:grpSpLocks/>
          </p:cNvGrpSpPr>
          <p:nvPr/>
        </p:nvGrpSpPr>
        <p:grpSpPr bwMode="auto">
          <a:xfrm>
            <a:off x="1738313" y="1433513"/>
            <a:ext cx="4995862" cy="2474912"/>
            <a:chOff x="1095" y="903"/>
            <a:chExt cx="3147" cy="1559"/>
          </a:xfrm>
        </p:grpSpPr>
        <p:sp>
          <p:nvSpPr>
            <p:cNvPr id="49162" name="Rectangle 10"/>
            <p:cNvSpPr>
              <a:spLocks noChangeArrowheads="1"/>
            </p:cNvSpPr>
            <p:nvPr/>
          </p:nvSpPr>
          <p:spPr bwMode="auto">
            <a:xfrm>
              <a:off x="1095" y="906"/>
              <a:ext cx="601" cy="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zhǎnɡ</a:t>
              </a:r>
            </a:p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zhànɡ</a:t>
              </a:r>
            </a:p>
          </p:txBody>
        </p:sp>
        <p:sp>
          <p:nvSpPr>
            <p:cNvPr id="49165" name="Rectangle 13"/>
            <p:cNvSpPr>
              <a:spLocks noChangeArrowheads="1"/>
            </p:cNvSpPr>
            <p:nvPr/>
          </p:nvSpPr>
          <p:spPr bwMode="auto">
            <a:xfrm>
              <a:off x="3544" y="903"/>
              <a:ext cx="698" cy="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chuànɡ</a:t>
              </a:r>
            </a:p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chuānɡ</a:t>
              </a:r>
              <a:endParaRPr lang="zh-CN" altLang="en-US" sz="2400" b="1">
                <a:solidFill>
                  <a:srgbClr val="FF0000"/>
                </a:solidFill>
                <a:latin typeface="宋体" charset="-122"/>
              </a:endParaRPr>
            </a:p>
          </p:txBody>
        </p:sp>
        <p:sp>
          <p:nvSpPr>
            <p:cNvPr id="49166" name="Rectangle 14"/>
            <p:cNvSpPr>
              <a:spLocks noChangeArrowheads="1"/>
            </p:cNvSpPr>
            <p:nvPr/>
          </p:nvSpPr>
          <p:spPr bwMode="auto">
            <a:xfrm>
              <a:off x="1128" y="1752"/>
              <a:ext cx="407" cy="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chǔ</a:t>
              </a:r>
            </a:p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chù</a:t>
              </a:r>
              <a:endParaRPr lang="zh-CN" altLang="en-US" sz="2400" b="1">
                <a:solidFill>
                  <a:srgbClr val="FF0000"/>
                </a:solidFill>
                <a:latin typeface="宋体" charset="-122"/>
              </a:endParaRPr>
            </a:p>
          </p:txBody>
        </p:sp>
        <p:sp>
          <p:nvSpPr>
            <p:cNvPr id="49167" name="Rectangle 15"/>
            <p:cNvSpPr>
              <a:spLocks noChangeArrowheads="1"/>
            </p:cNvSpPr>
            <p:nvPr/>
          </p:nvSpPr>
          <p:spPr bwMode="auto">
            <a:xfrm>
              <a:off x="3885" y="1760"/>
              <a:ext cx="310" cy="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jǐ</a:t>
              </a:r>
            </a:p>
            <a:p>
              <a:pPr>
                <a:lnSpc>
                  <a:spcPct val="14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宋体" charset="-122"/>
                </a:rPr>
                <a:t>jì</a:t>
              </a:r>
              <a:endParaRPr lang="zh-CN" altLang="en-US" sz="2400" b="1">
                <a:solidFill>
                  <a:srgbClr val="FF0000"/>
                </a:solidFill>
                <a:latin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710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71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71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508000" y="908050"/>
          <a:ext cx="8356600" cy="5549900"/>
        </p:xfrm>
        <a:graphic>
          <a:graphicData uri="http://schemas.openxmlformats.org/presentationml/2006/ole">
            <p:oleObj spid="_x0000_s47111" name="文档" r:id="rId4" imgW="8476809" imgH="5629162" progId="Word.Document.8">
              <p:embed/>
            </p:oleObj>
          </a:graphicData>
        </a:graphic>
      </p:graphicFrame>
      <p:grpSp>
        <p:nvGrpSpPr>
          <p:cNvPr id="47122" name="Group 18"/>
          <p:cNvGrpSpPr>
            <a:grpSpLocks/>
          </p:cNvGrpSpPr>
          <p:nvPr/>
        </p:nvGrpSpPr>
        <p:grpSpPr bwMode="auto">
          <a:xfrm>
            <a:off x="1282700" y="1450975"/>
            <a:ext cx="5953125" cy="4773613"/>
            <a:chOff x="808" y="914"/>
            <a:chExt cx="3750" cy="3007"/>
          </a:xfrm>
        </p:grpSpPr>
        <p:sp>
          <p:nvSpPr>
            <p:cNvPr id="47117" name="Rectangle 13"/>
            <p:cNvSpPr>
              <a:spLocks noChangeArrowheads="1"/>
            </p:cNvSpPr>
            <p:nvPr/>
          </p:nvSpPr>
          <p:spPr bwMode="auto">
            <a:xfrm>
              <a:off x="831" y="914"/>
              <a:ext cx="669" cy="1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混沌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纯粹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钝刀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打盹</a:t>
              </a:r>
            </a:p>
          </p:txBody>
        </p:sp>
        <p:sp>
          <p:nvSpPr>
            <p:cNvPr id="47118" name="Rectangle 14"/>
            <p:cNvSpPr>
              <a:spLocks noChangeArrowheads="1"/>
            </p:cNvSpPr>
            <p:nvPr/>
          </p:nvSpPr>
          <p:spPr bwMode="auto">
            <a:xfrm>
              <a:off x="3227" y="1079"/>
              <a:ext cx="1331" cy="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绿草如茵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光阴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荫蔽</a:t>
              </a:r>
            </a:p>
          </p:txBody>
        </p:sp>
        <p:sp>
          <p:nvSpPr>
            <p:cNvPr id="47119" name="Rectangle 15"/>
            <p:cNvSpPr>
              <a:spLocks noChangeArrowheads="1"/>
            </p:cNvSpPr>
            <p:nvPr/>
          </p:nvSpPr>
          <p:spPr bwMode="auto">
            <a:xfrm>
              <a:off x="808" y="2268"/>
              <a:ext cx="757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祛除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驱赶</a:t>
              </a:r>
            </a:p>
          </p:txBody>
        </p:sp>
        <p:sp>
          <p:nvSpPr>
            <p:cNvPr id="47120" name="Rectangle 16"/>
            <p:cNvSpPr>
              <a:spLocks noChangeArrowheads="1"/>
            </p:cNvSpPr>
            <p:nvPr/>
          </p:nvSpPr>
          <p:spPr bwMode="auto">
            <a:xfrm>
              <a:off x="3205" y="2251"/>
              <a:ext cx="122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卓尔不群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真知灼见</a:t>
              </a:r>
            </a:p>
          </p:txBody>
        </p:sp>
        <p:sp>
          <p:nvSpPr>
            <p:cNvPr id="47121" name="Rectangle 17"/>
            <p:cNvSpPr>
              <a:spLocks noChangeArrowheads="1"/>
            </p:cNvSpPr>
            <p:nvPr/>
          </p:nvSpPr>
          <p:spPr bwMode="auto">
            <a:xfrm>
              <a:off x="868" y="2999"/>
              <a:ext cx="919" cy="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腐烂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泛滥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charset="-122"/>
                </a:rPr>
                <a:t>波澜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505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506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506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/>
        </p:nvGraphicFramePr>
        <p:xfrm>
          <a:off x="546100" y="1125538"/>
          <a:ext cx="8191500" cy="5486400"/>
        </p:xfrm>
        <a:graphic>
          <a:graphicData uri="http://schemas.openxmlformats.org/presentationml/2006/ole">
            <p:oleObj spid="_x0000_s45063" name="文档" r:id="rId4" imgW="8313482" imgH="557048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301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301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301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319088" y="1058863"/>
          <a:ext cx="8316912" cy="5429250"/>
        </p:xfrm>
        <a:graphic>
          <a:graphicData uri="http://schemas.openxmlformats.org/presentationml/2006/ole">
            <p:oleObj spid="_x0000_s43017" name="文档" r:id="rId4" imgW="8501742" imgH="555651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096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096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096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323850" y="908050"/>
          <a:ext cx="8351838" cy="5949950"/>
        </p:xfrm>
        <a:graphic>
          <a:graphicData uri="http://schemas.openxmlformats.org/presentationml/2006/ole">
            <p:oleObj spid="_x0000_s40967" name="文档" r:id="rId4" imgW="8212127" imgH="558855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_2">
  <a:themeElements>
    <a:clrScheme name="4_Default Design_2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4_Default Design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4_Default Design_2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</TotalTime>
  <Words>299</Words>
  <Application/>
  <Paragraphs>68</Paragraphs>
  <Slides>19</Slides>
  <Notes>18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黑体</vt:lpstr>
      <vt:lpstr>Calibri</vt:lpstr>
      <vt:lpstr>华文隶书</vt:lpstr>
      <vt:lpstr>Times New Roman</vt:lpstr>
      <vt:lpstr>默认设计模板</vt:lpstr>
      <vt:lpstr>自定义设计方案</vt:lpstr>
      <vt:lpstr>4_Default Design_2</vt:lpstr>
      <vt:lpstr>Microsoft PowerPoint 演示文稿</vt:lpstr>
      <vt:lpstr>Microsoft Word 文档</vt:lpstr>
      <vt:lpstr>Microsoft Word 97 - 2003 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2011-12-10T05:00:42Z</dcterms:created>
  <dcterms:modified xsi:type="dcterms:W3CDTF">2018-05-29T03:32:34Z</dcterms:modified>
</cp:coreProperties>
</file>