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Default Extension="fntdata" ContentType="application/x-fontdata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0" r:id="rId1"/>
  </p:sldMasterIdLst>
  <p:sldIdLst>
    <p:sldId id="408" r:id="rId2"/>
    <p:sldId id="1633" r:id="rId3"/>
    <p:sldId id="1634" r:id="rId4"/>
    <p:sldId id="1639" r:id="rId5"/>
    <p:sldId id="1635" r:id="rId6"/>
    <p:sldId id="1637" r:id="rId7"/>
    <p:sldId id="1638" r:id="rId8"/>
    <p:sldId id="1203" r:id="rId9"/>
    <p:sldId id="1492" r:id="rId10"/>
    <p:sldId id="1493" r:id="rId11"/>
    <p:sldId id="1303" r:id="rId12"/>
    <p:sldId id="1640" r:id="rId13"/>
    <p:sldId id="1641" r:id="rId14"/>
    <p:sldId id="1642" r:id="rId15"/>
    <p:sldId id="1643" r:id="rId16"/>
    <p:sldId id="1645" r:id="rId17"/>
    <p:sldId id="1646" r:id="rId18"/>
    <p:sldId id="1647" r:id="rId19"/>
    <p:sldId id="1648" r:id="rId20"/>
    <p:sldId id="1649" r:id="rId21"/>
    <p:sldId id="1650" r:id="rId22"/>
    <p:sldId id="1651" r:id="rId23"/>
    <p:sldId id="1652" r:id="rId24"/>
    <p:sldId id="1653" r:id="rId25"/>
    <p:sldId id="1654" r:id="rId26"/>
    <p:sldId id="1446" r:id="rId27"/>
    <p:sldId id="1655" r:id="rId28"/>
    <p:sldId id="1656" r:id="rId29"/>
    <p:sldId id="1657" r:id="rId30"/>
    <p:sldId id="1658" r:id="rId31"/>
    <p:sldId id="1659" r:id="rId32"/>
    <p:sldId id="1660" r:id="rId33"/>
    <p:sldId id="1661" r:id="rId34"/>
    <p:sldId id="1663" r:id="rId35"/>
    <p:sldId id="1664" r:id="rId36"/>
    <p:sldId id="1665" r:id="rId37"/>
    <p:sldId id="1667" r:id="rId38"/>
    <p:sldId id="1668" r:id="rId39"/>
    <p:sldId id="1669" r:id="rId40"/>
    <p:sldId id="1670" r:id="rId41"/>
    <p:sldId id="1671" r:id="rId42"/>
    <p:sldId id="1672" r:id="rId43"/>
    <p:sldId id="1673" r:id="rId44"/>
    <p:sldId id="1426" r:id="rId45"/>
  </p:sldIdLst>
  <p:sldSz cx="9144000" cy="6858000" type="screen4x3"/>
  <p:notesSz cx="6858000" cy="9144000"/>
  <p:embeddedFontLst>
    <p:embeddedFont>
      <p:font typeface="Verdana" pitchFamily="34" charset="0"/>
      <p:regular r:id="rId46"/>
      <p:bold r:id="rId47"/>
      <p:italic r:id="rId48"/>
      <p:boldItalic r:id="rId49"/>
    </p:embeddedFont>
    <p:embeddedFont>
      <p:font typeface="Calibri" pitchFamily="34" charset="0"/>
      <p:regular r:id="rId50"/>
      <p:bold r:id="rId51"/>
      <p:italic r:id="rId52"/>
      <p:boldItalic r:id="rId53"/>
    </p:embeddedFont>
    <p:embeddedFont>
      <p:font typeface="微软雅黑" pitchFamily="34" charset="-122"/>
      <p:regular r:id="rId54"/>
    </p:embeddedFont>
    <p:embeddedFont>
      <p:font typeface="黑体" pitchFamily="2" charset="-122"/>
      <p:regular r:id="rId55"/>
    </p:embeddedFont>
    <p:embeddedFont>
      <p:font typeface="楷体_GB2312" pitchFamily="49" charset="-122"/>
      <p:regular r:id="rId56"/>
    </p:embeddedFont>
    <p:embeddedFont>
      <p:font typeface="Impact" pitchFamily="34" charset="0"/>
      <p:regular r:id="rId57"/>
    </p:embeddedFont>
    <p:embeddedFont>
      <p:font typeface="华文琥珀" pitchFamily="2" charset="-122"/>
      <p:regular r:id="rId58"/>
    </p:embeddedFont>
  </p:embeddedFontLst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ECD"/>
    <a:srgbClr val="FFCC66"/>
    <a:srgbClr val="006666"/>
    <a:srgbClr val="DB1203"/>
    <a:srgbClr val="9900CC"/>
    <a:srgbClr val="000000"/>
    <a:srgbClr val="FFFF00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9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8.fntdata"/><Relationship Id="rId58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Relationship Id="rId57" Type="http://schemas.openxmlformats.org/officeDocument/2006/relationships/font" Target="fonts/font12.fntdata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7.fntdata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font" Target="fonts/font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image" Target="../media/image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image" Target="../media/image2.e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image" Target="../media/image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image" Target="../media/image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emf"/><Relationship Id="rId1" Type="http://schemas.openxmlformats.org/officeDocument/2006/relationships/image" Target="../media/image2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image" Target="../media/image6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2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08763" y="274638"/>
            <a:ext cx="2078037" cy="57467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74650" y="274638"/>
            <a:ext cx="6081713" cy="5746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74650" y="1052513"/>
            <a:ext cx="4038600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5650" y="1052513"/>
            <a:ext cx="4038600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body" idx="1"/>
          </p:nvPr>
        </p:nvSpPr>
        <p:spPr bwMode="gray">
          <a:xfrm>
            <a:off x="374650" y="1052513"/>
            <a:ext cx="82296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-920750" y="4868863"/>
            <a:ext cx="2108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  <a:flatTx/>
          </a:bodyPr>
          <a:lstStyle/>
          <a:p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  <a:ea typeface="宋体" pitchFamily="2" charset="-122"/>
        </a:defRPr>
      </a:lvl9pPr>
    </p:titleStyle>
    <p:bodyStyle>
      <a:lvl1pPr indent="539750" algn="l" rtl="0" fontAlgn="base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defRPr sz="2400" b="1">
          <a:solidFill>
            <a:srgbClr val="000000"/>
          </a:solidFill>
          <a:latin typeface="+mn-lt"/>
          <a:ea typeface="+mn-ea"/>
          <a:cs typeface="+mn-cs"/>
        </a:defRPr>
      </a:lvl1pPr>
      <a:lvl2pPr marL="1004888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defRPr sz="2800">
          <a:solidFill>
            <a:schemeClr val="tx1"/>
          </a:solidFill>
          <a:latin typeface="Arial" charset="0"/>
          <a:ea typeface="+mn-ea"/>
        </a:defRPr>
      </a:lvl2pPr>
      <a:lvl3pPr marL="14128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defRPr sz="2400">
          <a:solidFill>
            <a:schemeClr val="tx1"/>
          </a:solidFill>
          <a:latin typeface="Arial" charset="0"/>
          <a:ea typeface="+mn-ea"/>
        </a:defRPr>
      </a:lvl3pPr>
      <a:lvl4pPr marL="1820863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  <a:ea typeface="+mn-ea"/>
        </a:defRPr>
      </a:lvl4pPr>
      <a:lvl5pPr marL="222885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5pPr>
      <a:lvl6pPr marL="268605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6pPr>
      <a:lvl7pPr marL="314325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7pPr>
      <a:lvl8pPr marL="360045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8pPr>
      <a:lvl9pPr marL="405765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oleObject24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27.bin"/><Relationship Id="rId4" Type="http://schemas.openxmlformats.org/officeDocument/2006/relationships/oleObject" Target="../embeddings/oleObject26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5" Type="http://schemas.openxmlformats.org/officeDocument/2006/relationships/oleObject" Target="../embeddings/oleObject38.bin"/><Relationship Id="rId4" Type="http://schemas.openxmlformats.org/officeDocument/2006/relationships/oleObject" Target="../embeddings/oleObject37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5" Type="http://schemas.openxmlformats.org/officeDocument/2006/relationships/oleObject" Target="../embeddings/oleObject43.bin"/><Relationship Id="rId4" Type="http://schemas.openxmlformats.org/officeDocument/2006/relationships/oleObject" Target="../embeddings/oleObject42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4" Type="http://schemas.openxmlformats.org/officeDocument/2006/relationships/oleObject" Target="../embeddings/oleObject51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5" Type="http://schemas.openxmlformats.org/officeDocument/2006/relationships/oleObject" Target="../embeddings/oleObject57.bin"/><Relationship Id="rId4" Type="http://schemas.openxmlformats.org/officeDocument/2006/relationships/oleObject" Target="../embeddings/oleObject56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4" Type="http://schemas.openxmlformats.org/officeDocument/2006/relationships/oleObject" Target="../embeddings/oleObject62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4-11.doc" TargetMode="Externa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audio" Target="../media/audio1.wav"/><Relationship Id="rId7" Type="http://schemas.openxmlformats.org/officeDocument/2006/relationships/image" Target="../media/image15.png"/><Relationship Id="rId12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4.bin"/><Relationship Id="rId11" Type="http://schemas.openxmlformats.org/officeDocument/2006/relationships/slide" Target="slide44.xml"/><Relationship Id="rId5" Type="http://schemas.openxmlformats.org/officeDocument/2006/relationships/image" Target="../media/image14.png"/><Relationship Id="rId10" Type="http://schemas.openxmlformats.org/officeDocument/2006/relationships/slide" Target="slide26.xml"/><Relationship Id="rId4" Type="http://schemas.openxmlformats.org/officeDocument/2006/relationships/image" Target="../media/image13.png"/><Relationship Id="rId9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468313" y="1844675"/>
            <a:ext cx="8064500" cy="2087563"/>
            <a:chOff x="295" y="1162"/>
            <a:chExt cx="5080" cy="1315"/>
          </a:xfrm>
        </p:grpSpPr>
        <p:sp>
          <p:nvSpPr>
            <p:cNvPr id="3075" name="Line 3"/>
            <p:cNvSpPr>
              <a:spLocks noChangeShapeType="1"/>
            </p:cNvSpPr>
            <p:nvPr/>
          </p:nvSpPr>
          <p:spPr bwMode="auto">
            <a:xfrm>
              <a:off x="658" y="1842"/>
              <a:ext cx="4246" cy="6"/>
            </a:xfrm>
            <a:prstGeom prst="line">
              <a:avLst/>
            </a:prstGeom>
            <a:noFill/>
            <a:ln w="22225">
              <a:solidFill>
                <a:srgbClr val="FFFFFF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" name="AutoShape 4"/>
            <p:cNvSpPr>
              <a:spLocks noChangeArrowheads="1"/>
            </p:cNvSpPr>
            <p:nvPr/>
          </p:nvSpPr>
          <p:spPr bwMode="auto">
            <a:xfrm>
              <a:off x="295" y="1162"/>
              <a:ext cx="5080" cy="1315"/>
            </a:xfrm>
            <a:prstGeom prst="roundRect">
              <a:avLst>
                <a:gd name="adj" fmla="val 16667"/>
              </a:avLst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7" name="AutoShape 5"/>
            <p:cNvSpPr>
              <a:spLocks noChangeArrowheads="1"/>
            </p:cNvSpPr>
            <p:nvPr/>
          </p:nvSpPr>
          <p:spPr bwMode="auto">
            <a:xfrm>
              <a:off x="431" y="1252"/>
              <a:ext cx="4808" cy="113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>
              <a:solidFill>
                <a:srgbClr val="0099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altLang="zh-CN" sz="4400">
                  <a:solidFill>
                    <a:srgbClr val="000000"/>
                  </a:solidFill>
                  <a:latin typeface="League Gothic" pitchFamily="50" charset="0"/>
                  <a:cs typeface="Times New Roman" pitchFamily="18" charset="0"/>
                </a:rPr>
                <a:t>    </a:t>
              </a:r>
            </a:p>
          </p:txBody>
        </p:sp>
        <p:sp>
          <p:nvSpPr>
            <p:cNvPr id="3078" name="Line 6"/>
            <p:cNvSpPr>
              <a:spLocks noChangeShapeType="1"/>
            </p:cNvSpPr>
            <p:nvPr/>
          </p:nvSpPr>
          <p:spPr bwMode="auto">
            <a:xfrm>
              <a:off x="340" y="2115"/>
              <a:ext cx="4990" cy="0"/>
            </a:xfrm>
            <a:prstGeom prst="line">
              <a:avLst/>
            </a:prstGeom>
            <a:noFill/>
            <a:ln w="25400" cap="rnd">
              <a:solidFill>
                <a:srgbClr val="008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3079" name="Object 7"/>
            <p:cNvGraphicFramePr>
              <a:graphicFrameLocks noChangeAspect="1"/>
            </p:cNvGraphicFramePr>
            <p:nvPr/>
          </p:nvGraphicFramePr>
          <p:xfrm>
            <a:off x="474" y="1525"/>
            <a:ext cx="4744" cy="765"/>
          </p:xfrm>
          <a:graphic>
            <a:graphicData uri="http://schemas.openxmlformats.org/presentationml/2006/ole">
              <p:oleObj spid="_x0000_s3079" name="文档" r:id="rId3" imgW="7820001" imgH="1265085" progId="Word.Document.8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22300" y="1054100"/>
          <a:ext cx="7823200" cy="5041900"/>
        </p:xfrm>
        <a:graphic>
          <a:graphicData uri="http://schemas.openxmlformats.org/presentationml/2006/ole">
            <p:oleObj spid="_x0000_s12290" name="文档" r:id="rId3" imgW="8277385" imgH="533611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1835150" y="2349500"/>
            <a:ext cx="5761038" cy="935038"/>
            <a:chOff x="1247" y="1344"/>
            <a:chExt cx="3629" cy="589"/>
          </a:xfrm>
        </p:grpSpPr>
        <p:sp>
          <p:nvSpPr>
            <p:cNvPr id="13315" name="AutoShape 3"/>
            <p:cNvSpPr>
              <a:spLocks noChangeArrowheads="1"/>
            </p:cNvSpPr>
            <p:nvPr/>
          </p:nvSpPr>
          <p:spPr bwMode="auto">
            <a:xfrm>
              <a:off x="1247" y="1344"/>
              <a:ext cx="3629" cy="58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gamma/>
                    <a:shade val="66667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16" name="AutoShape 4"/>
            <p:cNvSpPr>
              <a:spLocks noChangeArrowheads="1"/>
            </p:cNvSpPr>
            <p:nvPr/>
          </p:nvSpPr>
          <p:spPr bwMode="auto">
            <a:xfrm>
              <a:off x="1338" y="1389"/>
              <a:ext cx="499" cy="453"/>
            </a:xfrm>
            <a:prstGeom prst="star5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17" name="AutoShape 5"/>
            <p:cNvSpPr>
              <a:spLocks noChangeArrowheads="1"/>
            </p:cNvSpPr>
            <p:nvPr/>
          </p:nvSpPr>
          <p:spPr bwMode="auto">
            <a:xfrm>
              <a:off x="1973" y="1389"/>
              <a:ext cx="2812" cy="49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8575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r>
                <a:rPr lang="zh-CN" altLang="en-US" sz="3200">
                  <a:solidFill>
                    <a:srgbClr val="000000"/>
                  </a:solidFill>
                  <a:latin typeface="黑体" pitchFamily="2" charset="-122"/>
                  <a:ea typeface="黑体" pitchFamily="2" charset="-122"/>
                  <a:cs typeface="Times New Roman" pitchFamily="18" charset="0"/>
                </a:rPr>
                <a:t>基础预练</a:t>
              </a:r>
              <a:r>
                <a:rPr lang="zh-CN" altLang="en-US" sz="2000">
                  <a:solidFill>
                    <a:srgbClr val="000000"/>
                  </a:solidFill>
                  <a:latin typeface="League Gothic" pitchFamily="50" charset="0"/>
                  <a:ea typeface="楷体_GB2312" pitchFamily="49" charset="-122"/>
                  <a:cs typeface="Times New Roman" pitchFamily="18" charset="0"/>
                </a:rPr>
                <a:t>预行跬步，以期千里</a:t>
              </a:r>
              <a:r>
                <a:rPr lang="zh-CN" altLang="en-US" sz="3200">
                  <a:solidFill>
                    <a:srgbClr val="000000"/>
                  </a:solidFill>
                  <a:latin typeface="黑体" pitchFamily="2" charset="-122"/>
                  <a:ea typeface="黑体" pitchFamily="2" charset="-122"/>
                  <a:cs typeface="Times New Roman" pitchFamily="18" charset="0"/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14338" name="文档" r:id="rId3" imgW="2990860" imgH="320412" progId="Word.Document.8">
              <p:embed/>
            </p:oleObj>
          </a:graphicData>
        </a:graphic>
      </p:graphicFrame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609600" y="1841500"/>
          <a:ext cx="7734300" cy="4013200"/>
        </p:xfrm>
        <a:graphic>
          <a:graphicData uri="http://schemas.openxmlformats.org/presentationml/2006/ole">
            <p:oleObj spid="_x0000_s14339" name="文档" r:id="rId4" imgW="8278988" imgH="4311515" progId="Word.Document.8">
              <p:embed/>
            </p:oleObj>
          </a:graphicData>
        </a:graphic>
      </p:graphicFrame>
      <p:graphicFrame>
        <p:nvGraphicFramePr>
          <p:cNvPr id="14340" name="Object 4"/>
          <p:cNvGraphicFramePr>
            <a:graphicFrameLocks noChangeAspect="1"/>
          </p:cNvGraphicFramePr>
          <p:nvPr/>
        </p:nvGraphicFramePr>
        <p:xfrm>
          <a:off x="630238" y="915988"/>
          <a:ext cx="4229100" cy="644525"/>
        </p:xfrm>
        <a:graphic>
          <a:graphicData uri="http://schemas.openxmlformats.org/presentationml/2006/ole">
            <p:oleObj spid="_x0000_s14340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23888" y="1049338"/>
          <a:ext cx="7573962" cy="4873625"/>
        </p:xfrm>
        <a:graphic>
          <a:graphicData uri="http://schemas.openxmlformats.org/presentationml/2006/ole">
            <p:oleObj spid="_x0000_s15362" name="文档" r:id="rId3" imgW="8277385" imgH="532459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539750" y="1628775"/>
            <a:ext cx="8004175" cy="2859088"/>
            <a:chOff x="340" y="1026"/>
            <a:chExt cx="5042" cy="1801"/>
          </a:xfrm>
        </p:grpSpPr>
        <p:graphicFrame>
          <p:nvGraphicFramePr>
            <p:cNvPr id="16387" name="Object 3"/>
            <p:cNvGraphicFramePr>
              <a:graphicFrameLocks noChangeAspect="1"/>
            </p:cNvGraphicFramePr>
            <p:nvPr/>
          </p:nvGraphicFramePr>
          <p:xfrm>
            <a:off x="703" y="1026"/>
            <a:ext cx="491" cy="399"/>
          </p:xfrm>
          <a:graphic>
            <a:graphicData uri="http://schemas.openxmlformats.org/presentationml/2006/ole">
              <p:oleObj spid="_x0000_s16387" name="文档" r:id="rId3" imgW="851873" imgH="690865" progId="Word.Document.8">
                <p:embed/>
              </p:oleObj>
            </a:graphicData>
          </a:graphic>
        </p:graphicFrame>
        <p:pic>
          <p:nvPicPr>
            <p:cNvPr id="1638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0" y="1298"/>
              <a:ext cx="5042" cy="15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250825" y="908050"/>
          <a:ext cx="7573963" cy="4873625"/>
        </p:xfrm>
        <a:graphic>
          <a:graphicData uri="http://schemas.openxmlformats.org/presentationml/2006/ole">
            <p:oleObj spid="_x0000_s17410" name="文档" r:id="rId3" imgW="8277385" imgH="5322791" progId="Word.Document.8">
              <p:embed/>
            </p:oleObj>
          </a:graphicData>
        </a:graphic>
      </p:graphicFrame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827088" y="5516563"/>
          <a:ext cx="8166100" cy="698500"/>
        </p:xfrm>
        <a:graphic>
          <a:graphicData uri="http://schemas.openxmlformats.org/presentationml/2006/ole">
            <p:oleObj spid="_x0000_s17411" name="文档" r:id="rId4" imgW="8910526" imgH="75854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18434" name="文档" r:id="rId3" imgW="2990860" imgH="320412" progId="Word.Document.8">
              <p:embed/>
            </p:oleObj>
          </a:graphicData>
        </a:graphic>
      </p:graphicFrame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606425" y="1844675"/>
          <a:ext cx="7831138" cy="4094163"/>
        </p:xfrm>
        <a:graphic>
          <a:graphicData uri="http://schemas.openxmlformats.org/presentationml/2006/ole">
            <p:oleObj spid="_x0000_s18435" name="文档" r:id="rId4" imgW="8278988" imgH="4311515" progId="Word.Document.8">
              <p:embed/>
            </p:oleObj>
          </a:graphicData>
        </a:graphic>
      </p:graphicFrame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630238" y="915988"/>
          <a:ext cx="4229100" cy="644525"/>
        </p:xfrm>
        <a:graphic>
          <a:graphicData uri="http://schemas.openxmlformats.org/presentationml/2006/ole">
            <p:oleObj spid="_x0000_s18436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19458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11188" y="1052513"/>
          <a:ext cx="7659687" cy="4819650"/>
        </p:xfrm>
        <a:graphic>
          <a:graphicData uri="http://schemas.openxmlformats.org/presentationml/2006/ole">
            <p:oleObj spid="_x0000_s20482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21506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4098" name="文档" r:id="rId3" imgW="2990860" imgH="320412" progId="Word.Document.8">
              <p:embed/>
            </p:oleObj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606425" y="1844675"/>
          <a:ext cx="7831138" cy="4094163"/>
        </p:xfrm>
        <a:graphic>
          <a:graphicData uri="http://schemas.openxmlformats.org/presentationml/2006/ole">
            <p:oleObj spid="_x0000_s4099" name="文档" r:id="rId4" imgW="8287933" imgH="4311515" progId="Word.Document.8">
              <p:embed/>
            </p:oleObj>
          </a:graphicData>
        </a:graphic>
      </p:graphicFrame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630238" y="915988"/>
          <a:ext cx="4229100" cy="644525"/>
        </p:xfrm>
        <a:graphic>
          <a:graphicData uri="http://schemas.openxmlformats.org/presentationml/2006/ole">
            <p:oleObj spid="_x0000_s4100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11188" y="1052513"/>
          <a:ext cx="7659687" cy="4819650"/>
        </p:xfrm>
        <a:graphic>
          <a:graphicData uri="http://schemas.openxmlformats.org/presentationml/2006/ole">
            <p:oleObj spid="_x0000_s22530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755650" y="1268413"/>
          <a:ext cx="7659688" cy="4819650"/>
        </p:xfrm>
        <a:graphic>
          <a:graphicData uri="http://schemas.openxmlformats.org/presentationml/2006/ole">
            <p:oleObj spid="_x0000_s23554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24578" name="文档" r:id="rId3" imgW="2990860" imgH="320412" progId="Word.Document.8">
              <p:embed/>
            </p:oleObj>
          </a:graphicData>
        </a:graphic>
      </p:graphicFrame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606425" y="1844675"/>
          <a:ext cx="7831138" cy="4094163"/>
        </p:xfrm>
        <a:graphic>
          <a:graphicData uri="http://schemas.openxmlformats.org/presentationml/2006/ole">
            <p:oleObj spid="_x0000_s24579" name="文档" r:id="rId4" imgW="8287933" imgH="4311515" progId="Word.Document.8">
              <p:embed/>
            </p:oleObj>
          </a:graphicData>
        </a:graphic>
      </p:graphicFrame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630238" y="915988"/>
          <a:ext cx="4229100" cy="644525"/>
        </p:xfrm>
        <a:graphic>
          <a:graphicData uri="http://schemas.openxmlformats.org/presentationml/2006/ole">
            <p:oleObj spid="_x0000_s24580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25602" name="文档" r:id="rId3" imgW="2990860" imgH="320412" progId="Word.Document.8">
              <p:embed/>
            </p:oleObj>
          </a:graphicData>
        </a:graphic>
      </p:graphicFrame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603250" y="1849438"/>
          <a:ext cx="7761288" cy="4041775"/>
        </p:xfrm>
        <a:graphic>
          <a:graphicData uri="http://schemas.openxmlformats.org/presentationml/2006/ole">
            <p:oleObj spid="_x0000_s25603" name="文档" r:id="rId4" imgW="8287933" imgH="4311515" progId="Word.Document.8">
              <p:embed/>
            </p:oleObj>
          </a:graphicData>
        </a:graphic>
      </p:graphicFrame>
      <p:graphicFrame>
        <p:nvGraphicFramePr>
          <p:cNvPr id="25604" name="Object 4"/>
          <p:cNvGraphicFramePr>
            <a:graphicFrameLocks noChangeAspect="1"/>
          </p:cNvGraphicFramePr>
          <p:nvPr/>
        </p:nvGraphicFramePr>
        <p:xfrm>
          <a:off x="630238" y="915988"/>
          <a:ext cx="4229100" cy="644525"/>
        </p:xfrm>
        <a:graphic>
          <a:graphicData uri="http://schemas.openxmlformats.org/presentationml/2006/ole">
            <p:oleObj spid="_x0000_s25604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23888" y="1049338"/>
          <a:ext cx="7573962" cy="4768850"/>
        </p:xfrm>
        <a:graphic>
          <a:graphicData uri="http://schemas.openxmlformats.org/presentationml/2006/ole">
            <p:oleObj spid="_x0000_s26626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84213" y="1125538"/>
          <a:ext cx="7573962" cy="4768850"/>
        </p:xfrm>
        <a:graphic>
          <a:graphicData uri="http://schemas.openxmlformats.org/presentationml/2006/ole">
            <p:oleObj spid="_x0000_s27650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1547813" y="2420938"/>
            <a:ext cx="5903912" cy="936625"/>
            <a:chOff x="1247" y="1343"/>
            <a:chExt cx="3357" cy="590"/>
          </a:xfrm>
        </p:grpSpPr>
        <p:sp>
          <p:nvSpPr>
            <p:cNvPr id="28675" name="AutoShape 3"/>
            <p:cNvSpPr>
              <a:spLocks noChangeArrowheads="1"/>
            </p:cNvSpPr>
            <p:nvPr/>
          </p:nvSpPr>
          <p:spPr bwMode="auto">
            <a:xfrm>
              <a:off x="1247" y="1343"/>
              <a:ext cx="3357" cy="59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9966">
                    <a:gamma/>
                    <a:shade val="66667"/>
                    <a:invGamma/>
                  </a:srgbClr>
                </a:gs>
                <a:gs pos="100000">
                  <a:srgbClr val="FF9966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76" name="AutoShape 4"/>
            <p:cNvSpPr>
              <a:spLocks noChangeArrowheads="1"/>
            </p:cNvSpPr>
            <p:nvPr/>
          </p:nvSpPr>
          <p:spPr bwMode="auto">
            <a:xfrm>
              <a:off x="1338" y="1389"/>
              <a:ext cx="499" cy="453"/>
            </a:xfrm>
            <a:prstGeom prst="star5">
              <a:avLst/>
            </a:prstGeom>
            <a:gradFill rotWithShape="1">
              <a:gsLst>
                <a:gs pos="0">
                  <a:srgbClr val="FF9966"/>
                </a:gs>
                <a:gs pos="100000">
                  <a:srgbClr val="FF9966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77" name="AutoShape 5"/>
            <p:cNvSpPr>
              <a:spLocks noChangeArrowheads="1"/>
            </p:cNvSpPr>
            <p:nvPr/>
          </p:nvSpPr>
          <p:spPr bwMode="auto">
            <a:xfrm>
              <a:off x="1973" y="1389"/>
              <a:ext cx="2450" cy="49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8575">
              <a:solidFill>
                <a:srgbClr val="FF9966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r>
                <a:rPr lang="zh-CN" altLang="en-US" sz="3200">
                  <a:solidFill>
                    <a:srgbClr val="000000"/>
                  </a:solidFill>
                  <a:latin typeface="League Gothic" pitchFamily="50" charset="0"/>
                  <a:ea typeface="黑体" pitchFamily="2" charset="-122"/>
                  <a:cs typeface="Times New Roman" pitchFamily="18" charset="0"/>
                </a:rPr>
                <a:t>课堂探究</a:t>
              </a:r>
              <a:r>
                <a:rPr lang="zh-CN" altLang="en-US" sz="2000">
                  <a:solidFill>
                    <a:srgbClr val="000000"/>
                  </a:solidFill>
                  <a:latin typeface="League Gothic" pitchFamily="50" charset="0"/>
                  <a:ea typeface="楷体_GB2312" pitchFamily="49" charset="-122"/>
                  <a:cs typeface="Times New Roman" pitchFamily="18" charset="0"/>
                </a:rPr>
                <a:t>学贵有疑，疑则方进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29698" name="文档" r:id="rId3" imgW="2990860" imgH="320412" progId="Word.Document.8">
              <p:embed/>
            </p:oleObj>
          </a:graphicData>
        </a:graphic>
      </p:graphicFrame>
      <p:graphicFrame>
        <p:nvGraphicFramePr>
          <p:cNvPr id="29699" name="Object 3"/>
          <p:cNvGraphicFramePr>
            <a:graphicFrameLocks noChangeAspect="1"/>
          </p:cNvGraphicFramePr>
          <p:nvPr/>
        </p:nvGraphicFramePr>
        <p:xfrm>
          <a:off x="606425" y="1844675"/>
          <a:ext cx="7831138" cy="4094163"/>
        </p:xfrm>
        <a:graphic>
          <a:graphicData uri="http://schemas.openxmlformats.org/presentationml/2006/ole">
            <p:oleObj spid="_x0000_s29699" name="文档" r:id="rId4" imgW="8287933" imgH="4311515" progId="Word.Document.8">
              <p:embed/>
            </p:oleObj>
          </a:graphicData>
        </a:graphic>
      </p:graphicFrame>
      <p:graphicFrame>
        <p:nvGraphicFramePr>
          <p:cNvPr id="29700" name="Object 4"/>
          <p:cNvGraphicFramePr>
            <a:graphicFrameLocks noChangeAspect="1"/>
          </p:cNvGraphicFramePr>
          <p:nvPr/>
        </p:nvGraphicFramePr>
        <p:xfrm>
          <a:off x="630238" y="915988"/>
          <a:ext cx="4229100" cy="644525"/>
        </p:xfrm>
        <a:graphic>
          <a:graphicData uri="http://schemas.openxmlformats.org/presentationml/2006/ole">
            <p:oleObj spid="_x0000_s29700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23888" y="1049338"/>
          <a:ext cx="7573962" cy="5070475"/>
        </p:xfrm>
        <a:graphic>
          <a:graphicData uri="http://schemas.openxmlformats.org/presentationml/2006/ole">
            <p:oleObj spid="_x0000_s30722" name="文档" r:id="rId3" imgW="8277385" imgH="553447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23888" y="1049338"/>
          <a:ext cx="7573962" cy="4768850"/>
        </p:xfrm>
        <a:graphic>
          <a:graphicData uri="http://schemas.openxmlformats.org/presentationml/2006/ole">
            <p:oleObj spid="_x0000_s31746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23888" y="1054100"/>
          <a:ext cx="7842250" cy="4937125"/>
        </p:xfrm>
        <a:graphic>
          <a:graphicData uri="http://schemas.openxmlformats.org/presentationml/2006/ole">
            <p:oleObj spid="_x0000_s5122" name="文档" r:id="rId3" imgW="8277385" imgH="533611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84213" y="1125538"/>
          <a:ext cx="7573962" cy="4768850"/>
        </p:xfrm>
        <a:graphic>
          <a:graphicData uri="http://schemas.openxmlformats.org/presentationml/2006/ole">
            <p:oleObj spid="_x0000_s32770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33794" name="文档" r:id="rId3" imgW="8277385" imgH="5214787" progId="Word.Document.8">
              <p:embed/>
            </p:oleObj>
          </a:graphicData>
        </a:graphic>
      </p:graphicFrame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6238" y="1196975"/>
            <a:ext cx="3805237" cy="472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23888" y="1049338"/>
          <a:ext cx="7573962" cy="4768850"/>
        </p:xfrm>
        <a:graphic>
          <a:graphicData uri="http://schemas.openxmlformats.org/presentationml/2006/ole">
            <p:oleObj spid="_x0000_s34818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747713" y="1052513"/>
          <a:ext cx="7569200" cy="5448300"/>
        </p:xfrm>
        <a:graphic>
          <a:graphicData uri="http://schemas.openxmlformats.org/presentationml/2006/ole">
            <p:oleObj spid="_x0000_s35842" name="文档" r:id="rId3" imgW="8240928" imgH="592905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36866" name="文档" r:id="rId3" imgW="8277385" imgH="5214787" progId="Word.Document.8">
              <p:embed/>
            </p:oleObj>
          </a:graphicData>
        </a:graphic>
      </p:graphicFrame>
      <p:graphicFrame>
        <p:nvGraphicFramePr>
          <p:cNvPr id="36867" name="Object 3"/>
          <p:cNvGraphicFramePr>
            <a:graphicFrameLocks noChangeAspect="1"/>
          </p:cNvGraphicFramePr>
          <p:nvPr/>
        </p:nvGraphicFramePr>
        <p:xfrm>
          <a:off x="685800" y="1703388"/>
          <a:ext cx="7689850" cy="4302125"/>
        </p:xfrm>
        <a:graphic>
          <a:graphicData uri="http://schemas.openxmlformats.org/presentationml/2006/ole">
            <p:oleObj spid="_x0000_s36867" name="文档" r:id="rId4" imgW="8360137" imgH="469420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84213" y="1341438"/>
          <a:ext cx="7573962" cy="4768850"/>
        </p:xfrm>
        <a:graphic>
          <a:graphicData uri="http://schemas.openxmlformats.org/presentationml/2006/ole">
            <p:oleObj spid="_x0000_s37890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09600" y="1052513"/>
          <a:ext cx="7569200" cy="4902200"/>
        </p:xfrm>
        <a:graphic>
          <a:graphicData uri="http://schemas.openxmlformats.org/presentationml/2006/ole">
            <p:oleObj spid="_x0000_s38914" name="文档" r:id="rId3" imgW="8240928" imgH="533611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23888" y="1049338"/>
          <a:ext cx="7480300" cy="4718050"/>
        </p:xfrm>
        <a:graphic>
          <a:graphicData uri="http://schemas.openxmlformats.org/presentationml/2006/ole">
            <p:oleObj spid="_x0000_s39938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40962" name="文档" r:id="rId3" imgW="2990860" imgH="320412" progId="Word.Document.8">
              <p:embed/>
            </p:oleObj>
          </a:graphicData>
        </a:graphic>
      </p:graphicFrame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606425" y="1844675"/>
          <a:ext cx="7831138" cy="4094163"/>
        </p:xfrm>
        <a:graphic>
          <a:graphicData uri="http://schemas.openxmlformats.org/presentationml/2006/ole">
            <p:oleObj spid="_x0000_s40963" name="文档" r:id="rId4" imgW="8287933" imgH="4311515" progId="Word.Document.8">
              <p:embed/>
            </p:oleObj>
          </a:graphicData>
        </a:graphic>
      </p:graphicFrame>
      <p:graphicFrame>
        <p:nvGraphicFramePr>
          <p:cNvPr id="40964" name="Object 4"/>
          <p:cNvGraphicFramePr>
            <a:graphicFrameLocks noChangeAspect="1"/>
          </p:cNvGraphicFramePr>
          <p:nvPr/>
        </p:nvGraphicFramePr>
        <p:xfrm>
          <a:off x="630238" y="915988"/>
          <a:ext cx="4229100" cy="644525"/>
        </p:xfrm>
        <a:graphic>
          <a:graphicData uri="http://schemas.openxmlformats.org/presentationml/2006/ole">
            <p:oleObj spid="_x0000_s40964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11188" y="1052513"/>
          <a:ext cx="7659687" cy="4819650"/>
        </p:xfrm>
        <a:graphic>
          <a:graphicData uri="http://schemas.openxmlformats.org/presentationml/2006/ole">
            <p:oleObj spid="_x0000_s41986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23888" y="1054100"/>
          <a:ext cx="7842250" cy="4937125"/>
        </p:xfrm>
        <a:graphic>
          <a:graphicData uri="http://schemas.openxmlformats.org/presentationml/2006/ole">
            <p:oleObj spid="_x0000_s6146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23888" y="1054100"/>
          <a:ext cx="7659687" cy="4819650"/>
        </p:xfrm>
        <a:graphic>
          <a:graphicData uri="http://schemas.openxmlformats.org/presentationml/2006/ole">
            <p:oleObj spid="_x0000_s43010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23888" y="1049338"/>
          <a:ext cx="7573962" cy="5070475"/>
        </p:xfrm>
        <a:graphic>
          <a:graphicData uri="http://schemas.openxmlformats.org/presentationml/2006/ole">
            <p:oleObj spid="_x0000_s44034" name="文档" r:id="rId3" imgW="8277385" imgH="553447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11188" y="1341438"/>
          <a:ext cx="7573962" cy="4768850"/>
        </p:xfrm>
        <a:graphic>
          <a:graphicData uri="http://schemas.openxmlformats.org/presentationml/2006/ole">
            <p:oleObj spid="_x0000_s45058" name="文档" r:id="rId3" imgW="8277385" imgH="5214787" progId="Word.Document.8">
              <p:embed/>
            </p:oleObj>
          </a:graphicData>
        </a:graphic>
      </p:graphicFrame>
      <p:graphicFrame>
        <p:nvGraphicFramePr>
          <p:cNvPr id="45059" name="Object 3"/>
          <p:cNvGraphicFramePr>
            <a:graphicFrameLocks noChangeAspect="1"/>
          </p:cNvGraphicFramePr>
          <p:nvPr/>
        </p:nvGraphicFramePr>
        <p:xfrm>
          <a:off x="611188" y="2420938"/>
          <a:ext cx="7481887" cy="3294062"/>
        </p:xfrm>
        <a:graphic>
          <a:graphicData uri="http://schemas.openxmlformats.org/presentationml/2006/ole">
            <p:oleObj spid="_x0000_s45059" name="文档" r:id="rId4" imgW="8238767" imgH="363721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84213" y="1341438"/>
          <a:ext cx="7659687" cy="4819650"/>
        </p:xfrm>
        <a:graphic>
          <a:graphicData uri="http://schemas.openxmlformats.org/presentationml/2006/ole">
            <p:oleObj spid="_x0000_s46082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3994150" y="2244725"/>
            <a:ext cx="7191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600" b="0">
                <a:solidFill>
                  <a:srgbClr val="000000"/>
                </a:solidFill>
                <a:latin typeface="Impact" pitchFamily="34" charset="0"/>
                <a:ea typeface="华文琥珀" pitchFamily="2" charset="-122"/>
              </a:rPr>
              <a:t>课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4714875" y="2238375"/>
            <a:ext cx="6143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600" b="0">
                <a:solidFill>
                  <a:srgbClr val="000000"/>
                </a:solidFill>
                <a:latin typeface="Impact" pitchFamily="34" charset="0"/>
                <a:ea typeface="华文琥珀" pitchFamily="2" charset="-122"/>
              </a:rPr>
              <a:t>后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5434013" y="2244725"/>
            <a:ext cx="577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600" b="0">
                <a:solidFill>
                  <a:srgbClr val="000000"/>
                </a:solidFill>
                <a:latin typeface="Impact" pitchFamily="34" charset="0"/>
                <a:ea typeface="华文琥珀" pitchFamily="2" charset="-122"/>
              </a:rPr>
              <a:t>撷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6154738" y="2244725"/>
            <a:ext cx="7223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600" b="0">
                <a:solidFill>
                  <a:srgbClr val="000000"/>
                </a:solidFill>
                <a:latin typeface="Impact" pitchFamily="34" charset="0"/>
                <a:ea typeface="华文琥珀" pitchFamily="2" charset="-122"/>
              </a:rPr>
              <a:t>珍</a:t>
            </a:r>
          </a:p>
        </p:txBody>
      </p:sp>
      <p:sp>
        <p:nvSpPr>
          <p:cNvPr id="47110" name="AutoShape 6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4697413" y="2998788"/>
            <a:ext cx="3187700" cy="12223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rgbClr val="003399"/>
              </a:gs>
              <a:gs pos="100000">
                <a:srgbClr val="003399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solidFill>
              <a:srgbClr val="99CC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zh-CN" sz="18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7111" name="AutoShape 7"/>
          <p:cNvSpPr>
            <a:spLocks noChangeArrowheads="1"/>
          </p:cNvSpPr>
          <p:nvPr/>
        </p:nvSpPr>
        <p:spPr bwMode="auto">
          <a:xfrm>
            <a:off x="1403350" y="1628775"/>
            <a:ext cx="6624638" cy="266382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99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1258888" y="1125538"/>
            <a:ext cx="2592387" cy="9350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4" name="Text Box 4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5124450" y="3390900"/>
            <a:ext cx="36718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sz="200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点此进入该</a:t>
            </a:r>
            <a:r>
              <a:rPr lang="en-US" altLang="zh-CN" sz="200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word</a:t>
            </a:r>
            <a:r>
              <a:rPr lang="zh-CN" altLang="en-US" sz="200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板块</a:t>
            </a:r>
          </a:p>
        </p:txBody>
      </p: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2698750" y="2246313"/>
            <a:ext cx="16684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3600" b="0">
                <a:solidFill>
                  <a:srgbClr val="3366CC"/>
                </a:solidFill>
                <a:latin typeface="华文琥珀" pitchFamily="2" charset="-122"/>
                <a:ea typeface="华文琥珀" pitchFamily="2" charset="-122"/>
              </a:rPr>
              <a:t>请做： </a:t>
            </a:r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1258888" y="1258888"/>
            <a:ext cx="3603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4000">
                <a:solidFill>
                  <a:srgbClr val="008000"/>
                </a:solidFill>
                <a:ea typeface="叶根友特色简体升级版" pitchFamily="2" charset="-122"/>
              </a:rPr>
              <a:t>word</a:t>
            </a:r>
            <a:r>
              <a:rPr lang="zh-CN" altLang="en-US" sz="400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部分：</a:t>
            </a:r>
            <a:r>
              <a:rPr lang="zh-CN" altLang="en-US" sz="4000">
                <a:solidFill>
                  <a:srgbClr val="008000"/>
                </a:solidFill>
                <a:latin typeface="叶根友特色简体升级版" pitchFamily="2" charset="-122"/>
                <a:ea typeface="叶根友特色简体升级版" pitchFamily="2" charset="-122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3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 tmFilter="0, 0; .2, .5; .8, .5; 1, 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500" autoRev="1" fill="hold"/>
                                        <p:tgtEl>
                                          <p:spTgt spid="47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  <p:bldP spid="19464" grpId="0"/>
      <p:bldP spid="19465" grpId="0"/>
      <p:bldP spid="19466" grpId="0"/>
      <p:bldP spid="47110" grpId="0" animBg="1"/>
      <p:bldP spid="47110" grpId="1" animBg="1"/>
      <p:bldP spid="47111" grpId="0" animBg="1"/>
      <p:bldP spid="20484" grpId="0"/>
      <p:bldP spid="47114" grpId="0"/>
      <p:bldP spid="471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7170" name="文档" r:id="rId3" imgW="2990860" imgH="320412" progId="Word.Document.8">
              <p:embed/>
            </p:oleObj>
          </a:graphicData>
        </a:graphic>
      </p:graphicFrame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609600" y="1841500"/>
          <a:ext cx="7721600" cy="4013200"/>
        </p:xfrm>
        <a:graphic>
          <a:graphicData uri="http://schemas.openxmlformats.org/presentationml/2006/ole">
            <p:oleObj spid="_x0000_s7171" name="文档" r:id="rId4" imgW="8287933" imgH="4311515" progId="Word.Document.8">
              <p:embed/>
            </p:oleObj>
          </a:graphicData>
        </a:graphic>
      </p:graphicFrame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630238" y="915988"/>
          <a:ext cx="4229100" cy="644525"/>
        </p:xfrm>
        <a:graphic>
          <a:graphicData uri="http://schemas.openxmlformats.org/presentationml/2006/ole">
            <p:oleObj spid="_x0000_s7172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539750" y="896938"/>
          <a:ext cx="8064500" cy="876300"/>
        </p:xfrm>
        <a:graphic>
          <a:graphicData uri="http://schemas.openxmlformats.org/presentationml/2006/ole">
            <p:oleObj spid="_x0000_s8194" name="文档" r:id="rId3" imgW="2990860" imgH="320412" progId="Word.Document.8">
              <p:embed/>
            </p:oleObj>
          </a:graphicData>
        </a:graphic>
      </p:graphicFrame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609600" y="1841500"/>
          <a:ext cx="7721600" cy="4051300"/>
        </p:xfrm>
        <a:graphic>
          <a:graphicData uri="http://schemas.openxmlformats.org/presentationml/2006/ole">
            <p:oleObj spid="_x0000_s8195" name="文档" r:id="rId4" imgW="8287933" imgH="4348596" progId="Word.Document.8">
              <p:embed/>
            </p:oleObj>
          </a:graphicData>
        </a:graphic>
      </p:graphicFrame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627063" y="914400"/>
          <a:ext cx="4221162" cy="649288"/>
        </p:xfrm>
        <a:graphic>
          <a:graphicData uri="http://schemas.openxmlformats.org/presentationml/2006/ole">
            <p:oleObj spid="_x0000_s8196" name="文档" r:id="rId5" imgW="4505467" imgH="6948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23888" y="1054100"/>
          <a:ext cx="7842250" cy="4937125"/>
        </p:xfrm>
        <a:graphic>
          <a:graphicData uri="http://schemas.openxmlformats.org/presentationml/2006/ole">
            <p:oleObj spid="_x0000_s9218" name="文档" r:id="rId3" imgW="8277385" imgH="521478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鱼不愚\桌面\Nature cards [转换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198454">
            <a:off x="704850" y="2789238"/>
            <a:ext cx="1736725" cy="81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243" name="Group 3"/>
          <p:cNvGrpSpPr>
            <a:grpSpLocks/>
          </p:cNvGrpSpPr>
          <p:nvPr/>
        </p:nvGrpSpPr>
        <p:grpSpPr bwMode="auto">
          <a:xfrm>
            <a:off x="587375" y="1341438"/>
            <a:ext cx="8042275" cy="922337"/>
            <a:chOff x="370" y="845"/>
            <a:chExt cx="5066" cy="581"/>
          </a:xfrm>
        </p:grpSpPr>
        <p:pic>
          <p:nvPicPr>
            <p:cNvPr id="10244" name="圆角矩形 7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70" y="845"/>
              <a:ext cx="5066" cy="581"/>
            </a:xfrm>
            <a:prstGeom prst="rect">
              <a:avLst/>
            </a:prstGeom>
            <a:noFill/>
          </p:spPr>
        </p:pic>
        <p:sp>
          <p:nvSpPr>
            <p:cNvPr id="10245" name="Text Box 5"/>
            <p:cNvSpPr txBox="1">
              <a:spLocks noChangeArrowheads="1"/>
            </p:cNvSpPr>
            <p:nvPr/>
          </p:nvSpPr>
          <p:spPr bwMode="auto">
            <a:xfrm>
              <a:off x="435" y="938"/>
              <a:ext cx="4936" cy="44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zh-CN" sz="1800" b="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aphicFrame>
        <p:nvGraphicFramePr>
          <p:cNvPr id="10246" name="Object 6"/>
          <p:cNvGraphicFramePr>
            <a:graphicFrameLocks noChangeAspect="1"/>
          </p:cNvGraphicFramePr>
          <p:nvPr/>
        </p:nvGraphicFramePr>
        <p:xfrm>
          <a:off x="762000" y="1549400"/>
          <a:ext cx="7607300" cy="762000"/>
        </p:xfrm>
        <a:graphic>
          <a:graphicData uri="http://schemas.openxmlformats.org/presentationml/2006/ole">
            <p:oleObj spid="_x0000_s10246" name="文档" r:id="rId6" imgW="8278068" imgH="840865" progId="Word.Document.8">
              <p:embed/>
            </p:oleObj>
          </a:graphicData>
        </a:graphic>
      </p:graphicFrame>
      <p:pic>
        <p:nvPicPr>
          <p:cNvPr id="2" name="Picture 2" descr="C:\Documents and Settings\鱼不愚\桌面\Nature cards [转换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6198454">
            <a:off x="3728244" y="2799556"/>
            <a:ext cx="1739900" cy="8143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C:\Documents and Settings\鱼不愚\桌面\Nature cards [转换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6198454">
            <a:off x="6701632" y="2812256"/>
            <a:ext cx="1739900" cy="81438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249" name="Group 9"/>
          <p:cNvGrpSpPr>
            <a:grpSpLocks/>
          </p:cNvGrpSpPr>
          <p:nvPr/>
        </p:nvGrpSpPr>
        <p:grpSpPr bwMode="auto">
          <a:xfrm>
            <a:off x="828675" y="4076700"/>
            <a:ext cx="1511300" cy="627063"/>
            <a:chOff x="204" y="2478"/>
            <a:chExt cx="952" cy="395"/>
          </a:xfrm>
        </p:grpSpPr>
        <p:pic>
          <p:nvPicPr>
            <p:cNvPr id="10250" name="Picture 10" descr="未命名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04" y="2478"/>
              <a:ext cx="952" cy="395"/>
            </a:xfrm>
            <a:prstGeom prst="rect">
              <a:avLst/>
            </a:prstGeom>
            <a:noFill/>
          </p:spPr>
        </p:pic>
        <p:sp>
          <p:nvSpPr>
            <p:cNvPr id="10251" name="TextBox 20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04" y="2523"/>
              <a:ext cx="907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300">
                  <a:solidFill>
                    <a:srgbClr val="000000"/>
                  </a:solidFill>
                  <a:latin typeface="宋体" pitchFamily="2" charset="-122"/>
                </a:rPr>
                <a:t>基础预练</a:t>
              </a:r>
            </a:p>
          </p:txBody>
        </p:sp>
      </p:grpSp>
      <p:grpSp>
        <p:nvGrpSpPr>
          <p:cNvPr id="10252" name="Group 12"/>
          <p:cNvGrpSpPr>
            <a:grpSpLocks/>
          </p:cNvGrpSpPr>
          <p:nvPr/>
        </p:nvGrpSpPr>
        <p:grpSpPr bwMode="auto">
          <a:xfrm>
            <a:off x="3783013" y="4076700"/>
            <a:ext cx="1511300" cy="627063"/>
            <a:chOff x="204" y="2478"/>
            <a:chExt cx="952" cy="395"/>
          </a:xfrm>
        </p:grpSpPr>
        <p:pic>
          <p:nvPicPr>
            <p:cNvPr id="10253" name="Picture 13" descr="未命名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04" y="2478"/>
              <a:ext cx="952" cy="395"/>
            </a:xfrm>
            <a:prstGeom prst="rect">
              <a:avLst/>
            </a:prstGeom>
            <a:noFill/>
          </p:spPr>
        </p:pic>
        <p:sp>
          <p:nvSpPr>
            <p:cNvPr id="10254" name="TextBox 20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04" y="2523"/>
              <a:ext cx="907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300">
                  <a:solidFill>
                    <a:srgbClr val="000000"/>
                  </a:solidFill>
                  <a:latin typeface="宋体" pitchFamily="2" charset="-122"/>
                </a:rPr>
                <a:t>课堂探究</a:t>
              </a:r>
            </a:p>
          </p:txBody>
        </p:sp>
      </p:grpSp>
      <p:grpSp>
        <p:nvGrpSpPr>
          <p:cNvPr id="10255" name="Group 15"/>
          <p:cNvGrpSpPr>
            <a:grpSpLocks/>
          </p:cNvGrpSpPr>
          <p:nvPr/>
        </p:nvGrpSpPr>
        <p:grpSpPr bwMode="auto">
          <a:xfrm>
            <a:off x="6804025" y="4076700"/>
            <a:ext cx="1546225" cy="627063"/>
            <a:chOff x="204" y="2478"/>
            <a:chExt cx="952" cy="395"/>
          </a:xfrm>
        </p:grpSpPr>
        <p:pic>
          <p:nvPicPr>
            <p:cNvPr id="10256" name="Picture 16" descr="未命名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204" y="2478"/>
              <a:ext cx="952" cy="395"/>
            </a:xfrm>
            <a:prstGeom prst="rect">
              <a:avLst/>
            </a:prstGeom>
            <a:noFill/>
          </p:spPr>
        </p:pic>
        <p:sp>
          <p:nvSpPr>
            <p:cNvPr id="10257" name="TextBox 20">
              <a:hlinkClick r:id="rId1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04" y="2523"/>
              <a:ext cx="90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300">
                  <a:solidFill>
                    <a:srgbClr val="000000"/>
                  </a:solidFill>
                  <a:latin typeface="宋体" pitchFamily="2" charset="-122"/>
                </a:rPr>
                <a:t>课后撷珍</a:t>
              </a:r>
              <a:r>
                <a:rPr lang="zh-CN" altLang="en-US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06425" y="1779588"/>
          <a:ext cx="7831138" cy="4094162"/>
        </p:xfrm>
        <a:graphic>
          <a:graphicData uri="http://schemas.openxmlformats.org/presentationml/2006/ole">
            <p:oleObj spid="_x0000_s11266" name="文档" r:id="rId3" imgW="8278988" imgH="4311875" progId="Word.Document.8">
              <p:embed/>
            </p:oleObj>
          </a:graphicData>
        </a:graphic>
      </p:graphicFrame>
      <p:grpSp>
        <p:nvGrpSpPr>
          <p:cNvPr id="11267" name="Group 3"/>
          <p:cNvGrpSpPr>
            <a:grpSpLocks/>
          </p:cNvGrpSpPr>
          <p:nvPr/>
        </p:nvGrpSpPr>
        <p:grpSpPr bwMode="auto">
          <a:xfrm>
            <a:off x="1547813" y="2276475"/>
            <a:ext cx="5876925" cy="1354138"/>
            <a:chOff x="975" y="1434"/>
            <a:chExt cx="3702" cy="853"/>
          </a:xfrm>
        </p:grpSpPr>
        <p:pic>
          <p:nvPicPr>
            <p:cNvPr id="11268" name="Picture 4" descr="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75" y="1434"/>
              <a:ext cx="3702" cy="853"/>
            </a:xfrm>
            <a:prstGeom prst="rect">
              <a:avLst/>
            </a:prstGeom>
            <a:noFill/>
          </p:spPr>
        </p:pic>
        <p:graphicFrame>
          <p:nvGraphicFramePr>
            <p:cNvPr id="11269" name="Object 5"/>
            <p:cNvGraphicFramePr>
              <a:graphicFrameLocks noChangeAspect="1"/>
            </p:cNvGraphicFramePr>
            <p:nvPr/>
          </p:nvGraphicFramePr>
          <p:xfrm>
            <a:off x="2636" y="1579"/>
            <a:ext cx="1877" cy="684"/>
          </p:xfrm>
          <a:graphic>
            <a:graphicData uri="http://schemas.openxmlformats.org/presentationml/2006/ole">
              <p:oleObj spid="_x0000_s11269" name="文档" r:id="rId5" imgW="3064762" imgH="1095159" progId="Word.Document.8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5_228TGp_report_light_v2">
  <a:themeElements>
    <a:clrScheme name="5_228TGp_report_light_v2 2">
      <a:dk1>
        <a:srgbClr val="4D4D4D"/>
      </a:dk1>
      <a:lt1>
        <a:srgbClr val="FFFFFF"/>
      </a:lt1>
      <a:dk2>
        <a:srgbClr val="0D8797"/>
      </a:dk2>
      <a:lt2>
        <a:srgbClr val="C0C0C0"/>
      </a:lt2>
      <a:accent1>
        <a:srgbClr val="8BB44E"/>
      </a:accent1>
      <a:accent2>
        <a:srgbClr val="4CB06D"/>
      </a:accent2>
      <a:accent3>
        <a:srgbClr val="FFFFFF"/>
      </a:accent3>
      <a:accent4>
        <a:srgbClr val="404040"/>
      </a:accent4>
      <a:accent5>
        <a:srgbClr val="C4D6B2"/>
      </a:accent5>
      <a:accent6>
        <a:srgbClr val="449F62"/>
      </a:accent6>
      <a:hlink>
        <a:srgbClr val="7B9CB5"/>
      </a:hlink>
      <a:folHlink>
        <a:srgbClr val="B3C1A1"/>
      </a:folHlink>
    </a:clrScheme>
    <a:fontScheme name="5_228TGp_report_light_v2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A4814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Left"/>
          <a:lightRig rig="legacyFlat3" dir="t"/>
        </a:scene3d>
        <a:sp3d extrusionH="430200" prstMaterial="legacyMatte">
          <a:bevelT w="13500" h="13500" prst="angle"/>
          <a:bevelB w="13500" h="13500" prst="angle"/>
          <a:extrusionClr>
            <a:srgbClr val="CA4814"/>
          </a:extrusionClr>
        </a:sp3d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A4814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Left"/>
          <a:lightRig rig="legacyFlat3" dir="t"/>
        </a:scene3d>
        <a:sp3d extrusionH="430200" prstMaterial="legacyMatte">
          <a:bevelT w="13500" h="13500" prst="angle"/>
          <a:bevelB w="13500" h="13500" prst="angle"/>
          <a:extrusionClr>
            <a:srgbClr val="CA4814"/>
          </a:extrusionClr>
        </a:sp3d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5_228TGp_report_light_v2 1">
        <a:dk1>
          <a:srgbClr val="4D4D4D"/>
        </a:dk1>
        <a:lt1>
          <a:srgbClr val="FFFFFF"/>
        </a:lt1>
        <a:dk2>
          <a:srgbClr val="51A0B9"/>
        </a:dk2>
        <a:lt2>
          <a:srgbClr val="DDDDDD"/>
        </a:lt2>
        <a:accent1>
          <a:srgbClr val="438ACB"/>
        </a:accent1>
        <a:accent2>
          <a:srgbClr val="77AE26"/>
        </a:accent2>
        <a:accent3>
          <a:srgbClr val="FFFFFF"/>
        </a:accent3>
        <a:accent4>
          <a:srgbClr val="404040"/>
        </a:accent4>
        <a:accent5>
          <a:srgbClr val="B0C4E2"/>
        </a:accent5>
        <a:accent6>
          <a:srgbClr val="6B9D21"/>
        </a:accent6>
        <a:hlink>
          <a:srgbClr val="449878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228TGp_report_light_v2 2">
        <a:dk1>
          <a:srgbClr val="4D4D4D"/>
        </a:dk1>
        <a:lt1>
          <a:srgbClr val="FFFFFF"/>
        </a:lt1>
        <a:dk2>
          <a:srgbClr val="0D8797"/>
        </a:dk2>
        <a:lt2>
          <a:srgbClr val="C0C0C0"/>
        </a:lt2>
        <a:accent1>
          <a:srgbClr val="8BB44E"/>
        </a:accent1>
        <a:accent2>
          <a:srgbClr val="4CB06D"/>
        </a:accent2>
        <a:accent3>
          <a:srgbClr val="FFFFFF"/>
        </a:accent3>
        <a:accent4>
          <a:srgbClr val="404040"/>
        </a:accent4>
        <a:accent5>
          <a:srgbClr val="C4D6B2"/>
        </a:accent5>
        <a:accent6>
          <a:srgbClr val="449F62"/>
        </a:accent6>
        <a:hlink>
          <a:srgbClr val="7B9CB5"/>
        </a:hlink>
        <a:folHlink>
          <a:srgbClr val="B3C1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228TGp_report_light_v2 3">
        <a:dk1>
          <a:srgbClr val="000066"/>
        </a:dk1>
        <a:lt1>
          <a:srgbClr val="FFFFFF"/>
        </a:lt1>
        <a:dk2>
          <a:srgbClr val="3491C4"/>
        </a:dk2>
        <a:lt2>
          <a:srgbClr val="DDDDDD"/>
        </a:lt2>
        <a:accent1>
          <a:srgbClr val="32B66E"/>
        </a:accent1>
        <a:accent2>
          <a:srgbClr val="36623F"/>
        </a:accent2>
        <a:accent3>
          <a:srgbClr val="FFFFFF"/>
        </a:accent3>
        <a:accent4>
          <a:srgbClr val="000056"/>
        </a:accent4>
        <a:accent5>
          <a:srgbClr val="ADD7BA"/>
        </a:accent5>
        <a:accent6>
          <a:srgbClr val="305838"/>
        </a:accent6>
        <a:hlink>
          <a:srgbClr val="4C9BBA"/>
        </a:hlink>
        <a:folHlink>
          <a:srgbClr val="A4D0A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58</Words>
  <Application/>
  <Paragraphs>13</Paragraphs>
  <Slides>44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9" baseType="lpstr">
      <vt:lpstr>Arial</vt:lpstr>
      <vt:lpstr>Verdana</vt:lpstr>
      <vt:lpstr>宋体</vt:lpstr>
      <vt:lpstr>Wingdings</vt:lpstr>
      <vt:lpstr>Times New Roman</vt:lpstr>
      <vt:lpstr>League Gothic</vt:lpstr>
      <vt:lpstr>Calibri</vt:lpstr>
      <vt:lpstr>微软雅黑</vt:lpstr>
      <vt:lpstr>黑体</vt:lpstr>
      <vt:lpstr>楷体_GB2312</vt:lpstr>
      <vt:lpstr>Impact</vt:lpstr>
      <vt:lpstr>华文琥珀</vt:lpstr>
      <vt:lpstr>叶根友特色简体升级版</vt:lpstr>
      <vt:lpstr>5_228TGp_report_light_v2</vt:lpstr>
      <vt:lpstr>Microsoft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USER</cp:lastModifiedBy>
  <dcterms:created xsi:type="dcterms:W3CDTF">2014-02-21T12:44:02Z</dcterms:created>
  <dcterms:modified xsi:type="dcterms:W3CDTF">2018-05-29T03:32:34Z</dcterms:modified>
</cp:coreProperties>
</file>