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5" r:id="rId3"/>
  </p:sldMasterIdLst>
  <p:notesMasterIdLst>
    <p:notesMasterId r:id="rId33"/>
  </p:notesMasterIdLst>
  <p:handoutMasterIdLst>
    <p:handoutMasterId r:id="rId34"/>
  </p:handoutMasterIdLst>
  <p:sldIdLst>
    <p:sldId id="491" r:id="rId4"/>
    <p:sldId id="272" r:id="rId5"/>
    <p:sldId id="502" r:id="rId6"/>
    <p:sldId id="503" r:id="rId7"/>
    <p:sldId id="501" r:id="rId8"/>
    <p:sldId id="500" r:id="rId9"/>
    <p:sldId id="508" r:id="rId10"/>
    <p:sldId id="507" r:id="rId11"/>
    <p:sldId id="506" r:id="rId12"/>
    <p:sldId id="505" r:id="rId13"/>
    <p:sldId id="510" r:id="rId14"/>
    <p:sldId id="511" r:id="rId15"/>
    <p:sldId id="517" r:id="rId16"/>
    <p:sldId id="516" r:id="rId17"/>
    <p:sldId id="515" r:id="rId18"/>
    <p:sldId id="514" r:id="rId19"/>
    <p:sldId id="513" r:id="rId20"/>
    <p:sldId id="512" r:id="rId21"/>
    <p:sldId id="492" r:id="rId22"/>
    <p:sldId id="498" r:id="rId23"/>
    <p:sldId id="520" r:id="rId24"/>
    <p:sldId id="519" r:id="rId25"/>
    <p:sldId id="518" r:id="rId26"/>
    <p:sldId id="497" r:id="rId27"/>
    <p:sldId id="496" r:id="rId28"/>
    <p:sldId id="499" r:id="rId29"/>
    <p:sldId id="522" r:id="rId30"/>
    <p:sldId id="521" r:id="rId31"/>
    <p:sldId id="495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4"/>
    <a:srgbClr val="0000FF"/>
    <a:srgbClr val="FFFFFF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0" autoAdjust="0"/>
    <p:restoredTop sz="86410" autoAdjust="0"/>
  </p:normalViewPr>
  <p:slideViewPr>
    <p:cSldViewPr>
      <p:cViewPr>
        <p:scale>
          <a:sx n="75" d="100"/>
          <a:sy n="75" d="100"/>
        </p:scale>
        <p:origin x="-984" y="-72"/>
      </p:cViewPr>
      <p:guideLst>
        <p:guide orient="horz" pos="42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Relationship Id="rId4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4" Type="http://schemas.openxmlformats.org/officeDocument/2006/relationships/image" Target="../media/image33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Relationship Id="rId4" Type="http://schemas.openxmlformats.org/officeDocument/2006/relationships/image" Target="../media/image37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7" Type="http://schemas.openxmlformats.org/officeDocument/2006/relationships/image" Target="../media/image56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Relationship Id="rId6" Type="http://schemas.openxmlformats.org/officeDocument/2006/relationships/image" Target="../media/image55.emf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image" Target="../media/image57.emf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image" Target="../media/image69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image" Target="../media/image72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image" Target="../media/image75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image" Target="../media/image78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7" Type="http://schemas.openxmlformats.org/officeDocument/2006/relationships/image" Target="../media/image86.emf"/><Relationship Id="rId2" Type="http://schemas.openxmlformats.org/officeDocument/2006/relationships/image" Target="../media/image81.emf"/><Relationship Id="rId1" Type="http://schemas.openxmlformats.org/officeDocument/2006/relationships/image" Target="../media/image80.emf"/><Relationship Id="rId6" Type="http://schemas.openxmlformats.org/officeDocument/2006/relationships/image" Target="../media/image85.emf"/><Relationship Id="rId5" Type="http://schemas.openxmlformats.org/officeDocument/2006/relationships/image" Target="../media/image84.emf"/><Relationship Id="rId4" Type="http://schemas.openxmlformats.org/officeDocument/2006/relationships/image" Target="../media/image83.e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emf"/><Relationship Id="rId1" Type="http://schemas.openxmlformats.org/officeDocument/2006/relationships/image" Target="../media/image8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1FFC14D-6B7B-4A23-9DE0-7900D79935F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80A18E5-14C7-45DE-B083-F478B5D1C14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89F078-A88B-4895-A035-961D3EBE8B50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1CEED5A6-EC2E-4DCE-9C13-DEF4067BDDE3}" type="slidenum">
              <a:rPr lang="en-US" altLang="zh-CN" sz="1200"/>
              <a:pPr algn="r" eaLnBrk="1" hangingPunct="1"/>
              <a:t>11</a:t>
            </a:fld>
            <a:endParaRPr lang="en-US" altLang="zh-CN" sz="1200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AFD0FAAB-565F-4BBE-8342-D1D21EC1ACD5}" type="slidenum">
              <a:rPr lang="en-US" altLang="zh-CN" sz="1200"/>
              <a:pPr algn="r" eaLnBrk="1" hangingPunct="1"/>
              <a:t>12</a:t>
            </a:fld>
            <a:endParaRPr lang="en-US" altLang="zh-CN" sz="1200"/>
          </a:p>
        </p:txBody>
      </p:sp>
      <p:sp>
        <p:nvSpPr>
          <p:cNvPr id="58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622D9FC-6DEC-4B3D-BDF3-5CDBB7BFF4C7}" type="slidenum">
              <a:rPr lang="en-US" altLang="zh-CN" sz="1200"/>
              <a:pPr algn="r" eaLnBrk="1" hangingPunct="1"/>
              <a:t>13</a:t>
            </a:fld>
            <a:endParaRPr lang="en-US" altLang="zh-CN" sz="1200"/>
          </a:p>
        </p:txBody>
      </p:sp>
      <p:sp>
        <p:nvSpPr>
          <p:cNvPr id="706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F52071FC-06FF-46A8-96C9-28F79AF04E1C}" type="slidenum">
              <a:rPr lang="en-US" altLang="zh-CN" sz="1200"/>
              <a:pPr algn="r" eaLnBrk="1" hangingPunct="1"/>
              <a:t>14</a:t>
            </a:fld>
            <a:endParaRPr lang="en-US" altLang="zh-CN" sz="1200"/>
          </a:p>
        </p:txBody>
      </p:sp>
      <p:sp>
        <p:nvSpPr>
          <p:cNvPr id="686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BD399F35-6E2F-4181-836F-6427A4AD8AC4}" type="slidenum">
              <a:rPr lang="en-US" altLang="zh-CN" sz="1200"/>
              <a:pPr algn="r" eaLnBrk="1" hangingPunct="1"/>
              <a:t>15</a:t>
            </a:fld>
            <a:endParaRPr lang="en-US" altLang="zh-CN" sz="1200"/>
          </a:p>
        </p:txBody>
      </p:sp>
      <p:sp>
        <p:nvSpPr>
          <p:cNvPr id="66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44D57865-A66B-43F6-9198-C1377C2CF9C8}" type="slidenum">
              <a:rPr lang="en-US" altLang="zh-CN" sz="1200"/>
              <a:pPr algn="r" eaLnBrk="1" hangingPunct="1"/>
              <a:t>16</a:t>
            </a:fld>
            <a:endParaRPr lang="en-US" altLang="zh-CN" sz="1200"/>
          </a:p>
        </p:txBody>
      </p:sp>
      <p:sp>
        <p:nvSpPr>
          <p:cNvPr id="64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020A8D8-A930-40EB-86C1-58E2CC1D3EF7}" type="slidenum">
              <a:rPr lang="en-US" altLang="zh-CN" sz="1200"/>
              <a:pPr algn="r" eaLnBrk="1" hangingPunct="1"/>
              <a:t>17</a:t>
            </a:fld>
            <a:endParaRPr lang="en-US" altLang="zh-CN" sz="1200"/>
          </a:p>
        </p:txBody>
      </p:sp>
      <p:sp>
        <p:nvSpPr>
          <p:cNvPr id="62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FD17235-4F4F-4A0E-9E9A-FCAE6C4E20B8}" type="slidenum">
              <a:rPr lang="en-US" altLang="zh-CN" sz="1200"/>
              <a:pPr algn="r" eaLnBrk="1" hangingPunct="1"/>
              <a:t>18</a:t>
            </a:fld>
            <a:endParaRPr lang="en-US" altLang="zh-CN" sz="1200"/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B5E2BEC-11FD-4A7E-856B-3016C7F66E18}" type="slidenum">
              <a:rPr lang="en-US" altLang="zh-CN" sz="1200"/>
              <a:pPr algn="r" eaLnBrk="1" hangingPunct="1"/>
              <a:t>19</a:t>
            </a:fld>
            <a:endParaRPr lang="en-US" altLang="zh-CN" sz="1200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174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E3A3FFFC-A46E-4DB5-BF95-CDB17FD21974}" type="slidenum">
              <a:rPr lang="en-US" altLang="zh-CN" sz="1200"/>
              <a:pPr algn="r" eaLnBrk="1" hangingPunct="1"/>
              <a:t>20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D2D80A2-4BDE-404E-9658-59521E62120D}" type="slidenum">
              <a:rPr lang="en-US" altLang="zh-CN" sz="1200"/>
              <a:pPr algn="r" eaLnBrk="1" hangingPunct="1"/>
              <a:t>3</a:t>
            </a:fld>
            <a:endParaRPr lang="en-US" altLang="zh-CN" sz="120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7680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DA55B7F7-0D33-4F95-90EC-2A66189D8B58}" type="slidenum">
              <a:rPr lang="en-US" altLang="zh-CN" sz="1200"/>
              <a:pPr algn="r" eaLnBrk="1" hangingPunct="1"/>
              <a:t>21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7475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885E2D02-BFA3-4FC6-AE6E-AFBDE5DE2995}" type="slidenum">
              <a:rPr lang="en-US" altLang="zh-CN" sz="1200"/>
              <a:pPr algn="r" eaLnBrk="1" hangingPunct="1"/>
              <a:t>22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7270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2DF23FC7-D233-4802-BB65-27039A09A78C}" type="slidenum">
              <a:rPr lang="en-US" altLang="zh-CN" sz="1200"/>
              <a:pPr algn="r" eaLnBrk="1" hangingPunct="1"/>
              <a:t>23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970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1B6405EB-0425-45D1-9CA8-A93EE9AE786F}" type="slidenum">
              <a:rPr lang="en-US" altLang="zh-CN" sz="1200"/>
              <a:pPr algn="r" eaLnBrk="1" hangingPunct="1"/>
              <a:t>24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765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969455AD-2052-46F6-A7C9-A3DCD19A54AF}" type="slidenum">
              <a:rPr lang="en-US" altLang="zh-CN" sz="1200"/>
              <a:pPr algn="r" eaLnBrk="1" hangingPunct="1"/>
              <a:t>25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379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B2C99505-0420-473F-8417-D18E0BC63800}" type="slidenum">
              <a:rPr lang="en-US" altLang="zh-CN" sz="1200"/>
              <a:pPr algn="r" eaLnBrk="1" hangingPunct="1"/>
              <a:t>26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0A594BA3-50AC-4255-B540-8C0DD0B5D7E0}" type="slidenum">
              <a:rPr lang="en-US" altLang="zh-CN" sz="1200"/>
              <a:pPr algn="r" eaLnBrk="1" hangingPunct="1"/>
              <a:t>27</a:t>
            </a:fld>
            <a:endParaRPr lang="en-US" altLang="zh-CN" sz="1200"/>
          </a:p>
        </p:txBody>
      </p:sp>
      <p:sp>
        <p:nvSpPr>
          <p:cNvPr id="808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7885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F88EE19E-503D-493C-9FA7-E2911AE0BBE7}" type="slidenum">
              <a:rPr lang="en-US" altLang="zh-CN" sz="1200"/>
              <a:pPr algn="r" eaLnBrk="1" hangingPunct="1"/>
              <a:t>28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00E640E-ED79-4B68-8C90-7E0CC6543DD5}" type="slidenum">
              <a:rPr lang="en-US" altLang="zh-CN" sz="1200"/>
              <a:pPr algn="r" eaLnBrk="1" hangingPunct="1"/>
              <a:t>29</a:t>
            </a:fld>
            <a:endParaRPr lang="en-US" altLang="zh-CN" sz="1200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59084BCB-3100-4392-976F-F32D933C99CB}" type="slidenum">
              <a:rPr lang="en-US" altLang="zh-CN" sz="1200"/>
              <a:pPr algn="r" eaLnBrk="1" hangingPunct="1"/>
              <a:t>4</a:t>
            </a:fld>
            <a:endParaRPr lang="en-US" altLang="zh-CN" sz="120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F3A9482C-8357-48AA-9248-8555BA9EB06A}" type="slidenum">
              <a:rPr lang="en-US" altLang="zh-CN" sz="1200"/>
              <a:pPr algn="r" eaLnBrk="1" hangingPunct="1"/>
              <a:t>5</a:t>
            </a:fld>
            <a:endParaRPr lang="en-US" altLang="zh-CN" sz="120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D739C782-503D-4165-AF19-F63898797CF7}" type="slidenum">
              <a:rPr lang="en-US" altLang="zh-CN" sz="1200"/>
              <a:pPr algn="r" eaLnBrk="1" hangingPunct="1"/>
              <a:t>6</a:t>
            </a:fld>
            <a:endParaRPr lang="en-US" altLang="zh-CN" sz="120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2D93A927-2EEC-4E9A-B5DC-A868D92ED906}" type="slidenum">
              <a:rPr lang="en-US" altLang="zh-CN" sz="1200"/>
              <a:pPr algn="r" eaLnBrk="1" hangingPunct="1"/>
              <a:t>7</a:t>
            </a:fld>
            <a:endParaRPr lang="en-US" altLang="zh-CN" sz="120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45E4B41A-CCE8-4487-9FD4-2B75DDA9F639}" type="slidenum">
              <a:rPr lang="en-US" altLang="zh-CN" sz="1200"/>
              <a:pPr algn="r" eaLnBrk="1" hangingPunct="1"/>
              <a:t>8</a:t>
            </a:fld>
            <a:endParaRPr lang="en-US" altLang="zh-CN" sz="120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C377D665-D610-47D6-AC57-08415F1B5509}" type="slidenum">
              <a:rPr lang="en-US" altLang="zh-CN" sz="1200"/>
              <a:pPr algn="r" eaLnBrk="1" hangingPunct="1"/>
              <a:t>9</a:t>
            </a:fld>
            <a:endParaRPr lang="en-US" altLang="zh-CN" sz="120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DA97135B-3523-42C3-B12C-4ACD840BEEF1}" type="slidenum">
              <a:rPr lang="en-US" altLang="zh-CN" sz="1200"/>
              <a:pPr algn="r" eaLnBrk="1" hangingPunct="1"/>
              <a:t>10</a:t>
            </a:fld>
            <a:endParaRPr lang="en-US" altLang="zh-CN" sz="120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051" name="Group 8"/>
          <p:cNvGrpSpPr>
            <a:grpSpLocks/>
          </p:cNvGrpSpPr>
          <p:nvPr userDrawn="1"/>
        </p:nvGrpSpPr>
        <p:grpSpPr bwMode="auto">
          <a:xfrm>
            <a:off x="152400" y="906463"/>
            <a:ext cx="8763000" cy="5951537"/>
            <a:chOff x="0" y="0"/>
            <a:chExt cx="2608" cy="3810"/>
          </a:xfrm>
        </p:grpSpPr>
        <p:sp>
          <p:nvSpPr>
            <p:cNvPr id="4101" name="AutoShape 75"/>
            <p:cNvSpPr>
              <a:spLocks noChangeArrowheads="1"/>
            </p:cNvSpPr>
            <p:nvPr userDrawn="1"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2" name="AutoShape 76"/>
            <p:cNvSpPr>
              <a:spLocks noChangeArrowheads="1"/>
            </p:cNvSpPr>
            <p:nvPr userDrawn="1"/>
          </p:nvSpPr>
          <p:spPr bwMode="auto">
            <a:xfrm>
              <a:off x="55" y="65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7535" name="Text Box 15"/>
          <p:cNvSpPr txBox="1">
            <a:spLocks noChangeArrowheads="1"/>
          </p:cNvSpPr>
          <p:nvPr userDrawn="1"/>
        </p:nvSpPr>
        <p:spPr bwMode="auto">
          <a:xfrm>
            <a:off x="228600" y="1066800"/>
            <a:ext cx="480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 userDrawn="1"/>
        </p:nvSpPr>
        <p:spPr bwMode="auto">
          <a:xfrm>
            <a:off x="0" y="0"/>
            <a:ext cx="9145588" cy="636588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en-US" sz="1800" smtClean="0">
              <a:solidFill>
                <a:srgbClr val="080808"/>
              </a:solidFill>
              <a:latin typeface="Calibri" panose="020F0502020204030204" pitchFamily="34" charset="0"/>
            </a:endParaRPr>
          </a:p>
        </p:txBody>
      </p:sp>
      <p:grpSp>
        <p:nvGrpSpPr>
          <p:cNvPr id="3075" name="Group 3"/>
          <p:cNvGrpSpPr>
            <a:grpSpLocks/>
          </p:cNvGrpSpPr>
          <p:nvPr userDrawn="1"/>
        </p:nvGrpSpPr>
        <p:grpSpPr bwMode="auto">
          <a:xfrm>
            <a:off x="152400" y="763588"/>
            <a:ext cx="8812213" cy="5905500"/>
            <a:chOff x="0" y="0"/>
            <a:chExt cx="2608" cy="3810"/>
          </a:xfrm>
        </p:grpSpPr>
        <p:sp>
          <p:nvSpPr>
            <p:cNvPr id="6148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149" name="AutoShape 18"/>
            <p:cNvSpPr>
              <a:spLocks noChangeArrowheads="1"/>
            </p:cNvSpPr>
            <p:nvPr/>
          </p:nvSpPr>
          <p:spPr bwMode="auto">
            <a:xfrm>
              <a:off x="55" y="65"/>
              <a:ext cx="2503" cy="3712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3076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78625" y="6096000"/>
            <a:ext cx="23590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5"/>
          <p:cNvPicPr>
            <a:picLocks noChangeAspect="1" noChangeArrowheads="1"/>
          </p:cNvPicPr>
          <p:nvPr userDrawn="1"/>
        </p:nvPicPr>
        <p:blipFill>
          <a:blip r:embed="rId14" cstate="print"/>
          <a:srcRect t="2" b="39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7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6" cstate="print"/>
          <a:srcRect r="68571"/>
          <a:stretch>
            <a:fillRect/>
          </a:stretch>
        </p:blipFill>
        <p:spPr bwMode="auto">
          <a:xfrm>
            <a:off x="5600700" y="5919788"/>
            <a:ext cx="107791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y="23000" kx="-1199993" algn="bl" rotWithShape="0">
              <a:srgbClr val="000000">
                <a:alpha val="0"/>
              </a:srgbClr>
            </a:outerShdw>
          </a:effectLst>
        </p:spPr>
      </p:pic>
      <p:pic>
        <p:nvPicPr>
          <p:cNvPr id="3080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02413" y="5919788"/>
            <a:ext cx="2651125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6.bin"/><Relationship Id="rId9" Type="http://schemas.openxmlformats.org/officeDocument/2006/relationships/oleObject" Target="../embeddings/oleObject4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oleObject" Target="../embeddings/oleObject5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61.bin"/><Relationship Id="rId5" Type="http://schemas.openxmlformats.org/officeDocument/2006/relationships/oleObject" Target="../embeddings/oleObject60.bin"/><Relationship Id="rId4" Type="http://schemas.openxmlformats.org/officeDocument/2006/relationships/oleObject" Target="../embeddings/oleObject5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64.bin"/><Relationship Id="rId5" Type="http://schemas.openxmlformats.org/officeDocument/2006/relationships/oleObject" Target="../embeddings/oleObject63.bin"/><Relationship Id="rId4" Type="http://schemas.openxmlformats.org/officeDocument/2006/relationships/oleObject" Target="../embeddings/oleObject6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oleObject" Target="../embeddings/oleObject66.bin"/><Relationship Id="rId4" Type="http://schemas.openxmlformats.org/officeDocument/2006/relationships/oleObject" Target="../embeddings/oleObject65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69.bin"/><Relationship Id="rId5" Type="http://schemas.openxmlformats.org/officeDocument/2006/relationships/oleObject" Target="../embeddings/oleObject68.bin"/><Relationship Id="rId10" Type="http://schemas.openxmlformats.org/officeDocument/2006/relationships/oleObject" Target="../embeddings/oleObject73.bin"/><Relationship Id="rId4" Type="http://schemas.openxmlformats.org/officeDocument/2006/relationships/oleObject" Target="../embeddings/oleObject67.bin"/><Relationship Id="rId9" Type="http://schemas.openxmlformats.org/officeDocument/2006/relationships/oleObject" Target="../embeddings/oleObject7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76.bin"/><Relationship Id="rId5" Type="http://schemas.openxmlformats.org/officeDocument/2006/relationships/oleObject" Target="../embeddings/oleObject75.bin"/><Relationship Id="rId4" Type="http://schemas.openxmlformats.org/officeDocument/2006/relationships/oleObject" Target="../embeddings/oleObject74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7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9144000" cy="4930775"/>
            <a:chOff x="0" y="0"/>
            <a:chExt cx="5028" cy="2711"/>
          </a:xfrm>
        </p:grpSpPr>
        <p:grpSp>
          <p:nvGrpSpPr>
            <p:cNvPr id="6172" name="Group 3"/>
            <p:cNvGrpSpPr>
              <a:grpSpLocks/>
            </p:cNvGrpSpPr>
            <p:nvPr/>
          </p:nvGrpSpPr>
          <p:grpSpPr bwMode="auto">
            <a:xfrm>
              <a:off x="0" y="144"/>
              <a:ext cx="5028" cy="2567"/>
              <a:chOff x="0" y="0"/>
              <a:chExt cx="9144000" cy="4669536"/>
            </a:xfrm>
          </p:grpSpPr>
          <p:pic>
            <p:nvPicPr>
              <p:cNvPr id="6177" name="Freeform 107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4669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8" name="Text Box 5"/>
              <p:cNvSpPr txBox="1">
                <a:spLocks noChangeArrowheads="1"/>
              </p:cNvSpPr>
              <p:nvPr/>
            </p:nvSpPr>
            <p:spPr bwMode="auto">
              <a:xfrm>
                <a:off x="0" y="-2039"/>
                <a:ext cx="9144000" cy="4670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  <p:sp>
          <p:nvSpPr>
            <p:cNvPr id="6173" name="Freeform 108"/>
            <p:cNvSpPr>
              <a:spLocks/>
            </p:cNvSpPr>
            <p:nvPr/>
          </p:nvSpPr>
          <p:spPr bwMode="auto">
            <a:xfrm>
              <a:off x="0" y="0"/>
              <a:ext cx="5028" cy="2200"/>
            </a:xfrm>
            <a:custGeom>
              <a:avLst/>
              <a:gdLst>
                <a:gd name="T0" fmla="*/ 11874 w 2129"/>
                <a:gd name="T1" fmla="*/ 4288 h 887"/>
                <a:gd name="T2" fmla="*/ 11874 w 2129"/>
                <a:gd name="T3" fmla="*/ 3832 h 887"/>
                <a:gd name="T4" fmla="*/ 6587 w 2129"/>
                <a:gd name="T5" fmla="*/ 0 h 887"/>
                <a:gd name="T6" fmla="*/ 0 w 2129"/>
                <a:gd name="T7" fmla="*/ 0 h 887"/>
                <a:gd name="T8" fmla="*/ 0 w 2129"/>
                <a:gd name="T9" fmla="*/ 350 h 887"/>
                <a:gd name="T10" fmla="*/ 11874 w 2129"/>
                <a:gd name="T11" fmla="*/ 4288 h 8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rotWithShape="1">
              <a:gsLst>
                <a:gs pos="0">
                  <a:srgbClr val="21D6E0"/>
                </a:gs>
                <a:gs pos="17000">
                  <a:srgbClr val="21D6E0"/>
                </a:gs>
                <a:gs pos="27000">
                  <a:srgbClr val="0D7AB9"/>
                </a:gs>
                <a:gs pos="100000">
                  <a:srgbClr val="0087E6"/>
                </a:gs>
              </a:gsLst>
              <a:lin ang="3600000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74" name="Group 7"/>
            <p:cNvGrpSpPr>
              <a:grpSpLocks/>
            </p:cNvGrpSpPr>
            <p:nvPr/>
          </p:nvGrpSpPr>
          <p:grpSpPr bwMode="auto">
            <a:xfrm>
              <a:off x="2755" y="0"/>
              <a:ext cx="2273" cy="1605"/>
              <a:chOff x="0" y="0"/>
              <a:chExt cx="4133088" cy="2919984"/>
            </a:xfrm>
          </p:grpSpPr>
          <p:pic>
            <p:nvPicPr>
              <p:cNvPr id="6175" name="Freeform 109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4133088" cy="29199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6" name="Text Box 9"/>
              <p:cNvSpPr txBox="1">
                <a:spLocks noChangeArrowheads="1"/>
              </p:cNvSpPr>
              <p:nvPr/>
            </p:nvSpPr>
            <p:spPr bwMode="auto">
              <a:xfrm>
                <a:off x="-186124" y="0"/>
                <a:ext cx="4319212" cy="3001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</p:grpSp>
      <p:grpSp>
        <p:nvGrpSpPr>
          <p:cNvPr id="6147" name="Group 10"/>
          <p:cNvGrpSpPr>
            <a:grpSpLocks/>
          </p:cNvGrpSpPr>
          <p:nvPr/>
        </p:nvGrpSpPr>
        <p:grpSpPr bwMode="auto">
          <a:xfrm>
            <a:off x="0" y="4013200"/>
            <a:ext cx="9144000" cy="2889250"/>
            <a:chOff x="0" y="0"/>
            <a:chExt cx="5760" cy="1820"/>
          </a:xfrm>
        </p:grpSpPr>
        <p:pic>
          <p:nvPicPr>
            <p:cNvPr id="6170" name="Freeform 2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71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z="2000" b="1">
                <a:solidFill>
                  <a:srgbClr val="080808"/>
                </a:solidFill>
              </a:endParaRPr>
            </a:p>
          </p:txBody>
        </p:sp>
      </p:grpSp>
      <p:sp>
        <p:nvSpPr>
          <p:cNvPr id="6148" name="Freeform 27"/>
          <p:cNvSpPr>
            <a:spLocks/>
          </p:cNvSpPr>
          <p:nvPr/>
        </p:nvSpPr>
        <p:spPr bwMode="auto">
          <a:xfrm>
            <a:off x="0" y="3149600"/>
            <a:ext cx="9144000" cy="1779588"/>
          </a:xfrm>
          <a:custGeom>
            <a:avLst/>
            <a:gdLst>
              <a:gd name="T0" fmla="*/ 2147483646 w 2861"/>
              <a:gd name="T1" fmla="*/ 2147483646 h 557"/>
              <a:gd name="T2" fmla="*/ 2147483646 w 2861"/>
              <a:gd name="T3" fmla="*/ 0 h 557"/>
              <a:gd name="T4" fmla="*/ 2147483646 w 2861"/>
              <a:gd name="T5" fmla="*/ 2147483646 h 557"/>
              <a:gd name="T6" fmla="*/ 0 w 2861"/>
              <a:gd name="T7" fmla="*/ 255193558 h 557"/>
              <a:gd name="T8" fmla="*/ 0 w 2861"/>
              <a:gd name="T9" fmla="*/ 2147483646 h 557"/>
              <a:gd name="T10" fmla="*/ 2147483646 w 2861"/>
              <a:gd name="T11" fmla="*/ 2147483646 h 557"/>
              <a:gd name="T12" fmla="*/ 2147483646 w 2861"/>
              <a:gd name="T13" fmla="*/ 2147483646 h 5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28"/>
          <p:cNvSpPr>
            <a:spLocks/>
          </p:cNvSpPr>
          <p:nvPr/>
        </p:nvSpPr>
        <p:spPr bwMode="auto">
          <a:xfrm>
            <a:off x="0" y="3810000"/>
            <a:ext cx="9144000" cy="1189038"/>
          </a:xfrm>
          <a:custGeom>
            <a:avLst/>
            <a:gdLst>
              <a:gd name="T0" fmla="*/ 2147483646 w 2861"/>
              <a:gd name="T1" fmla="*/ 408664689 h 372"/>
              <a:gd name="T2" fmla="*/ 2147483646 w 2861"/>
              <a:gd name="T3" fmla="*/ 0 h 372"/>
              <a:gd name="T4" fmla="*/ 2147483646 w 2861"/>
              <a:gd name="T5" fmla="*/ 2147483646 h 372"/>
              <a:gd name="T6" fmla="*/ 0 w 2861"/>
              <a:gd name="T7" fmla="*/ 469964073 h 372"/>
              <a:gd name="T8" fmla="*/ 0 w 2861"/>
              <a:gd name="T9" fmla="*/ 878625566 h 372"/>
              <a:gd name="T10" fmla="*/ 2147483646 w 2861"/>
              <a:gd name="T11" fmla="*/ 2147483646 h 372"/>
              <a:gd name="T12" fmla="*/ 2147483646 w 2861"/>
              <a:gd name="T13" fmla="*/ 408664689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50" name="Picture 7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ltGray">
          <a:xfrm>
            <a:off x="530225" y="1628775"/>
            <a:ext cx="192087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tx1"/>
            </a:outerShdw>
          </a:effectLst>
        </p:spPr>
      </p:pic>
      <p:grpSp>
        <p:nvGrpSpPr>
          <p:cNvPr id="6151" name="组合 20"/>
          <p:cNvGrpSpPr>
            <a:grpSpLocks/>
          </p:cNvGrpSpPr>
          <p:nvPr/>
        </p:nvGrpSpPr>
        <p:grpSpPr bwMode="auto">
          <a:xfrm>
            <a:off x="323850" y="3357563"/>
            <a:ext cx="2435225" cy="2260600"/>
            <a:chOff x="155575" y="2009775"/>
            <a:chExt cx="2435225" cy="2260600"/>
          </a:xfrm>
        </p:grpSpPr>
        <p:grpSp>
          <p:nvGrpSpPr>
            <p:cNvPr id="6156" name="组合 5"/>
            <p:cNvGrpSpPr>
              <a:grpSpLocks/>
            </p:cNvGrpSpPr>
            <p:nvPr/>
          </p:nvGrpSpPr>
          <p:grpSpPr bwMode="auto">
            <a:xfrm>
              <a:off x="155575" y="3186112"/>
              <a:ext cx="2435225" cy="1084263"/>
              <a:chOff x="1663887" y="3803999"/>
              <a:chExt cx="3035441" cy="1027575"/>
            </a:xfrm>
          </p:grpSpPr>
          <p:sp>
            <p:nvSpPr>
              <p:cNvPr id="32" name="Freeform 13"/>
              <p:cNvSpPr>
                <a:spLocks noChangeArrowheads="1"/>
              </p:cNvSpPr>
              <p:nvPr/>
            </p:nvSpPr>
            <p:spPr bwMode="auto">
              <a:xfrm>
                <a:off x="1663887" y="4110917"/>
                <a:ext cx="2772265" cy="720657"/>
              </a:xfrm>
              <a:custGeom>
                <a:avLst/>
                <a:gdLst>
                  <a:gd name="T0" fmla="*/ 0 w 1906"/>
                  <a:gd name="T1" fmla="*/ 2147483646 h 530"/>
                  <a:gd name="T2" fmla="*/ 2147483646 w 1906"/>
                  <a:gd name="T3" fmla="*/ 2147483646 h 530"/>
                  <a:gd name="T4" fmla="*/ 2147483646 w 1906"/>
                  <a:gd name="T5" fmla="*/ 0 h 530"/>
                  <a:gd name="T6" fmla="*/ 2147483646 w 1906"/>
                  <a:gd name="T7" fmla="*/ 0 h 530"/>
                  <a:gd name="T8" fmla="*/ 0 w 1906"/>
                  <a:gd name="T9" fmla="*/ 2147483646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" name="Freeform 11"/>
              <p:cNvSpPr>
                <a:spLocks noChangeArrowheads="1"/>
              </p:cNvSpPr>
              <p:nvPr/>
            </p:nvSpPr>
            <p:spPr bwMode="auto">
              <a:xfrm rot="-164439">
                <a:off x="3943436" y="3840107"/>
                <a:ext cx="755892" cy="979431"/>
              </a:xfrm>
              <a:custGeom>
                <a:avLst/>
                <a:gdLst>
                  <a:gd name="T0" fmla="*/ 0 w 516"/>
                  <a:gd name="T1" fmla="*/ 2147483646 h 732"/>
                  <a:gd name="T2" fmla="*/ 2147483646 w 516"/>
                  <a:gd name="T3" fmla="*/ 2147483646 h 732"/>
                  <a:gd name="T4" fmla="*/ 2147483646 w 516"/>
                  <a:gd name="T5" fmla="*/ 2147483646 h 732"/>
                  <a:gd name="T6" fmla="*/ 2147483646 w 516"/>
                  <a:gd name="T7" fmla="*/ 0 h 732"/>
                  <a:gd name="T8" fmla="*/ 0 w 516"/>
                  <a:gd name="T9" fmla="*/ 214748364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Freeform 12"/>
              <p:cNvSpPr>
                <a:spLocks noChangeArrowheads="1"/>
              </p:cNvSpPr>
              <p:nvPr/>
            </p:nvSpPr>
            <p:spPr bwMode="auto">
              <a:xfrm>
                <a:off x="2059642" y="3803999"/>
                <a:ext cx="2162802" cy="318954"/>
              </a:xfrm>
              <a:custGeom>
                <a:avLst/>
                <a:gdLst>
                  <a:gd name="T0" fmla="*/ 0 w 1481"/>
                  <a:gd name="T1" fmla="*/ 2147483646 h 197"/>
                  <a:gd name="T2" fmla="*/ 2147483646 w 1481"/>
                  <a:gd name="T3" fmla="*/ 2147483646 h 197"/>
                  <a:gd name="T4" fmla="*/ 2147483646 w 1481"/>
                  <a:gd name="T5" fmla="*/ 0 h 197"/>
                  <a:gd name="T6" fmla="*/ 2147483646 w 1481"/>
                  <a:gd name="T7" fmla="*/ 2147483646 h 197"/>
                  <a:gd name="T8" fmla="*/ 0 w 1481"/>
                  <a:gd name="T9" fmla="*/ 2147483646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5" name="Text Box 23"/>
              <p:cNvSpPr txBox="1">
                <a:spLocks noChangeArrowheads="1"/>
              </p:cNvSpPr>
              <p:nvPr/>
            </p:nvSpPr>
            <p:spPr bwMode="auto">
              <a:xfrm>
                <a:off x="1897382" y="4253845"/>
                <a:ext cx="2325061" cy="43329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2400" b="1">
                    <a:solidFill>
                      <a:srgbClr val="0000FF"/>
                    </a:solidFill>
                  </a:rPr>
                  <a:t>必  修 </a:t>
                </a:r>
                <a:r>
                  <a:rPr lang="en-US" altLang="zh-CN" sz="2400" b="1">
                    <a:solidFill>
                      <a:srgbClr val="0000FF"/>
                    </a:solidFill>
                  </a:rPr>
                  <a:t>5</a:t>
                </a:r>
                <a:endParaRPr lang="zh-CN" altLang="zh-CN" sz="240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6157" name="组合 7"/>
            <p:cNvGrpSpPr>
              <a:grpSpLocks/>
            </p:cNvGrpSpPr>
            <p:nvPr/>
          </p:nvGrpSpPr>
          <p:grpSpPr bwMode="auto">
            <a:xfrm>
              <a:off x="527050" y="2582863"/>
              <a:ext cx="1597025" cy="841375"/>
              <a:chOff x="1961130" y="2906350"/>
              <a:chExt cx="1932207" cy="786316"/>
            </a:xfrm>
          </p:grpSpPr>
          <p:grpSp>
            <p:nvGrpSpPr>
              <p:cNvPr id="6161" name="组合 6"/>
              <p:cNvGrpSpPr>
                <a:grpSpLocks/>
              </p:cNvGrpSpPr>
              <p:nvPr/>
            </p:nvGrpSpPr>
            <p:grpSpPr bwMode="auto">
              <a:xfrm>
                <a:off x="1961130" y="2906350"/>
                <a:ext cx="1932207" cy="786316"/>
                <a:chOff x="1961130" y="2906350"/>
                <a:chExt cx="1932207" cy="786316"/>
              </a:xfrm>
            </p:grpSpPr>
            <p:sp>
              <p:nvSpPr>
                <p:cNvPr id="29" name="Freeform 15"/>
                <p:cNvSpPr>
                  <a:spLocks noChangeArrowheads="1"/>
                </p:cNvSpPr>
                <p:nvPr/>
              </p:nvSpPr>
              <p:spPr bwMode="auto">
                <a:xfrm>
                  <a:off x="1961130" y="3041359"/>
                  <a:ext cx="1699805" cy="642405"/>
                </a:xfrm>
                <a:custGeom>
                  <a:avLst/>
                  <a:gdLst>
                    <a:gd name="T0" fmla="*/ 0 w 1239"/>
                    <a:gd name="T1" fmla="*/ 2147483646 h 538"/>
                    <a:gd name="T2" fmla="*/ 2147483646 w 1239"/>
                    <a:gd name="T3" fmla="*/ 2147483646 h 538"/>
                    <a:gd name="T4" fmla="*/ 2147483646 w 1239"/>
                    <a:gd name="T5" fmla="*/ 0 h 538"/>
                    <a:gd name="T6" fmla="*/ 2147483646 w 1239"/>
                    <a:gd name="T7" fmla="*/ 0 h 538"/>
                    <a:gd name="T8" fmla="*/ 0 w 1239"/>
                    <a:gd name="T9" fmla="*/ 2147483646 h 5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39"/>
                    <a:gd name="T16" fmla="*/ 0 h 538"/>
                    <a:gd name="T17" fmla="*/ 1239 w 1239"/>
                    <a:gd name="T18" fmla="*/ 538 h 5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39" h="538">
                      <a:moveTo>
                        <a:pt x="0" y="537"/>
                      </a:moveTo>
                      <a:lnTo>
                        <a:pt x="1238" y="537"/>
                      </a:lnTo>
                      <a:lnTo>
                        <a:pt x="950" y="0"/>
                      </a:lnTo>
                      <a:lnTo>
                        <a:pt x="288" y="0"/>
                      </a:lnTo>
                      <a:lnTo>
                        <a:pt x="0" y="537"/>
                      </a:lnTo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Freeform 17"/>
                <p:cNvSpPr>
                  <a:spLocks noChangeArrowheads="1"/>
                </p:cNvSpPr>
                <p:nvPr/>
              </p:nvSpPr>
              <p:spPr bwMode="auto">
                <a:xfrm>
                  <a:off x="3234543" y="2906349"/>
                  <a:ext cx="658794" cy="786316"/>
                </a:xfrm>
                <a:custGeom>
                  <a:avLst/>
                  <a:gdLst>
                    <a:gd name="T0" fmla="*/ 2147483646 w 439"/>
                    <a:gd name="T1" fmla="*/ 2147483646 h 638"/>
                    <a:gd name="T2" fmla="*/ 2147483646 w 439"/>
                    <a:gd name="T3" fmla="*/ 2147483646 h 638"/>
                    <a:gd name="T4" fmla="*/ 2147483646 w 439"/>
                    <a:gd name="T5" fmla="*/ 0 h 638"/>
                    <a:gd name="T6" fmla="*/ 0 w 439"/>
                    <a:gd name="T7" fmla="*/ 2147483646 h 638"/>
                    <a:gd name="T8" fmla="*/ 2147483646 w 439"/>
                    <a:gd name="T9" fmla="*/ 2147483646 h 6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9"/>
                    <a:gd name="T16" fmla="*/ 0 h 638"/>
                    <a:gd name="T17" fmla="*/ 439 w 439"/>
                    <a:gd name="T18" fmla="*/ 638 h 6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9" h="638">
                      <a:moveTo>
                        <a:pt x="289" y="637"/>
                      </a:moveTo>
                      <a:lnTo>
                        <a:pt x="438" y="441"/>
                      </a:lnTo>
                      <a:lnTo>
                        <a:pt x="79" y="0"/>
                      </a:lnTo>
                      <a:lnTo>
                        <a:pt x="0" y="96"/>
                      </a:lnTo>
                      <a:lnTo>
                        <a:pt x="289" y="637"/>
                      </a:lnTo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Freeform 14"/>
                <p:cNvSpPr>
                  <a:spLocks noChangeArrowheads="1"/>
                </p:cNvSpPr>
                <p:nvPr/>
              </p:nvSpPr>
              <p:spPr bwMode="auto">
                <a:xfrm>
                  <a:off x="2375998" y="2906349"/>
                  <a:ext cx="989152" cy="135009"/>
                </a:xfrm>
                <a:custGeom>
                  <a:avLst/>
                  <a:gdLst>
                    <a:gd name="T0" fmla="*/ 0 w 734"/>
                    <a:gd name="T1" fmla="*/ 2147483646 h 104"/>
                    <a:gd name="T2" fmla="*/ 2147483646 w 734"/>
                    <a:gd name="T3" fmla="*/ 2147483646 h 104"/>
                    <a:gd name="T4" fmla="*/ 2147483646 w 734"/>
                    <a:gd name="T5" fmla="*/ 0 h 104"/>
                    <a:gd name="T6" fmla="*/ 2147483646 w 734"/>
                    <a:gd name="T7" fmla="*/ 0 h 104"/>
                    <a:gd name="T8" fmla="*/ 0 w 734"/>
                    <a:gd name="T9" fmla="*/ 2147483646 h 1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4"/>
                    <a:gd name="T16" fmla="*/ 0 h 104"/>
                    <a:gd name="T17" fmla="*/ 734 w 734"/>
                    <a:gd name="T18" fmla="*/ 104 h 1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4" h="104">
                      <a:moveTo>
                        <a:pt x="0" y="100"/>
                      </a:moveTo>
                      <a:lnTo>
                        <a:pt x="652" y="103"/>
                      </a:lnTo>
                      <a:lnTo>
                        <a:pt x="733" y="0"/>
                      </a:lnTo>
                      <a:lnTo>
                        <a:pt x="180" y="0"/>
                      </a:lnTo>
                      <a:lnTo>
                        <a:pt x="0" y="100"/>
                      </a:ln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Text Box 23"/>
              <p:cNvSpPr txBox="1">
                <a:spLocks noChangeArrowheads="1"/>
              </p:cNvSpPr>
              <p:nvPr/>
            </p:nvSpPr>
            <p:spPr bwMode="auto">
              <a:xfrm>
                <a:off x="2203136" y="3192687"/>
                <a:ext cx="1334875" cy="37387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0" dirty="0" smtClean="0">
                    <a:solidFill>
                      <a:srgbClr val="000000"/>
                    </a:solidFill>
                  </a:rPr>
                  <a:t>人教版</a:t>
                </a:r>
                <a:endParaRPr lang="zh-CN" altLang="zh-CN" sz="2000" kern="0" dirty="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8" name="组合 8"/>
            <p:cNvGrpSpPr>
              <a:grpSpLocks/>
            </p:cNvGrpSpPr>
            <p:nvPr/>
          </p:nvGrpSpPr>
          <p:grpSpPr bwMode="auto">
            <a:xfrm>
              <a:off x="885825" y="2009775"/>
              <a:ext cx="777875" cy="652463"/>
              <a:chOff x="2520095" y="2428876"/>
              <a:chExt cx="890090" cy="794817"/>
            </a:xfrm>
          </p:grpSpPr>
          <p:sp>
            <p:nvSpPr>
              <p:cNvPr id="25" name="Freeform 16"/>
              <p:cNvSpPr>
                <a:spLocks noChangeArrowheads="1"/>
              </p:cNvSpPr>
              <p:nvPr/>
            </p:nvSpPr>
            <p:spPr bwMode="auto">
              <a:xfrm>
                <a:off x="2520095" y="2428876"/>
                <a:ext cx="799264" cy="769676"/>
              </a:xfrm>
              <a:custGeom>
                <a:avLst/>
                <a:gdLst>
                  <a:gd name="T0" fmla="*/ 0 w 587"/>
                  <a:gd name="T1" fmla="*/ 2147483646 h 537"/>
                  <a:gd name="T2" fmla="*/ 2147483646 w 587"/>
                  <a:gd name="T3" fmla="*/ 2147483646 h 537"/>
                  <a:gd name="T4" fmla="*/ 2147483646 w 587"/>
                  <a:gd name="T5" fmla="*/ 0 h 537"/>
                  <a:gd name="T6" fmla="*/ 0 w 587"/>
                  <a:gd name="T7" fmla="*/ 2147483646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 noChangeArrowheads="1"/>
              </p:cNvSpPr>
              <p:nvPr/>
            </p:nvSpPr>
            <p:spPr bwMode="auto">
              <a:xfrm rot="201981">
                <a:off x="2887030" y="2459818"/>
                <a:ext cx="523155" cy="763874"/>
              </a:xfrm>
              <a:custGeom>
                <a:avLst/>
                <a:gdLst>
                  <a:gd name="T0" fmla="*/ 2147483646 w 364"/>
                  <a:gd name="T1" fmla="*/ 2147483646 h 535"/>
                  <a:gd name="T2" fmla="*/ 2147483646 w 364"/>
                  <a:gd name="T3" fmla="*/ 2147483646 h 535"/>
                  <a:gd name="T4" fmla="*/ 0 w 364"/>
                  <a:gd name="T5" fmla="*/ 0 h 535"/>
                  <a:gd name="T6" fmla="*/ 2147483646 w 364"/>
                  <a:gd name="T7" fmla="*/ 2147483646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6152" name="Line 11"/>
          <p:cNvSpPr>
            <a:spLocks noChangeShapeType="1"/>
          </p:cNvSpPr>
          <p:nvPr/>
        </p:nvSpPr>
        <p:spPr bwMode="auto">
          <a:xfrm flipH="1">
            <a:off x="88900" y="3352800"/>
            <a:ext cx="2535238" cy="6350"/>
          </a:xfrm>
          <a:prstGeom prst="line">
            <a:avLst/>
          </a:prstGeom>
          <a:noFill/>
          <a:ln w="57150" cmpd="thickThin">
            <a:solidFill>
              <a:srgbClr val="336600"/>
            </a:solidFill>
            <a:round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invGray">
          <a:xfrm>
            <a:off x="25400" y="5605463"/>
            <a:ext cx="6858000" cy="125412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gray">
          <a:xfrm>
            <a:off x="2636838" y="2687638"/>
            <a:ext cx="6049962" cy="1677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5  </a:t>
            </a:r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课   滕王阁序</a:t>
            </a:r>
          </a:p>
          <a:p>
            <a:pPr algn="ctr" eaLnBrk="1" hangingPunct="1"/>
            <a:endParaRPr lang="zh-CN" altLang="en-US" sz="360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ctr" eaLnBrk="1" hangingPunct="1"/>
            <a:r>
              <a:rPr lang="zh-CN" altLang="en-US" sz="32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王  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505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506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506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/>
        </p:nvGraphicFramePr>
        <p:xfrm>
          <a:off x="747713" y="1803400"/>
          <a:ext cx="8396287" cy="5586413"/>
        </p:xfrm>
        <a:graphic>
          <a:graphicData uri="http://schemas.openxmlformats.org/presentationml/2006/ole">
            <p:oleObj spid="_x0000_s45063" name="文档" r:id="rId4" imgW="8399947" imgH="5598999" progId="Word.Document.8">
              <p:embed/>
            </p:oleObj>
          </a:graphicData>
        </a:graphic>
      </p:graphicFrame>
      <p:pic>
        <p:nvPicPr>
          <p:cNvPr id="4506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724400"/>
            <a:ext cx="8280400" cy="16827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529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5530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530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55303" name="Object 7"/>
          <p:cNvGraphicFramePr>
            <a:graphicFrameLocks noChangeAspect="1"/>
          </p:cNvGraphicFramePr>
          <p:nvPr/>
        </p:nvGraphicFramePr>
        <p:xfrm>
          <a:off x="531813" y="765175"/>
          <a:ext cx="9128125" cy="6583363"/>
        </p:xfrm>
        <a:graphic>
          <a:graphicData uri="http://schemas.openxmlformats.org/presentationml/2006/ole">
            <p:oleObj spid="_x0000_s55303" name="文档" r:id="rId4" imgW="9133027" imgH="659529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7347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5734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734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速读感知课文</a:t>
            </a:r>
          </a:p>
        </p:txBody>
      </p:sp>
      <p:graphicFrame>
        <p:nvGraphicFramePr>
          <p:cNvPr id="57351" name="Object 7"/>
          <p:cNvGraphicFramePr>
            <a:graphicFrameLocks noChangeAspect="1"/>
          </p:cNvGraphicFramePr>
          <p:nvPr/>
        </p:nvGraphicFramePr>
        <p:xfrm>
          <a:off x="558800" y="1143000"/>
          <a:ext cx="8369300" cy="5562600"/>
        </p:xfrm>
        <a:graphic>
          <a:graphicData uri="http://schemas.openxmlformats.org/presentationml/2006/ole">
            <p:oleObj spid="_x0000_s57351" name="文档" r:id="rId4" imgW="8597637" imgH="571628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9635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963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963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9639" name="Object 7"/>
          <p:cNvGraphicFramePr>
            <a:graphicFrameLocks noChangeAspect="1"/>
          </p:cNvGraphicFramePr>
          <p:nvPr/>
        </p:nvGraphicFramePr>
        <p:xfrm>
          <a:off x="449263" y="1322388"/>
          <a:ext cx="8694737" cy="5535612"/>
        </p:xfrm>
        <a:graphic>
          <a:graphicData uri="http://schemas.openxmlformats.org/presentationml/2006/ole">
            <p:oleObj spid="_x0000_s69639" name="文档" r:id="rId4" imgW="8712870" imgH="5547510" progId="Word.Document.8">
              <p:embed/>
            </p:oleObj>
          </a:graphicData>
        </a:graphic>
      </p:graphicFrame>
      <p:graphicFrame>
        <p:nvGraphicFramePr>
          <p:cNvPr id="69640" name="Object 8"/>
          <p:cNvGraphicFramePr>
            <a:graphicFrameLocks noChangeAspect="1"/>
          </p:cNvGraphicFramePr>
          <p:nvPr/>
        </p:nvGraphicFramePr>
        <p:xfrm>
          <a:off x="2051050" y="3046413"/>
          <a:ext cx="6184900" cy="382587"/>
        </p:xfrm>
        <a:graphic>
          <a:graphicData uri="http://schemas.openxmlformats.org/presentationml/2006/ole">
            <p:oleObj spid="_x0000_s69640" name="文档" r:id="rId5" imgW="6193151" imgH="396071" progId="Word.Document.8">
              <p:embed/>
            </p:oleObj>
          </a:graphicData>
        </a:graphic>
      </p:graphicFrame>
      <p:graphicFrame>
        <p:nvGraphicFramePr>
          <p:cNvPr id="69641" name="Object 9"/>
          <p:cNvGraphicFramePr>
            <a:graphicFrameLocks noChangeAspect="1"/>
          </p:cNvGraphicFramePr>
          <p:nvPr/>
        </p:nvGraphicFramePr>
        <p:xfrm>
          <a:off x="1985963" y="4329113"/>
          <a:ext cx="6186487" cy="395287"/>
        </p:xfrm>
        <a:graphic>
          <a:graphicData uri="http://schemas.openxmlformats.org/presentationml/2006/ole">
            <p:oleObj spid="_x0000_s69641" name="文档" r:id="rId6" imgW="6186502" imgH="396071" progId="Word.Document.8">
              <p:embed/>
            </p:oleObj>
          </a:graphicData>
        </a:graphic>
      </p:graphicFrame>
      <p:graphicFrame>
        <p:nvGraphicFramePr>
          <p:cNvPr id="69642" name="Object 10"/>
          <p:cNvGraphicFramePr>
            <a:graphicFrameLocks noChangeAspect="1"/>
          </p:cNvGraphicFramePr>
          <p:nvPr/>
        </p:nvGraphicFramePr>
        <p:xfrm>
          <a:off x="1908175" y="5516563"/>
          <a:ext cx="6186488" cy="395287"/>
        </p:xfrm>
        <a:graphic>
          <a:graphicData uri="http://schemas.openxmlformats.org/presentationml/2006/ole">
            <p:oleObj spid="_x0000_s69642" name="文档" r:id="rId7" imgW="6186502" imgH="396071" progId="Word.Document.8">
              <p:embed/>
            </p:oleObj>
          </a:graphicData>
        </a:graphic>
      </p:graphicFrame>
      <p:pic>
        <p:nvPicPr>
          <p:cNvPr id="69643" name="Picture 2" descr="6_110558405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961" b="819"/>
          <a:stretch>
            <a:fillRect/>
          </a:stretch>
        </p:blipFill>
        <p:spPr bwMode="auto">
          <a:xfrm rot="1458114">
            <a:off x="6424613" y="1463675"/>
            <a:ext cx="109855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7587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758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758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7591" name="Object 7"/>
          <p:cNvGraphicFramePr>
            <a:graphicFrameLocks noChangeAspect="1"/>
          </p:cNvGraphicFramePr>
          <p:nvPr/>
        </p:nvGraphicFramePr>
        <p:xfrm>
          <a:off x="0" y="1257300"/>
          <a:ext cx="8369300" cy="5638800"/>
        </p:xfrm>
        <a:graphic>
          <a:graphicData uri="http://schemas.openxmlformats.org/presentationml/2006/ole">
            <p:oleObj spid="_x0000_s67591" name="文档" r:id="rId4" imgW="8610219" imgH="5803582" progId="Word.Document.8">
              <p:embed/>
            </p:oleObj>
          </a:graphicData>
        </a:graphic>
      </p:graphicFrame>
      <p:graphicFrame>
        <p:nvGraphicFramePr>
          <p:cNvPr id="67592" name="Object 8"/>
          <p:cNvGraphicFramePr>
            <a:graphicFrameLocks noChangeAspect="1"/>
          </p:cNvGraphicFramePr>
          <p:nvPr/>
        </p:nvGraphicFramePr>
        <p:xfrm>
          <a:off x="1471613" y="2420938"/>
          <a:ext cx="8429625" cy="395287"/>
        </p:xfrm>
        <a:graphic>
          <a:graphicData uri="http://schemas.openxmlformats.org/presentationml/2006/ole">
            <p:oleObj spid="_x0000_s67592" name="文档" r:id="rId5" imgW="8429564" imgH="396071" progId="Word.Document.8">
              <p:embed/>
            </p:oleObj>
          </a:graphicData>
        </a:graphic>
      </p:graphicFrame>
      <p:graphicFrame>
        <p:nvGraphicFramePr>
          <p:cNvPr id="67593" name="Object 9"/>
          <p:cNvGraphicFramePr>
            <a:graphicFrameLocks noChangeAspect="1"/>
          </p:cNvGraphicFramePr>
          <p:nvPr/>
        </p:nvGraphicFramePr>
        <p:xfrm>
          <a:off x="1444625" y="4149725"/>
          <a:ext cx="8743950" cy="395288"/>
        </p:xfrm>
        <a:graphic>
          <a:graphicData uri="http://schemas.openxmlformats.org/presentationml/2006/ole">
            <p:oleObj spid="_x0000_s67593" name="文档" r:id="rId6" imgW="8743545" imgH="396071" progId="Word.Document.8">
              <p:embed/>
            </p:oleObj>
          </a:graphicData>
        </a:graphic>
      </p:graphicFrame>
      <p:graphicFrame>
        <p:nvGraphicFramePr>
          <p:cNvPr id="67594" name="Object 10"/>
          <p:cNvGraphicFramePr>
            <a:graphicFrameLocks noChangeAspect="1"/>
          </p:cNvGraphicFramePr>
          <p:nvPr/>
        </p:nvGraphicFramePr>
        <p:xfrm>
          <a:off x="1404938" y="5986463"/>
          <a:ext cx="8712200" cy="395287"/>
        </p:xfrm>
        <a:graphic>
          <a:graphicData uri="http://schemas.openxmlformats.org/presentationml/2006/ole">
            <p:oleObj spid="_x0000_s67594" name="文档" r:id="rId7" imgW="8712870" imgH="39607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5539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554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554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5543" name="Object 7"/>
          <p:cNvGraphicFramePr>
            <a:graphicFrameLocks noChangeAspect="1"/>
          </p:cNvGraphicFramePr>
          <p:nvPr/>
        </p:nvGraphicFramePr>
        <p:xfrm>
          <a:off x="0" y="1125538"/>
          <a:ext cx="8545513" cy="5468937"/>
        </p:xfrm>
        <a:graphic>
          <a:graphicData uri="http://schemas.openxmlformats.org/presentationml/2006/ole">
            <p:oleObj spid="_x0000_s65543" name="文档" r:id="rId4" imgW="8713215" imgH="5598999" progId="Word.Document.8">
              <p:embed/>
            </p:oleObj>
          </a:graphicData>
        </a:graphic>
      </p:graphicFrame>
      <p:graphicFrame>
        <p:nvGraphicFramePr>
          <p:cNvPr id="65544" name="Object 8"/>
          <p:cNvGraphicFramePr>
            <a:graphicFrameLocks noChangeAspect="1"/>
          </p:cNvGraphicFramePr>
          <p:nvPr/>
        </p:nvGraphicFramePr>
        <p:xfrm>
          <a:off x="1403350" y="2349500"/>
          <a:ext cx="6184900" cy="382588"/>
        </p:xfrm>
        <a:graphic>
          <a:graphicData uri="http://schemas.openxmlformats.org/presentationml/2006/ole">
            <p:oleObj spid="_x0000_s65544" name="文档" r:id="rId5" imgW="6201182" imgH="396071" progId="Word.Document.8">
              <p:embed/>
            </p:oleObj>
          </a:graphicData>
        </a:graphic>
      </p:graphicFrame>
      <p:graphicFrame>
        <p:nvGraphicFramePr>
          <p:cNvPr id="65545" name="Object 9"/>
          <p:cNvGraphicFramePr>
            <a:graphicFrameLocks noChangeAspect="1"/>
          </p:cNvGraphicFramePr>
          <p:nvPr/>
        </p:nvGraphicFramePr>
        <p:xfrm>
          <a:off x="1409700" y="4076700"/>
          <a:ext cx="6186488" cy="395288"/>
        </p:xfrm>
        <a:graphic>
          <a:graphicData uri="http://schemas.openxmlformats.org/presentationml/2006/ole">
            <p:oleObj spid="_x0000_s65545" name="文档" r:id="rId6" imgW="6186502" imgH="396071" progId="Word.Document.8">
              <p:embed/>
            </p:oleObj>
          </a:graphicData>
        </a:graphic>
      </p:graphicFrame>
      <p:graphicFrame>
        <p:nvGraphicFramePr>
          <p:cNvPr id="65546" name="Object 10"/>
          <p:cNvGraphicFramePr>
            <a:graphicFrameLocks noChangeAspect="1"/>
          </p:cNvGraphicFramePr>
          <p:nvPr/>
        </p:nvGraphicFramePr>
        <p:xfrm>
          <a:off x="1403350" y="5805488"/>
          <a:ext cx="6186488" cy="395287"/>
        </p:xfrm>
        <a:graphic>
          <a:graphicData uri="http://schemas.openxmlformats.org/presentationml/2006/ole">
            <p:oleObj spid="_x0000_s65546" name="文档" r:id="rId7" imgW="6186502" imgH="396071" progId="Word.Document.8">
              <p:embed/>
            </p:oleObj>
          </a:graphicData>
        </a:graphic>
      </p:graphicFrame>
      <p:pic>
        <p:nvPicPr>
          <p:cNvPr id="65547" name="Picture 2" descr="6_110558405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961" b="819"/>
          <a:stretch>
            <a:fillRect/>
          </a:stretch>
        </p:blipFill>
        <p:spPr bwMode="auto">
          <a:xfrm rot="1261378">
            <a:off x="6481763" y="1679575"/>
            <a:ext cx="109855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3491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349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349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3495" name="Object 7"/>
          <p:cNvGraphicFramePr>
            <a:graphicFrameLocks noChangeAspect="1"/>
          </p:cNvGraphicFramePr>
          <p:nvPr/>
        </p:nvGraphicFramePr>
        <p:xfrm>
          <a:off x="249238" y="1130300"/>
          <a:ext cx="8578850" cy="5519738"/>
        </p:xfrm>
        <a:graphic>
          <a:graphicData uri="http://schemas.openxmlformats.org/presentationml/2006/ole">
            <p:oleObj spid="_x0000_s63495" name="文档" r:id="rId4" imgW="8747147" imgH="5649408" progId="Word.Document.8">
              <p:embed/>
            </p:oleObj>
          </a:graphicData>
        </a:graphic>
      </p:graphicFrame>
      <p:graphicFrame>
        <p:nvGraphicFramePr>
          <p:cNvPr id="63496" name="Object 8"/>
          <p:cNvGraphicFramePr>
            <a:graphicFrameLocks noChangeAspect="1"/>
          </p:cNvGraphicFramePr>
          <p:nvPr/>
        </p:nvGraphicFramePr>
        <p:xfrm>
          <a:off x="3060700" y="2349500"/>
          <a:ext cx="7704138" cy="395288"/>
        </p:xfrm>
        <a:graphic>
          <a:graphicData uri="http://schemas.openxmlformats.org/presentationml/2006/ole">
            <p:oleObj spid="_x0000_s63496" name="文档" r:id="rId5" imgW="7704238" imgH="396071" progId="Word.Document.8">
              <p:embed/>
            </p:oleObj>
          </a:graphicData>
        </a:graphic>
      </p:graphicFrame>
      <p:graphicFrame>
        <p:nvGraphicFramePr>
          <p:cNvPr id="63497" name="Object 9"/>
          <p:cNvGraphicFramePr>
            <a:graphicFrameLocks noChangeAspect="1"/>
          </p:cNvGraphicFramePr>
          <p:nvPr/>
        </p:nvGraphicFramePr>
        <p:xfrm>
          <a:off x="2130425" y="3178175"/>
          <a:ext cx="6186488" cy="395288"/>
        </p:xfrm>
        <a:graphic>
          <a:graphicData uri="http://schemas.openxmlformats.org/presentationml/2006/ole">
            <p:oleObj spid="_x0000_s63497" name="文档" r:id="rId6" imgW="6186502" imgH="396071" progId="Word.Document.8">
              <p:embed/>
            </p:oleObj>
          </a:graphicData>
        </a:graphic>
      </p:graphicFrame>
      <p:graphicFrame>
        <p:nvGraphicFramePr>
          <p:cNvPr id="63498" name="Object 10"/>
          <p:cNvGraphicFramePr>
            <a:graphicFrameLocks noChangeAspect="1"/>
          </p:cNvGraphicFramePr>
          <p:nvPr/>
        </p:nvGraphicFramePr>
        <p:xfrm>
          <a:off x="3708400" y="3970338"/>
          <a:ext cx="6192838" cy="395287"/>
        </p:xfrm>
        <a:graphic>
          <a:graphicData uri="http://schemas.openxmlformats.org/presentationml/2006/ole">
            <p:oleObj spid="_x0000_s63498" name="文档" r:id="rId7" imgW="6193433" imgH="396071" progId="Word.Document.8">
              <p:embed/>
            </p:oleObj>
          </a:graphicData>
        </a:graphic>
      </p:graphicFrame>
      <p:graphicFrame>
        <p:nvGraphicFramePr>
          <p:cNvPr id="63499" name="Object 11"/>
          <p:cNvGraphicFramePr>
            <a:graphicFrameLocks noChangeAspect="1"/>
          </p:cNvGraphicFramePr>
          <p:nvPr/>
        </p:nvGraphicFramePr>
        <p:xfrm>
          <a:off x="4283075" y="4833938"/>
          <a:ext cx="6192838" cy="395287"/>
        </p:xfrm>
        <a:graphic>
          <a:graphicData uri="http://schemas.openxmlformats.org/presentationml/2006/ole">
            <p:oleObj spid="_x0000_s63499" name="文档" r:id="rId8" imgW="6193433" imgH="396071" progId="Word.Document.8">
              <p:embed/>
            </p:oleObj>
          </a:graphicData>
        </a:graphic>
      </p:graphicFrame>
      <p:graphicFrame>
        <p:nvGraphicFramePr>
          <p:cNvPr id="63500" name="Object 12"/>
          <p:cNvGraphicFramePr>
            <a:graphicFrameLocks noChangeAspect="1"/>
          </p:cNvGraphicFramePr>
          <p:nvPr/>
        </p:nvGraphicFramePr>
        <p:xfrm>
          <a:off x="3132138" y="5626100"/>
          <a:ext cx="6192837" cy="395288"/>
        </p:xfrm>
        <a:graphic>
          <a:graphicData uri="http://schemas.openxmlformats.org/presentationml/2006/ole">
            <p:oleObj spid="_x0000_s63500" name="文档" r:id="rId9" imgW="6193433" imgH="39607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1443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144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144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315913" y="1130300"/>
          <a:ext cx="8594725" cy="5570538"/>
        </p:xfrm>
        <a:graphic>
          <a:graphicData uri="http://schemas.openxmlformats.org/presentationml/2006/ole">
            <p:oleObj spid="_x0000_s61447" name="文档" r:id="rId4" imgW="8599919" imgH="5581356" progId="Word.Document.8">
              <p:embed/>
            </p:oleObj>
          </a:graphicData>
        </a:graphic>
      </p:graphicFrame>
      <p:graphicFrame>
        <p:nvGraphicFramePr>
          <p:cNvPr id="61448" name="Object 8"/>
          <p:cNvGraphicFramePr>
            <a:graphicFrameLocks noChangeAspect="1"/>
          </p:cNvGraphicFramePr>
          <p:nvPr/>
        </p:nvGraphicFramePr>
        <p:xfrm>
          <a:off x="3132138" y="1435100"/>
          <a:ext cx="6192837" cy="914400"/>
        </p:xfrm>
        <a:graphic>
          <a:graphicData uri="http://schemas.openxmlformats.org/presentationml/2006/ole">
            <p:oleObj spid="_x0000_s61448" name="文档" r:id="rId5" imgW="6193433" imgH="914923" progId="Word.Document.8">
              <p:embed/>
            </p:oleObj>
          </a:graphicData>
        </a:graphic>
      </p:graphicFrame>
      <p:graphicFrame>
        <p:nvGraphicFramePr>
          <p:cNvPr id="61449" name="Object 9"/>
          <p:cNvGraphicFramePr>
            <a:graphicFrameLocks noChangeAspect="1"/>
          </p:cNvGraphicFramePr>
          <p:nvPr/>
        </p:nvGraphicFramePr>
        <p:xfrm>
          <a:off x="4716463" y="2276475"/>
          <a:ext cx="6192837" cy="898525"/>
        </p:xfrm>
        <a:graphic>
          <a:graphicData uri="http://schemas.openxmlformats.org/presentationml/2006/ole">
            <p:oleObj spid="_x0000_s61449" name="文档" r:id="rId6" imgW="6193433" imgH="898000" progId="Word.Document.8">
              <p:embed/>
            </p:oleObj>
          </a:graphicData>
        </a:graphic>
      </p:graphicFrame>
      <p:graphicFrame>
        <p:nvGraphicFramePr>
          <p:cNvPr id="61450" name="Object 10"/>
          <p:cNvGraphicFramePr>
            <a:graphicFrameLocks noChangeAspect="1"/>
          </p:cNvGraphicFramePr>
          <p:nvPr/>
        </p:nvGraphicFramePr>
        <p:xfrm>
          <a:off x="4794250" y="3195638"/>
          <a:ext cx="6186488" cy="593725"/>
        </p:xfrm>
        <a:graphic>
          <a:graphicData uri="http://schemas.openxmlformats.org/presentationml/2006/ole">
            <p:oleObj spid="_x0000_s61450" name="文档" r:id="rId7" imgW="6186502" imgH="594106" progId="Word.Document.8">
              <p:embed/>
            </p:oleObj>
          </a:graphicData>
        </a:graphic>
      </p:graphicFrame>
      <p:graphicFrame>
        <p:nvGraphicFramePr>
          <p:cNvPr id="61451" name="Object 11"/>
          <p:cNvGraphicFramePr>
            <a:graphicFrameLocks noChangeAspect="1"/>
          </p:cNvGraphicFramePr>
          <p:nvPr/>
        </p:nvGraphicFramePr>
        <p:xfrm>
          <a:off x="3203575" y="4005263"/>
          <a:ext cx="6186488" cy="593725"/>
        </p:xfrm>
        <a:graphic>
          <a:graphicData uri="http://schemas.openxmlformats.org/presentationml/2006/ole">
            <p:oleObj spid="_x0000_s61451" name="文档" r:id="rId8" imgW="6186502" imgH="594106" progId="Word.Document.8">
              <p:embed/>
            </p:oleObj>
          </a:graphicData>
        </a:graphic>
      </p:graphicFrame>
      <p:graphicFrame>
        <p:nvGraphicFramePr>
          <p:cNvPr id="61452" name="Object 12"/>
          <p:cNvGraphicFramePr>
            <a:graphicFrameLocks noChangeAspect="1"/>
          </p:cNvGraphicFramePr>
          <p:nvPr/>
        </p:nvGraphicFramePr>
        <p:xfrm>
          <a:off x="3570288" y="4868863"/>
          <a:ext cx="6186487" cy="593725"/>
        </p:xfrm>
        <a:graphic>
          <a:graphicData uri="http://schemas.openxmlformats.org/presentationml/2006/ole">
            <p:oleObj spid="_x0000_s61452" name="文档" r:id="rId9" imgW="6186502" imgH="59410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9395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5939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939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465138" y="1163638"/>
          <a:ext cx="8462962" cy="5419725"/>
        </p:xfrm>
        <a:graphic>
          <a:graphicData uri="http://schemas.openxmlformats.org/presentationml/2006/ole">
            <p:oleObj spid="_x0000_s59399" name="文档" r:id="rId4" imgW="8629158" imgH="5547510" progId="Word.Document.8">
              <p:embed/>
            </p:oleObj>
          </a:graphicData>
        </a:graphic>
      </p:graphicFrame>
      <p:graphicFrame>
        <p:nvGraphicFramePr>
          <p:cNvPr id="59400" name="Object 8"/>
          <p:cNvGraphicFramePr>
            <a:graphicFrameLocks noChangeAspect="1"/>
          </p:cNvGraphicFramePr>
          <p:nvPr/>
        </p:nvGraphicFramePr>
        <p:xfrm>
          <a:off x="3281363" y="1773238"/>
          <a:ext cx="6186487" cy="395287"/>
        </p:xfrm>
        <a:graphic>
          <a:graphicData uri="http://schemas.openxmlformats.org/presentationml/2006/ole">
            <p:oleObj spid="_x0000_s59400" name="文档" r:id="rId5" imgW="6186502" imgH="396071" progId="Word.Document.8">
              <p:embed/>
            </p:oleObj>
          </a:graphicData>
        </a:graphic>
      </p:graphicFrame>
      <p:graphicFrame>
        <p:nvGraphicFramePr>
          <p:cNvPr id="59401" name="Object 9"/>
          <p:cNvGraphicFramePr>
            <a:graphicFrameLocks noChangeAspect="1"/>
          </p:cNvGraphicFramePr>
          <p:nvPr/>
        </p:nvGraphicFramePr>
        <p:xfrm>
          <a:off x="3059113" y="2312988"/>
          <a:ext cx="6192837" cy="395287"/>
        </p:xfrm>
        <a:graphic>
          <a:graphicData uri="http://schemas.openxmlformats.org/presentationml/2006/ole">
            <p:oleObj spid="_x0000_s59401" name="文档" r:id="rId6" imgW="6193433" imgH="396071" progId="Word.Document.8">
              <p:embed/>
            </p:oleObj>
          </a:graphicData>
        </a:graphic>
      </p:graphicFrame>
      <p:graphicFrame>
        <p:nvGraphicFramePr>
          <p:cNvPr id="59402" name="Object 10"/>
          <p:cNvGraphicFramePr>
            <a:graphicFrameLocks noChangeAspect="1"/>
          </p:cNvGraphicFramePr>
          <p:nvPr/>
        </p:nvGraphicFramePr>
        <p:xfrm>
          <a:off x="2555875" y="2924175"/>
          <a:ext cx="6186488" cy="395288"/>
        </p:xfrm>
        <a:graphic>
          <a:graphicData uri="http://schemas.openxmlformats.org/presentationml/2006/ole">
            <p:oleObj spid="_x0000_s59402" name="文档" r:id="rId7" imgW="6186502" imgH="396071" progId="Word.Document.8">
              <p:embed/>
            </p:oleObj>
          </a:graphicData>
        </a:graphic>
      </p:graphicFrame>
      <p:graphicFrame>
        <p:nvGraphicFramePr>
          <p:cNvPr id="59403" name="Object 11"/>
          <p:cNvGraphicFramePr>
            <a:graphicFrameLocks noChangeAspect="1"/>
          </p:cNvGraphicFramePr>
          <p:nvPr/>
        </p:nvGraphicFramePr>
        <p:xfrm>
          <a:off x="5070475" y="3508375"/>
          <a:ext cx="4356100" cy="930275"/>
        </p:xfrm>
        <a:graphic>
          <a:graphicData uri="http://schemas.openxmlformats.org/presentationml/2006/ole">
            <p:oleObj spid="_x0000_s59403" name="文档" r:id="rId8" imgW="4351541" imgH="931846" progId="Word.Document.8">
              <p:embed/>
            </p:oleObj>
          </a:graphicData>
        </a:graphic>
      </p:graphicFrame>
      <p:graphicFrame>
        <p:nvGraphicFramePr>
          <p:cNvPr id="59404" name="Object 12"/>
          <p:cNvGraphicFramePr>
            <a:graphicFrameLocks noChangeAspect="1"/>
          </p:cNvGraphicFramePr>
          <p:nvPr/>
        </p:nvGraphicFramePr>
        <p:xfrm>
          <a:off x="3419475" y="4678363"/>
          <a:ext cx="6186488" cy="406400"/>
        </p:xfrm>
        <a:graphic>
          <a:graphicData uri="http://schemas.openxmlformats.org/presentationml/2006/ole">
            <p:oleObj spid="_x0000_s59404" name="文档" r:id="rId9" imgW="6186502" imgH="406513" progId="Word.Document.8">
              <p:embed/>
            </p:oleObj>
          </a:graphicData>
        </a:graphic>
      </p:graphicFrame>
      <p:graphicFrame>
        <p:nvGraphicFramePr>
          <p:cNvPr id="59405" name="Object 13"/>
          <p:cNvGraphicFramePr>
            <a:graphicFrameLocks noChangeAspect="1"/>
          </p:cNvGraphicFramePr>
          <p:nvPr/>
        </p:nvGraphicFramePr>
        <p:xfrm>
          <a:off x="4572000" y="5259388"/>
          <a:ext cx="6194425" cy="474662"/>
        </p:xfrm>
        <a:graphic>
          <a:graphicData uri="http://schemas.openxmlformats.org/presentationml/2006/ole">
            <p:oleObj spid="_x0000_s59405" name="文档" r:id="rId10" imgW="6194152" imgH="47420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15363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1536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536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412750" y="1065213"/>
          <a:ext cx="8718550" cy="5734050"/>
        </p:xfrm>
        <a:graphic>
          <a:graphicData uri="http://schemas.openxmlformats.org/presentationml/2006/ole">
            <p:oleObj spid="_x0000_s15367" name="文档" r:id="rId4" imgW="8717915" imgH="5734023" progId="Word.Document.8">
              <p:embed/>
            </p:oleObj>
          </a:graphicData>
        </a:graphic>
      </p:graphicFrame>
      <p:graphicFrame>
        <p:nvGraphicFramePr>
          <p:cNvPr id="15368" name="Object 8"/>
          <p:cNvGraphicFramePr>
            <a:graphicFrameLocks noChangeAspect="1"/>
          </p:cNvGraphicFramePr>
          <p:nvPr/>
        </p:nvGraphicFramePr>
        <p:xfrm>
          <a:off x="1331913" y="1989138"/>
          <a:ext cx="8628062" cy="781050"/>
        </p:xfrm>
        <a:graphic>
          <a:graphicData uri="http://schemas.openxmlformats.org/presentationml/2006/ole">
            <p:oleObj spid="_x0000_s15368" name="文档" r:id="rId5" imgW="8633488" imgH="792141" progId="Word.Document.8">
              <p:embed/>
            </p:oleObj>
          </a:graphicData>
        </a:graphic>
      </p:graphicFrame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1403350" y="3213100"/>
          <a:ext cx="8110538" cy="792163"/>
        </p:xfrm>
        <a:graphic>
          <a:graphicData uri="http://schemas.openxmlformats.org/presentationml/2006/ole">
            <p:oleObj spid="_x0000_s15369" name="文档" r:id="rId6" imgW="8110647" imgH="792141" progId="Word.Document.8">
              <p:embed/>
            </p:oleObj>
          </a:graphicData>
        </a:graphic>
      </p:graphicFrame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1379538" y="4437063"/>
          <a:ext cx="7513637" cy="792162"/>
        </p:xfrm>
        <a:graphic>
          <a:graphicData uri="http://schemas.openxmlformats.org/presentationml/2006/ole">
            <p:oleObj spid="_x0000_s15370" name="文档" r:id="rId7" imgW="7513174" imgH="792141" progId="Word.Document.8">
              <p:embed/>
            </p:oleObj>
          </a:graphicData>
        </a:graphic>
      </p:graphicFrame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1187450" y="5805488"/>
          <a:ext cx="7683500" cy="627062"/>
        </p:xfrm>
        <a:graphic>
          <a:graphicData uri="http://schemas.openxmlformats.org/presentationml/2006/ole">
            <p:oleObj spid="_x0000_s15371" name="文档" r:id="rId8" imgW="7683832" imgH="62687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171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717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17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177800" y="1358900"/>
          <a:ext cx="8242300" cy="4991100"/>
        </p:xfrm>
        <a:graphic>
          <a:graphicData uri="http://schemas.openxmlformats.org/presentationml/2006/ole">
            <p:oleObj spid="_x0000_s7175" name="文档" r:id="rId4" imgW="9222428" imgH="558776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72"/>
          <p:cNvSpPr>
            <a:spLocks noChangeArrowheads="1"/>
          </p:cNvSpPr>
          <p:nvPr/>
        </p:nvSpPr>
        <p:spPr bwMode="auto">
          <a:xfrm>
            <a:off x="5580063" y="869950"/>
            <a:ext cx="3348037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30723" name="Group 74"/>
          <p:cNvGrpSpPr>
            <a:grpSpLocks/>
          </p:cNvGrpSpPr>
          <p:nvPr/>
        </p:nvGrpSpPr>
        <p:grpSpPr bwMode="auto">
          <a:xfrm>
            <a:off x="144463" y="876300"/>
            <a:ext cx="5219700" cy="5981700"/>
            <a:chOff x="40" y="391"/>
            <a:chExt cx="2608" cy="3810"/>
          </a:xfrm>
        </p:grpSpPr>
        <p:sp>
          <p:nvSpPr>
            <p:cNvPr id="3072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072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395288" y="981075"/>
          <a:ext cx="4787900" cy="2111375"/>
        </p:xfrm>
        <a:graphic>
          <a:graphicData uri="http://schemas.openxmlformats.org/presentationml/2006/ole">
            <p:oleObj spid="_x0000_s30727" name="文档" r:id="rId4" imgW="4891238" imgH="2170827" progId="Word.Document.8">
              <p:embed/>
            </p:oleObj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5802313" y="1512888"/>
          <a:ext cx="2727325" cy="5337175"/>
        </p:xfrm>
        <a:graphic>
          <a:graphicData uri="http://schemas.openxmlformats.org/presentationml/2006/ole">
            <p:oleObj spid="_x0000_s30728" name="文档" r:id="rId5" imgW="2798162" imgH="5446636" progId="Word.Document.8">
              <p:embed/>
            </p:oleObj>
          </a:graphicData>
        </a:graphic>
      </p:graphicFrame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330200" y="2349500"/>
          <a:ext cx="4787900" cy="4165600"/>
        </p:xfrm>
        <a:graphic>
          <a:graphicData uri="http://schemas.openxmlformats.org/presentationml/2006/ole">
            <p:oleObj spid="_x0000_s30729" name="文档" r:id="rId6" imgW="4943739" imgH="4292434" progId="Word.Document.8">
              <p:embed/>
            </p:oleObj>
          </a:graphicData>
        </a:graphic>
      </p:graphicFrame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3059113" y="3068638"/>
            <a:ext cx="5762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2625725" y="5229225"/>
            <a:ext cx="14414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animBg="1"/>
      <p:bldP spid="307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AutoShape 72"/>
          <p:cNvSpPr>
            <a:spLocks noChangeArrowheads="1"/>
          </p:cNvSpPr>
          <p:nvPr/>
        </p:nvSpPr>
        <p:spPr bwMode="auto">
          <a:xfrm>
            <a:off x="6516688" y="869950"/>
            <a:ext cx="25558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75779" name="Group 74"/>
          <p:cNvGrpSpPr>
            <a:grpSpLocks/>
          </p:cNvGrpSpPr>
          <p:nvPr/>
        </p:nvGrpSpPr>
        <p:grpSpPr bwMode="auto">
          <a:xfrm>
            <a:off x="71438" y="876300"/>
            <a:ext cx="6372225" cy="5981700"/>
            <a:chOff x="40" y="391"/>
            <a:chExt cx="2608" cy="3810"/>
          </a:xfrm>
        </p:grpSpPr>
        <p:sp>
          <p:nvSpPr>
            <p:cNvPr id="7578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578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75783" name="Object 7"/>
          <p:cNvGraphicFramePr>
            <a:graphicFrameLocks noChangeAspect="1"/>
          </p:cNvGraphicFramePr>
          <p:nvPr/>
        </p:nvGraphicFramePr>
        <p:xfrm>
          <a:off x="250825" y="1063625"/>
          <a:ext cx="5953125" cy="781050"/>
        </p:xfrm>
        <a:graphic>
          <a:graphicData uri="http://schemas.openxmlformats.org/presentationml/2006/ole">
            <p:oleObj spid="_x0000_s75783" name="文档" r:id="rId4" imgW="5970961" imgH="790341" progId="Word.Document.8">
              <p:embed/>
            </p:oleObj>
          </a:graphicData>
        </a:graphic>
      </p:graphicFrame>
      <p:graphicFrame>
        <p:nvGraphicFramePr>
          <p:cNvPr id="75784" name="Object 8"/>
          <p:cNvGraphicFramePr>
            <a:graphicFrameLocks noChangeAspect="1"/>
          </p:cNvGraphicFramePr>
          <p:nvPr/>
        </p:nvGraphicFramePr>
        <p:xfrm>
          <a:off x="6732588" y="1463675"/>
          <a:ext cx="2062162" cy="5268913"/>
        </p:xfrm>
        <a:graphic>
          <a:graphicData uri="http://schemas.openxmlformats.org/presentationml/2006/ole">
            <p:oleObj spid="_x0000_s75784" name="文档" r:id="rId5" imgW="2102820" imgH="5394482" progId="Word.Document.8">
              <p:embed/>
            </p:oleObj>
          </a:graphicData>
        </a:graphic>
      </p:graphicFrame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247650" y="1847850"/>
          <a:ext cx="5791200" cy="4648200"/>
        </p:xfrm>
        <a:graphic>
          <a:graphicData uri="http://schemas.openxmlformats.org/presentationml/2006/ole">
            <p:oleObj spid="_x0000_s75785" name="文档" r:id="rId6" imgW="5929071" imgH="4748571" progId="Word.Document.8">
              <p:embed/>
            </p:oleObj>
          </a:graphicData>
        </a:graphic>
      </p:graphicFrame>
      <p:sp>
        <p:nvSpPr>
          <p:cNvPr id="75786" name="Line 10"/>
          <p:cNvSpPr>
            <a:spLocks noChangeShapeType="1"/>
          </p:cNvSpPr>
          <p:nvPr/>
        </p:nvSpPr>
        <p:spPr bwMode="auto">
          <a:xfrm>
            <a:off x="1331913" y="2636838"/>
            <a:ext cx="15113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>
            <a:off x="1331913" y="3357563"/>
            <a:ext cx="12239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89" name="Line 13"/>
          <p:cNvSpPr>
            <a:spLocks noChangeShapeType="1"/>
          </p:cNvSpPr>
          <p:nvPr/>
        </p:nvSpPr>
        <p:spPr bwMode="auto">
          <a:xfrm>
            <a:off x="1258888" y="4149725"/>
            <a:ext cx="194468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90" name="Line 14"/>
          <p:cNvSpPr>
            <a:spLocks noChangeShapeType="1"/>
          </p:cNvSpPr>
          <p:nvPr/>
        </p:nvSpPr>
        <p:spPr bwMode="auto">
          <a:xfrm>
            <a:off x="1258888" y="4941888"/>
            <a:ext cx="4321175" cy="158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91" name="Line 15"/>
          <p:cNvSpPr>
            <a:spLocks noChangeShapeType="1"/>
          </p:cNvSpPr>
          <p:nvPr/>
        </p:nvSpPr>
        <p:spPr bwMode="auto">
          <a:xfrm>
            <a:off x="1331913" y="5661025"/>
            <a:ext cx="20875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92" name="Line 16"/>
          <p:cNvSpPr>
            <a:spLocks noChangeShapeType="1"/>
          </p:cNvSpPr>
          <p:nvPr/>
        </p:nvSpPr>
        <p:spPr bwMode="auto">
          <a:xfrm>
            <a:off x="1258888" y="6453188"/>
            <a:ext cx="12255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6" grpId="0" animBg="1"/>
      <p:bldP spid="75788" grpId="0" animBg="1"/>
      <p:bldP spid="75789" grpId="0" animBg="1"/>
      <p:bldP spid="75790" grpId="0" animBg="1"/>
      <p:bldP spid="75791" grpId="0" animBg="1"/>
      <p:bldP spid="7579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AutoShape 72"/>
          <p:cNvSpPr>
            <a:spLocks noChangeArrowheads="1"/>
          </p:cNvSpPr>
          <p:nvPr/>
        </p:nvSpPr>
        <p:spPr bwMode="auto">
          <a:xfrm>
            <a:off x="6732588" y="869950"/>
            <a:ext cx="23399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73731" name="Group 74"/>
          <p:cNvGrpSpPr>
            <a:grpSpLocks/>
          </p:cNvGrpSpPr>
          <p:nvPr/>
        </p:nvGrpSpPr>
        <p:grpSpPr bwMode="auto">
          <a:xfrm>
            <a:off x="142875" y="836613"/>
            <a:ext cx="6516688" cy="5981700"/>
            <a:chOff x="40" y="391"/>
            <a:chExt cx="2608" cy="3810"/>
          </a:xfrm>
        </p:grpSpPr>
        <p:sp>
          <p:nvSpPr>
            <p:cNvPr id="7373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373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73735" name="Object 7"/>
          <p:cNvGraphicFramePr>
            <a:graphicFrameLocks noChangeAspect="1"/>
          </p:cNvGraphicFramePr>
          <p:nvPr/>
        </p:nvGraphicFramePr>
        <p:xfrm>
          <a:off x="249238" y="981075"/>
          <a:ext cx="6184900" cy="1179513"/>
        </p:xfrm>
        <a:graphic>
          <a:graphicData uri="http://schemas.openxmlformats.org/presentationml/2006/ole">
            <p:oleObj spid="_x0000_s73735" name="文档" r:id="rId4" imgW="6186502" imgH="1185692" progId="Word.Document.8">
              <p:embed/>
            </p:oleObj>
          </a:graphicData>
        </a:graphic>
      </p:graphicFrame>
      <p:graphicFrame>
        <p:nvGraphicFramePr>
          <p:cNvPr id="73736" name="Object 8"/>
          <p:cNvGraphicFramePr>
            <a:graphicFrameLocks noChangeAspect="1"/>
          </p:cNvGraphicFramePr>
          <p:nvPr/>
        </p:nvGraphicFramePr>
        <p:xfrm>
          <a:off x="6877050" y="1320800"/>
          <a:ext cx="1828800" cy="5537200"/>
        </p:xfrm>
        <a:graphic>
          <a:graphicData uri="http://schemas.openxmlformats.org/presentationml/2006/ole">
            <p:oleObj spid="_x0000_s73736" name="文档" r:id="rId5" imgW="1834695" imgH="5547510" progId="Word.Document.8">
              <p:embed/>
            </p:oleObj>
          </a:graphicData>
        </a:graphic>
      </p:graphicFrame>
      <p:graphicFrame>
        <p:nvGraphicFramePr>
          <p:cNvPr id="73737" name="Object 9"/>
          <p:cNvGraphicFramePr>
            <a:graphicFrameLocks noChangeAspect="1"/>
          </p:cNvGraphicFramePr>
          <p:nvPr/>
        </p:nvGraphicFramePr>
        <p:xfrm>
          <a:off x="468313" y="2060575"/>
          <a:ext cx="6069012" cy="4572000"/>
        </p:xfrm>
        <a:graphic>
          <a:graphicData uri="http://schemas.openxmlformats.org/presentationml/2006/ole">
            <p:oleObj spid="_x0000_s73737" name="文档" r:id="rId6" imgW="6186502" imgH="4673994" progId="Word.Document.8">
              <p:embed/>
            </p:oleObj>
          </a:graphicData>
        </a:graphic>
      </p:graphicFrame>
      <p:sp>
        <p:nvSpPr>
          <p:cNvPr id="73738" name="Oval 10"/>
          <p:cNvSpPr>
            <a:spLocks noChangeArrowheads="1"/>
          </p:cNvSpPr>
          <p:nvPr/>
        </p:nvSpPr>
        <p:spPr bwMode="auto">
          <a:xfrm>
            <a:off x="827088" y="2708275"/>
            <a:ext cx="1081087" cy="649288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9" name="Oval 11"/>
          <p:cNvSpPr>
            <a:spLocks noChangeArrowheads="1"/>
          </p:cNvSpPr>
          <p:nvPr/>
        </p:nvSpPr>
        <p:spPr bwMode="auto">
          <a:xfrm>
            <a:off x="900113" y="4941888"/>
            <a:ext cx="1008062" cy="5746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8" grpId="0" animBg="1"/>
      <p:bldP spid="737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AutoShape 72"/>
          <p:cNvSpPr>
            <a:spLocks noChangeArrowheads="1"/>
          </p:cNvSpPr>
          <p:nvPr/>
        </p:nvSpPr>
        <p:spPr bwMode="auto">
          <a:xfrm>
            <a:off x="6732588" y="836613"/>
            <a:ext cx="23399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71683" name="Group 74"/>
          <p:cNvGrpSpPr>
            <a:grpSpLocks/>
          </p:cNvGrpSpPr>
          <p:nvPr/>
        </p:nvGrpSpPr>
        <p:grpSpPr bwMode="auto">
          <a:xfrm>
            <a:off x="71438" y="836613"/>
            <a:ext cx="6588125" cy="5981700"/>
            <a:chOff x="40" y="391"/>
            <a:chExt cx="2608" cy="3810"/>
          </a:xfrm>
        </p:grpSpPr>
        <p:sp>
          <p:nvSpPr>
            <p:cNvPr id="7168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168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71687" name="Object 7"/>
          <p:cNvGraphicFramePr>
            <a:graphicFrameLocks noChangeAspect="1"/>
          </p:cNvGraphicFramePr>
          <p:nvPr/>
        </p:nvGraphicFramePr>
        <p:xfrm>
          <a:off x="6877050" y="1320800"/>
          <a:ext cx="1828800" cy="5537200"/>
        </p:xfrm>
        <a:graphic>
          <a:graphicData uri="http://schemas.openxmlformats.org/presentationml/2006/ole">
            <p:oleObj spid="_x0000_s71687" name="文档" r:id="rId4" imgW="1834695" imgH="5547510" progId="Word.Document.8">
              <p:embed/>
            </p:oleObj>
          </a:graphicData>
        </a:graphic>
      </p:graphicFrame>
      <p:graphicFrame>
        <p:nvGraphicFramePr>
          <p:cNvPr id="71688" name="Object 8"/>
          <p:cNvGraphicFramePr>
            <a:graphicFrameLocks noChangeAspect="1"/>
          </p:cNvGraphicFramePr>
          <p:nvPr/>
        </p:nvGraphicFramePr>
        <p:xfrm>
          <a:off x="250825" y="1150938"/>
          <a:ext cx="6186488" cy="5564187"/>
        </p:xfrm>
        <a:graphic>
          <a:graphicData uri="http://schemas.openxmlformats.org/presentationml/2006/ole">
            <p:oleObj spid="_x0000_s71688" name="文档" r:id="rId5" imgW="6186502" imgH="5564433" progId="Word.Document.8">
              <p:embed/>
            </p:oleObj>
          </a:graphicData>
        </a:graphic>
      </p:graphicFrame>
      <p:sp>
        <p:nvSpPr>
          <p:cNvPr id="71689" name="Oval 9"/>
          <p:cNvSpPr>
            <a:spLocks noChangeArrowheads="1"/>
          </p:cNvSpPr>
          <p:nvPr/>
        </p:nvSpPr>
        <p:spPr bwMode="auto">
          <a:xfrm>
            <a:off x="684213" y="1196975"/>
            <a:ext cx="792162" cy="647700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0" name="Oval 10"/>
          <p:cNvSpPr>
            <a:spLocks noChangeArrowheads="1"/>
          </p:cNvSpPr>
          <p:nvPr/>
        </p:nvSpPr>
        <p:spPr bwMode="auto">
          <a:xfrm>
            <a:off x="684213" y="3573463"/>
            <a:ext cx="1366837" cy="503237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9" grpId="0" animBg="1"/>
      <p:bldP spid="7169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72"/>
          <p:cNvSpPr>
            <a:spLocks noChangeArrowheads="1"/>
          </p:cNvSpPr>
          <p:nvPr/>
        </p:nvSpPr>
        <p:spPr bwMode="auto">
          <a:xfrm>
            <a:off x="6372225" y="836613"/>
            <a:ext cx="2700338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28675" name="Group 74"/>
          <p:cNvGrpSpPr>
            <a:grpSpLocks/>
          </p:cNvGrpSpPr>
          <p:nvPr/>
        </p:nvGrpSpPr>
        <p:grpSpPr bwMode="auto">
          <a:xfrm>
            <a:off x="0" y="876300"/>
            <a:ext cx="6084888" cy="5981700"/>
            <a:chOff x="40" y="391"/>
            <a:chExt cx="2608" cy="3810"/>
          </a:xfrm>
        </p:grpSpPr>
        <p:sp>
          <p:nvSpPr>
            <p:cNvPr id="2867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867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179388" y="1016000"/>
          <a:ext cx="5780087" cy="1189038"/>
        </p:xfrm>
        <a:graphic>
          <a:graphicData uri="http://schemas.openxmlformats.org/presentationml/2006/ole">
            <p:oleObj spid="_x0000_s28679" name="文档" r:id="rId4" imgW="5779442" imgH="1188572" progId="Word.Document.8">
              <p:embed/>
            </p:oleObj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/>
        </p:nvGraphicFramePr>
        <p:xfrm>
          <a:off x="107950" y="2463800"/>
          <a:ext cx="5748338" cy="4394200"/>
        </p:xfrm>
        <a:graphic>
          <a:graphicData uri="http://schemas.openxmlformats.org/presentationml/2006/ole">
            <p:oleObj spid="_x0000_s28680" name="文档" r:id="rId5" imgW="5748101" imgH="4393864" progId="Word.Document.8">
              <p:embed/>
            </p:oleObj>
          </a:graphicData>
        </a:graphic>
      </p:graphicFrame>
      <p:graphicFrame>
        <p:nvGraphicFramePr>
          <p:cNvPr id="28681" name="Object 9"/>
          <p:cNvGraphicFramePr>
            <a:graphicFrameLocks noChangeAspect="1"/>
          </p:cNvGraphicFramePr>
          <p:nvPr/>
        </p:nvGraphicFramePr>
        <p:xfrm>
          <a:off x="6516688" y="1454150"/>
          <a:ext cx="2378075" cy="5403850"/>
        </p:xfrm>
        <a:graphic>
          <a:graphicData uri="http://schemas.openxmlformats.org/presentationml/2006/ole">
            <p:oleObj spid="_x0000_s28681" name="文档" r:id="rId6" imgW="2442196" imgH="5530587" progId="Word.Document.8">
              <p:embed/>
            </p:oleObj>
          </a:graphicData>
        </a:graphic>
      </p:graphicFrame>
      <p:sp>
        <p:nvSpPr>
          <p:cNvPr id="28682" name="AutoShape 10"/>
          <p:cNvSpPr>
            <a:spLocks/>
          </p:cNvSpPr>
          <p:nvPr/>
        </p:nvSpPr>
        <p:spPr bwMode="auto">
          <a:xfrm>
            <a:off x="6372225" y="1773238"/>
            <a:ext cx="144463" cy="3024187"/>
          </a:xfrm>
          <a:prstGeom prst="leftBrace">
            <a:avLst>
              <a:gd name="adj1" fmla="val 174450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5940425" y="3068638"/>
            <a:ext cx="360363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  <p:bldP spid="2868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72"/>
          <p:cNvSpPr>
            <a:spLocks noChangeArrowheads="1"/>
          </p:cNvSpPr>
          <p:nvPr/>
        </p:nvSpPr>
        <p:spPr bwMode="auto">
          <a:xfrm>
            <a:off x="6804025" y="836613"/>
            <a:ext cx="2266950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26627" name="Group 74"/>
          <p:cNvGrpSpPr>
            <a:grpSpLocks/>
          </p:cNvGrpSpPr>
          <p:nvPr/>
        </p:nvGrpSpPr>
        <p:grpSpPr bwMode="auto">
          <a:xfrm>
            <a:off x="0" y="836613"/>
            <a:ext cx="6732588" cy="5981700"/>
            <a:chOff x="40" y="391"/>
            <a:chExt cx="2608" cy="3810"/>
          </a:xfrm>
        </p:grpSpPr>
        <p:sp>
          <p:nvSpPr>
            <p:cNvPr id="2662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662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250825" y="981075"/>
          <a:ext cx="6135688" cy="1146175"/>
        </p:xfrm>
        <a:graphic>
          <a:graphicData uri="http://schemas.openxmlformats.org/presentationml/2006/ole">
            <p:oleObj spid="_x0000_s26631" name="文档" r:id="rId4" imgW="6264814" imgH="1185692" progId="Word.Document.8">
              <p:embed/>
            </p:oleObj>
          </a:graphicData>
        </a:graphic>
      </p:graphicFrame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250825" y="2205038"/>
          <a:ext cx="6069013" cy="4271962"/>
        </p:xfrm>
        <a:graphic>
          <a:graphicData uri="http://schemas.openxmlformats.org/presentationml/2006/ole">
            <p:oleObj spid="_x0000_s26632" name="文档" r:id="rId5" imgW="6186502" imgH="4376941" progId="Word.Document.8">
              <p:embed/>
            </p:oleObj>
          </a:graphicData>
        </a:graphic>
      </p:graphicFrame>
      <p:graphicFrame>
        <p:nvGraphicFramePr>
          <p:cNvPr id="26635" name="Object 11"/>
          <p:cNvGraphicFramePr>
            <a:graphicFrameLocks noChangeAspect="1"/>
          </p:cNvGraphicFramePr>
          <p:nvPr/>
        </p:nvGraphicFramePr>
        <p:xfrm>
          <a:off x="6948488" y="1304925"/>
          <a:ext cx="1828800" cy="5553075"/>
        </p:xfrm>
        <a:graphic>
          <a:graphicData uri="http://schemas.openxmlformats.org/presentationml/2006/ole">
            <p:oleObj spid="_x0000_s26635" name="文档" r:id="rId6" imgW="1876716" imgH="5683164" progId="Word.Document.8">
              <p:embed/>
            </p:oleObj>
          </a:graphicData>
        </a:graphic>
      </p:graphicFrame>
      <p:sp>
        <p:nvSpPr>
          <p:cNvPr id="26636" name="AutoShape 12"/>
          <p:cNvSpPr>
            <a:spLocks/>
          </p:cNvSpPr>
          <p:nvPr/>
        </p:nvSpPr>
        <p:spPr bwMode="auto">
          <a:xfrm>
            <a:off x="6804025" y="1773238"/>
            <a:ext cx="73025" cy="4392612"/>
          </a:xfrm>
          <a:prstGeom prst="leftBrace">
            <a:avLst>
              <a:gd name="adj1" fmla="val 501268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6300788" y="3789363"/>
            <a:ext cx="433387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 animBg="1"/>
      <p:bldP spid="266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72"/>
          <p:cNvSpPr>
            <a:spLocks noChangeArrowheads="1"/>
          </p:cNvSpPr>
          <p:nvPr/>
        </p:nvSpPr>
        <p:spPr bwMode="auto">
          <a:xfrm>
            <a:off x="6084888" y="825500"/>
            <a:ext cx="2916237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32771" name="Group 74"/>
          <p:cNvGrpSpPr>
            <a:grpSpLocks/>
          </p:cNvGrpSpPr>
          <p:nvPr/>
        </p:nvGrpSpPr>
        <p:grpSpPr bwMode="auto">
          <a:xfrm>
            <a:off x="0" y="876300"/>
            <a:ext cx="5724525" cy="5981700"/>
            <a:chOff x="40" y="391"/>
            <a:chExt cx="2608" cy="3810"/>
          </a:xfrm>
        </p:grpSpPr>
        <p:sp>
          <p:nvSpPr>
            <p:cNvPr id="3277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277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32775" name="Object 7"/>
          <p:cNvGraphicFramePr>
            <a:graphicFrameLocks noChangeAspect="1"/>
          </p:cNvGraphicFramePr>
          <p:nvPr/>
        </p:nvGraphicFramePr>
        <p:xfrm>
          <a:off x="6372225" y="1052513"/>
          <a:ext cx="2544763" cy="5470525"/>
        </p:xfrm>
        <a:graphic>
          <a:graphicData uri="http://schemas.openxmlformats.org/presentationml/2006/ole">
            <p:oleObj spid="_x0000_s32775" name="文档" r:id="rId4" imgW="2548658" imgH="5867967" progId="Word.Document.8">
              <p:embed/>
            </p:oleObj>
          </a:graphicData>
        </a:graphic>
      </p:graphicFrame>
      <p:graphicFrame>
        <p:nvGraphicFramePr>
          <p:cNvPr id="32776" name="Object 8"/>
          <p:cNvGraphicFramePr>
            <a:graphicFrameLocks noChangeAspect="1"/>
          </p:cNvGraphicFramePr>
          <p:nvPr/>
        </p:nvGraphicFramePr>
        <p:xfrm>
          <a:off x="127000" y="908050"/>
          <a:ext cx="5453063" cy="5851525"/>
        </p:xfrm>
        <a:graphic>
          <a:graphicData uri="http://schemas.openxmlformats.org/presentationml/2006/ole">
            <p:oleObj spid="_x0000_s32776" name="文档" r:id="rId5" imgW="5456439" imgH="5867967" progId="Word.Document.8">
              <p:embed/>
            </p:oleObj>
          </a:graphicData>
        </a:graphic>
      </p:graphicFrame>
      <p:sp>
        <p:nvSpPr>
          <p:cNvPr id="32777" name="AutoShape 9"/>
          <p:cNvSpPr>
            <a:spLocks/>
          </p:cNvSpPr>
          <p:nvPr/>
        </p:nvSpPr>
        <p:spPr bwMode="auto">
          <a:xfrm>
            <a:off x="6156325" y="1341438"/>
            <a:ext cx="71438" cy="5040312"/>
          </a:xfrm>
          <a:prstGeom prst="leftBrace">
            <a:avLst>
              <a:gd name="adj1" fmla="val 587959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5724525" y="3644900"/>
            <a:ext cx="431800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 animBg="1"/>
      <p:bldP spid="3277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987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7987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987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美点赏析</a:t>
            </a:r>
          </a:p>
        </p:txBody>
      </p:sp>
      <p:graphicFrame>
        <p:nvGraphicFramePr>
          <p:cNvPr id="79880" name="Object 8"/>
          <p:cNvGraphicFramePr>
            <a:graphicFrameLocks noChangeAspect="1"/>
          </p:cNvGraphicFramePr>
          <p:nvPr/>
        </p:nvGraphicFramePr>
        <p:xfrm>
          <a:off x="323850" y="908050"/>
          <a:ext cx="8461375" cy="792163"/>
        </p:xfrm>
        <a:graphic>
          <a:graphicData uri="http://schemas.openxmlformats.org/presentationml/2006/ole">
            <p:oleObj spid="_x0000_s79880" name="文档" r:id="rId4" imgW="8460976" imgH="792141" progId="Word.Document.8">
              <p:embed/>
            </p:oleObj>
          </a:graphicData>
        </a:graphic>
      </p:graphicFrame>
      <p:graphicFrame>
        <p:nvGraphicFramePr>
          <p:cNvPr id="79965" name="Object 93"/>
          <p:cNvGraphicFramePr>
            <a:graphicFrameLocks noChangeAspect="1"/>
          </p:cNvGraphicFramePr>
          <p:nvPr/>
        </p:nvGraphicFramePr>
        <p:xfrm>
          <a:off x="381000" y="1879600"/>
          <a:ext cx="8750300" cy="4978400"/>
        </p:xfrm>
        <a:graphic>
          <a:graphicData uri="http://schemas.openxmlformats.org/presentationml/2006/ole">
            <p:oleObj spid="_x0000_s79965" name="文档" r:id="rId5" imgW="8760228" imgH="4979699" progId="Word.Document.8">
              <p:embed/>
            </p:oleObj>
          </a:graphicData>
        </a:graphic>
      </p:graphicFrame>
      <p:graphicFrame>
        <p:nvGraphicFramePr>
          <p:cNvPr id="79966" name="Object 94"/>
          <p:cNvGraphicFramePr>
            <a:graphicFrameLocks noChangeAspect="1"/>
          </p:cNvGraphicFramePr>
          <p:nvPr/>
        </p:nvGraphicFramePr>
        <p:xfrm>
          <a:off x="1042988" y="2924175"/>
          <a:ext cx="868362" cy="395288"/>
        </p:xfrm>
        <a:graphic>
          <a:graphicData uri="http://schemas.openxmlformats.org/presentationml/2006/ole">
            <p:oleObj spid="_x0000_s79966" name="文档" r:id="rId6" imgW="868435" imgH="396071" progId="Word.Document.8">
              <p:embed/>
            </p:oleObj>
          </a:graphicData>
        </a:graphic>
      </p:graphicFrame>
      <p:graphicFrame>
        <p:nvGraphicFramePr>
          <p:cNvPr id="79967" name="Object 95"/>
          <p:cNvGraphicFramePr>
            <a:graphicFrameLocks noChangeAspect="1"/>
          </p:cNvGraphicFramePr>
          <p:nvPr/>
        </p:nvGraphicFramePr>
        <p:xfrm>
          <a:off x="1042988" y="4076700"/>
          <a:ext cx="863600" cy="382588"/>
        </p:xfrm>
        <a:graphic>
          <a:graphicData uri="http://schemas.openxmlformats.org/presentationml/2006/ole">
            <p:oleObj spid="_x0000_s79967" name="文档" r:id="rId7" imgW="868435" imgH="396071" progId="Word.Document.8">
              <p:embed/>
            </p:oleObj>
          </a:graphicData>
        </a:graphic>
      </p:graphicFrame>
      <p:graphicFrame>
        <p:nvGraphicFramePr>
          <p:cNvPr id="79968" name="Object 96"/>
          <p:cNvGraphicFramePr>
            <a:graphicFrameLocks noChangeAspect="1"/>
          </p:cNvGraphicFramePr>
          <p:nvPr/>
        </p:nvGraphicFramePr>
        <p:xfrm>
          <a:off x="1044575" y="4868863"/>
          <a:ext cx="863600" cy="381000"/>
        </p:xfrm>
        <a:graphic>
          <a:graphicData uri="http://schemas.openxmlformats.org/presentationml/2006/ole">
            <p:oleObj spid="_x0000_s79968" name="文档" r:id="rId8" imgW="868435" imgH="396071" progId="Word.Document.8">
              <p:embed/>
            </p:oleObj>
          </a:graphicData>
        </a:graphic>
      </p:graphicFrame>
      <p:graphicFrame>
        <p:nvGraphicFramePr>
          <p:cNvPr id="79969" name="Object 97"/>
          <p:cNvGraphicFramePr>
            <a:graphicFrameLocks noChangeAspect="1"/>
          </p:cNvGraphicFramePr>
          <p:nvPr/>
        </p:nvGraphicFramePr>
        <p:xfrm>
          <a:off x="1114425" y="5868988"/>
          <a:ext cx="863600" cy="382587"/>
        </p:xfrm>
        <a:graphic>
          <a:graphicData uri="http://schemas.openxmlformats.org/presentationml/2006/ole">
            <p:oleObj spid="_x0000_s79969" name="文档" r:id="rId9" imgW="868435" imgH="396071" progId="Word.Document.8">
              <p:embed/>
            </p:oleObj>
          </a:graphicData>
        </a:graphic>
      </p:graphicFrame>
      <p:graphicFrame>
        <p:nvGraphicFramePr>
          <p:cNvPr id="79970" name="Object 98"/>
          <p:cNvGraphicFramePr>
            <a:graphicFrameLocks noChangeAspect="1"/>
          </p:cNvGraphicFramePr>
          <p:nvPr/>
        </p:nvGraphicFramePr>
        <p:xfrm>
          <a:off x="6300788" y="2819400"/>
          <a:ext cx="2293937" cy="4138613"/>
        </p:xfrm>
        <a:graphic>
          <a:graphicData uri="http://schemas.openxmlformats.org/presentationml/2006/ole">
            <p:oleObj spid="_x0000_s79970" name="文档" r:id="rId10" imgW="2294068" imgH="413929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AutoShape 72"/>
          <p:cNvSpPr>
            <a:spLocks noChangeArrowheads="1"/>
          </p:cNvSpPr>
          <p:nvPr/>
        </p:nvSpPr>
        <p:spPr bwMode="auto">
          <a:xfrm>
            <a:off x="6300788" y="754063"/>
            <a:ext cx="2735262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77827" name="Group 74"/>
          <p:cNvGrpSpPr>
            <a:grpSpLocks/>
          </p:cNvGrpSpPr>
          <p:nvPr/>
        </p:nvGrpSpPr>
        <p:grpSpPr bwMode="auto">
          <a:xfrm>
            <a:off x="71438" y="836613"/>
            <a:ext cx="6084887" cy="5981700"/>
            <a:chOff x="40" y="391"/>
            <a:chExt cx="2608" cy="3810"/>
          </a:xfrm>
        </p:grpSpPr>
        <p:sp>
          <p:nvSpPr>
            <p:cNvPr id="7782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782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随堂写练</a:t>
            </a:r>
          </a:p>
        </p:txBody>
      </p:sp>
      <p:graphicFrame>
        <p:nvGraphicFramePr>
          <p:cNvPr id="77832" name="Object 8"/>
          <p:cNvGraphicFramePr>
            <a:graphicFrameLocks noChangeAspect="1"/>
          </p:cNvGraphicFramePr>
          <p:nvPr/>
        </p:nvGraphicFramePr>
        <p:xfrm>
          <a:off x="196850" y="1306513"/>
          <a:ext cx="5815013" cy="1185862"/>
        </p:xfrm>
        <a:graphic>
          <a:graphicData uri="http://schemas.openxmlformats.org/presentationml/2006/ole">
            <p:oleObj spid="_x0000_s77832" name="文档" r:id="rId4" imgW="5815497" imgH="1185692" progId="Word.Document.8">
              <p:embed/>
            </p:oleObj>
          </a:graphicData>
        </a:graphic>
      </p:graphicFrame>
      <p:graphicFrame>
        <p:nvGraphicFramePr>
          <p:cNvPr id="77833" name="Object 9"/>
          <p:cNvGraphicFramePr>
            <a:graphicFrameLocks noChangeAspect="1"/>
          </p:cNvGraphicFramePr>
          <p:nvPr/>
        </p:nvGraphicFramePr>
        <p:xfrm>
          <a:off x="292100" y="2921000"/>
          <a:ext cx="5638800" cy="4419600"/>
        </p:xfrm>
        <a:graphic>
          <a:graphicData uri="http://schemas.openxmlformats.org/presentationml/2006/ole">
            <p:oleObj spid="_x0000_s77833" name="文档" r:id="rId5" imgW="5646430" imgH="4427439" progId="Word.Document.8">
              <p:embed/>
            </p:oleObj>
          </a:graphicData>
        </a:graphic>
      </p:graphicFrame>
      <p:graphicFrame>
        <p:nvGraphicFramePr>
          <p:cNvPr id="77834" name="Object 10"/>
          <p:cNvGraphicFramePr>
            <a:graphicFrameLocks noChangeAspect="1"/>
          </p:cNvGraphicFramePr>
          <p:nvPr/>
        </p:nvGraphicFramePr>
        <p:xfrm>
          <a:off x="6516688" y="1206500"/>
          <a:ext cx="2278062" cy="5651500"/>
        </p:xfrm>
        <a:graphic>
          <a:graphicData uri="http://schemas.openxmlformats.org/presentationml/2006/ole">
            <p:oleObj spid="_x0000_s77834" name="文档" r:id="rId6" imgW="2285640" imgH="5666331" progId="Word.Document.8">
              <p:embed/>
            </p:oleObj>
          </a:graphicData>
        </a:graphic>
      </p:graphicFrame>
      <p:sp>
        <p:nvSpPr>
          <p:cNvPr id="77836" name="Rectangle 12"/>
          <p:cNvSpPr>
            <a:spLocks noChangeArrowheads="1"/>
          </p:cNvSpPr>
          <p:nvPr/>
        </p:nvSpPr>
        <p:spPr bwMode="auto">
          <a:xfrm>
            <a:off x="250825" y="4149725"/>
            <a:ext cx="5689600" cy="194310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7" name="AutoShape 13"/>
          <p:cNvSpPr>
            <a:spLocks noChangeArrowheads="1"/>
          </p:cNvSpPr>
          <p:nvPr/>
        </p:nvSpPr>
        <p:spPr bwMode="auto">
          <a:xfrm rot="-2453532">
            <a:off x="5940425" y="4581525"/>
            <a:ext cx="576263" cy="387350"/>
          </a:xfrm>
          <a:prstGeom prst="rightArrow">
            <a:avLst>
              <a:gd name="adj1" fmla="val 50000"/>
              <a:gd name="adj2" fmla="val 37193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6" grpId="0" animBg="1"/>
      <p:bldP spid="778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21507" name="Group 74"/>
          <p:cNvGrpSpPr>
            <a:grpSpLocks/>
          </p:cNvGrpSpPr>
          <p:nvPr/>
        </p:nvGrpSpPr>
        <p:grpSpPr bwMode="auto">
          <a:xfrm>
            <a:off x="96838" y="817563"/>
            <a:ext cx="8980487" cy="5616575"/>
            <a:chOff x="40" y="391"/>
            <a:chExt cx="2608" cy="3810"/>
          </a:xfrm>
        </p:grpSpPr>
        <p:sp>
          <p:nvSpPr>
            <p:cNvPr id="215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15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0" y="765175"/>
          <a:ext cx="9144000" cy="6092825"/>
        </p:xfrm>
        <a:graphic>
          <a:graphicData uri="http://schemas.openxmlformats.org/presentationml/2006/ole">
            <p:oleObj spid="_x0000_s21510" name="演示文稿" r:id="rId4" imgW="6172200" imgH="3457718" progId="PowerPoint.Show.8">
              <p:embed/>
            </p:oleObj>
          </a:graphicData>
        </a:graphic>
      </p:graphicFrame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50825" y="188913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步步高同步语文  人教版必修</a:t>
            </a:r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8915" name="Group 74"/>
          <p:cNvGrpSpPr>
            <a:grpSpLocks/>
          </p:cNvGrpSpPr>
          <p:nvPr/>
        </p:nvGrpSpPr>
        <p:grpSpPr bwMode="auto">
          <a:xfrm>
            <a:off x="163513" y="836613"/>
            <a:ext cx="8801100" cy="5976937"/>
            <a:chOff x="40" y="391"/>
            <a:chExt cx="2608" cy="3810"/>
          </a:xfrm>
        </p:grpSpPr>
        <p:sp>
          <p:nvSpPr>
            <p:cNvPr id="3891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891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50825" y="0"/>
            <a:ext cx="6229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了解文学常识</a:t>
            </a:r>
          </a:p>
        </p:txBody>
      </p:sp>
      <p:pic>
        <p:nvPicPr>
          <p:cNvPr id="38920" name="Picture 8" descr="u=394404010,594373513&amp;fm=23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700213"/>
            <a:ext cx="2503488" cy="4249737"/>
          </a:xfrm>
          <a:prstGeom prst="rect">
            <a:avLst/>
          </a:prstGeom>
          <a:noFill/>
        </p:spPr>
      </p:pic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249238" y="1263650"/>
          <a:ext cx="5951537" cy="5586413"/>
        </p:xfrm>
        <a:graphic>
          <a:graphicData uri="http://schemas.openxmlformats.org/presentationml/2006/ole">
            <p:oleObj spid="_x0000_s38922" name="文档" r:id="rId5" imgW="6075862" imgH="570305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0963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096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096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250825" y="0"/>
            <a:ext cx="6229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了解文学常识</a:t>
            </a:r>
          </a:p>
        </p:txBody>
      </p:sp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323850" y="1330325"/>
          <a:ext cx="8429625" cy="5402263"/>
        </p:xfrm>
        <a:graphic>
          <a:graphicData uri="http://schemas.openxmlformats.org/presentationml/2006/ole">
            <p:oleObj spid="_x0000_s40967" name="文档" r:id="rId4" imgW="8597402" imgH="553130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6867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686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686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431800" y="1397000"/>
          <a:ext cx="8420100" cy="3911600"/>
        </p:xfrm>
        <a:graphic>
          <a:graphicData uri="http://schemas.openxmlformats.org/presentationml/2006/ole">
            <p:oleObj spid="_x0000_s36871" name="文档" r:id="rId4" imgW="8651741" imgH="4030345" progId="Word.Document.8">
              <p:embed/>
            </p:oleObj>
          </a:graphicData>
        </a:graphic>
      </p:graphicFrame>
      <p:pic>
        <p:nvPicPr>
          <p:cNvPr id="36872" name="Picture 8" descr="1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8280400" cy="596900"/>
          </a:xfrm>
          <a:prstGeom prst="rect">
            <a:avLst/>
          </a:prstGeom>
          <a:noFill/>
        </p:spPr>
      </p:pic>
      <p:grpSp>
        <p:nvGrpSpPr>
          <p:cNvPr id="36889" name="Group 25"/>
          <p:cNvGrpSpPr>
            <a:grpSpLocks/>
          </p:cNvGrpSpPr>
          <p:nvPr/>
        </p:nvGrpSpPr>
        <p:grpSpPr bwMode="auto">
          <a:xfrm>
            <a:off x="1631950" y="1716088"/>
            <a:ext cx="7269163" cy="2544762"/>
            <a:chOff x="1028" y="1081"/>
            <a:chExt cx="4579" cy="1603"/>
          </a:xfrm>
        </p:grpSpPr>
        <p:sp>
          <p:nvSpPr>
            <p:cNvPr id="36874" name="Rectangle 10"/>
            <p:cNvSpPr>
              <a:spLocks noChangeArrowheads="1"/>
            </p:cNvSpPr>
            <p:nvPr/>
          </p:nvSpPr>
          <p:spPr bwMode="auto">
            <a:xfrm>
              <a:off x="1042" y="1081"/>
              <a:ext cx="6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zhěn </a:t>
              </a:r>
            </a:p>
          </p:txBody>
        </p:sp>
        <p:sp>
          <p:nvSpPr>
            <p:cNvPr id="36875" name="Rectangle 11"/>
            <p:cNvSpPr>
              <a:spLocks noChangeArrowheads="1"/>
            </p:cNvSpPr>
            <p:nvPr/>
          </p:nvSpPr>
          <p:spPr bwMode="auto">
            <a:xfrm>
              <a:off x="2669" y="1081"/>
              <a:ext cx="6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huánɡ </a:t>
              </a:r>
            </a:p>
          </p:txBody>
        </p:sp>
        <p:sp>
          <p:nvSpPr>
            <p:cNvPr id="36876" name="Rectangle 12"/>
            <p:cNvSpPr>
              <a:spLocks noChangeArrowheads="1"/>
            </p:cNvSpPr>
            <p:nvPr/>
          </p:nvSpPr>
          <p:spPr bwMode="auto">
            <a:xfrm>
              <a:off x="4604" y="1087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yì </a:t>
              </a:r>
            </a:p>
          </p:txBody>
        </p:sp>
        <p:sp>
          <p:nvSpPr>
            <p:cNvPr id="36877" name="Rectangle 13"/>
            <p:cNvSpPr>
              <a:spLocks noChangeArrowheads="1"/>
            </p:cNvSpPr>
            <p:nvPr/>
          </p:nvSpPr>
          <p:spPr bwMode="auto">
            <a:xfrm>
              <a:off x="1036" y="1423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lǎo </a:t>
              </a:r>
            </a:p>
          </p:txBody>
        </p:sp>
        <p:sp>
          <p:nvSpPr>
            <p:cNvPr id="36878" name="Rectangle 14"/>
            <p:cNvSpPr>
              <a:spLocks noChangeArrowheads="1"/>
            </p:cNvSpPr>
            <p:nvPr/>
          </p:nvSpPr>
          <p:spPr bwMode="auto">
            <a:xfrm>
              <a:off x="2851" y="1420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yǎn </a:t>
              </a:r>
            </a:p>
          </p:txBody>
        </p:sp>
        <p:sp>
          <p:nvSpPr>
            <p:cNvPr id="36879" name="Rectangle 15"/>
            <p:cNvSpPr>
              <a:spLocks noChangeArrowheads="1"/>
            </p:cNvSpPr>
            <p:nvPr/>
          </p:nvSpPr>
          <p:spPr bwMode="auto">
            <a:xfrm>
              <a:off x="4558" y="1420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tà </a:t>
              </a:r>
            </a:p>
          </p:txBody>
        </p:sp>
        <p:sp>
          <p:nvSpPr>
            <p:cNvPr id="36880" name="Rectangle 16"/>
            <p:cNvSpPr>
              <a:spLocks noChangeArrowheads="1"/>
            </p:cNvSpPr>
            <p:nvPr/>
          </p:nvSpPr>
          <p:spPr bwMode="auto">
            <a:xfrm>
              <a:off x="1028" y="1745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ɡě </a:t>
              </a:r>
            </a:p>
          </p:txBody>
        </p:sp>
        <p:sp>
          <p:nvSpPr>
            <p:cNvPr id="36881" name="Rectangle 17"/>
            <p:cNvSpPr>
              <a:spLocks noChangeArrowheads="1"/>
            </p:cNvSpPr>
            <p:nvPr/>
          </p:nvSpPr>
          <p:spPr bwMode="auto">
            <a:xfrm>
              <a:off x="2675" y="1744"/>
              <a:ext cx="6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chuán </a:t>
              </a:r>
            </a:p>
          </p:txBody>
        </p:sp>
        <p:sp>
          <p:nvSpPr>
            <p:cNvPr id="36882" name="Rectangle 18"/>
            <p:cNvSpPr>
              <a:spLocks noChangeArrowheads="1"/>
            </p:cNvSpPr>
            <p:nvPr/>
          </p:nvSpPr>
          <p:spPr bwMode="auto">
            <a:xfrm>
              <a:off x="4612" y="1722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suī </a:t>
              </a:r>
            </a:p>
          </p:txBody>
        </p:sp>
        <p:sp>
          <p:nvSpPr>
            <p:cNvPr id="36883" name="Rectangle 19"/>
            <p:cNvSpPr>
              <a:spLocks noChangeArrowheads="1"/>
            </p:cNvSpPr>
            <p:nvPr/>
          </p:nvSpPr>
          <p:spPr bwMode="auto">
            <a:xfrm>
              <a:off x="1148" y="2063"/>
              <a:ext cx="6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mínɡ </a:t>
              </a:r>
            </a:p>
          </p:txBody>
        </p:sp>
        <p:sp>
          <p:nvSpPr>
            <p:cNvPr id="36884" name="Rectangle 20"/>
            <p:cNvSpPr>
              <a:spLocks noChangeArrowheads="1"/>
            </p:cNvSpPr>
            <p:nvPr/>
          </p:nvSpPr>
          <p:spPr bwMode="auto">
            <a:xfrm>
              <a:off x="3182" y="2071"/>
              <a:ext cx="6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chuǎn </a:t>
              </a:r>
            </a:p>
          </p:txBody>
        </p:sp>
        <p:sp>
          <p:nvSpPr>
            <p:cNvPr id="36885" name="Rectangle 21"/>
            <p:cNvSpPr>
              <a:spLocks noChangeArrowheads="1"/>
            </p:cNvSpPr>
            <p:nvPr/>
          </p:nvSpPr>
          <p:spPr bwMode="auto">
            <a:xfrm>
              <a:off x="5103" y="2071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tāo </a:t>
              </a:r>
            </a:p>
          </p:txBody>
        </p:sp>
        <p:sp>
          <p:nvSpPr>
            <p:cNvPr id="36886" name="Rectangle 22"/>
            <p:cNvSpPr>
              <a:spLocks noChangeArrowheads="1"/>
            </p:cNvSpPr>
            <p:nvPr/>
          </p:nvSpPr>
          <p:spPr bwMode="auto">
            <a:xfrm>
              <a:off x="1148" y="2395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zǐ </a:t>
              </a:r>
            </a:p>
          </p:txBody>
        </p:sp>
        <p:sp>
          <p:nvSpPr>
            <p:cNvPr id="36887" name="Rectangle 23"/>
            <p:cNvSpPr>
              <a:spLocks noChangeArrowheads="1"/>
            </p:cNvSpPr>
            <p:nvPr/>
          </p:nvSpPr>
          <p:spPr bwMode="auto">
            <a:xfrm>
              <a:off x="2813" y="2396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yú </a:t>
              </a:r>
            </a:p>
          </p:txBody>
        </p:sp>
        <p:sp>
          <p:nvSpPr>
            <p:cNvPr id="36888" name="Rectangle 24"/>
            <p:cNvSpPr>
              <a:spLocks noChangeArrowheads="1"/>
            </p:cNvSpPr>
            <p:nvPr/>
          </p:nvSpPr>
          <p:spPr bwMode="auto">
            <a:xfrm>
              <a:off x="4745" y="2396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lǐ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481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482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482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533400" y="1435100"/>
          <a:ext cx="8597900" cy="5524500"/>
        </p:xfrm>
        <a:graphic>
          <a:graphicData uri="http://schemas.openxmlformats.org/presentationml/2006/ole">
            <p:oleObj spid="_x0000_s34823" name="文档" r:id="rId4" imgW="8606723" imgH="553051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1203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5120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120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51207" name="Object 7"/>
          <p:cNvGraphicFramePr>
            <a:graphicFrameLocks noChangeAspect="1"/>
          </p:cNvGraphicFramePr>
          <p:nvPr/>
        </p:nvGraphicFramePr>
        <p:xfrm>
          <a:off x="704850" y="1314450"/>
          <a:ext cx="8267700" cy="5448300"/>
        </p:xfrm>
        <a:graphic>
          <a:graphicData uri="http://schemas.openxmlformats.org/presentationml/2006/ole">
            <p:oleObj spid="_x0000_s51207" name="文档" r:id="rId4" imgW="8624786" imgH="5683164" progId="Word.Document.8">
              <p:embed/>
            </p:oleObj>
          </a:graphicData>
        </a:graphic>
      </p:graphicFrame>
      <p:pic>
        <p:nvPicPr>
          <p:cNvPr id="51208" name="Picture 8" descr="20041215111158593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4797425"/>
            <a:ext cx="8137525" cy="164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915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915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915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9159" name="Object 7"/>
          <p:cNvGraphicFramePr>
            <a:graphicFrameLocks noChangeAspect="1"/>
          </p:cNvGraphicFramePr>
          <p:nvPr/>
        </p:nvGraphicFramePr>
        <p:xfrm>
          <a:off x="515938" y="981075"/>
          <a:ext cx="8612187" cy="6119813"/>
        </p:xfrm>
        <a:graphic>
          <a:graphicData uri="http://schemas.openxmlformats.org/presentationml/2006/ole">
            <p:oleObj spid="_x0000_s49159" name="文档" r:id="rId4" imgW="8629842" imgH="660429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7107" name="Group 74"/>
          <p:cNvGrpSpPr>
            <a:grpSpLocks/>
          </p:cNvGrpSpPr>
          <p:nvPr/>
        </p:nvGrpSpPr>
        <p:grpSpPr bwMode="auto">
          <a:xfrm>
            <a:off x="179388" y="836613"/>
            <a:ext cx="8801100" cy="5976937"/>
            <a:chOff x="40" y="391"/>
            <a:chExt cx="2608" cy="3810"/>
          </a:xfrm>
        </p:grpSpPr>
        <p:sp>
          <p:nvSpPr>
            <p:cNvPr id="471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71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7112" name="Object 8"/>
          <p:cNvGraphicFramePr>
            <a:graphicFrameLocks noChangeAspect="1"/>
          </p:cNvGraphicFramePr>
          <p:nvPr/>
        </p:nvGraphicFramePr>
        <p:xfrm>
          <a:off x="598488" y="1346200"/>
          <a:ext cx="8545512" cy="5586413"/>
        </p:xfrm>
        <a:graphic>
          <a:graphicData uri="http://schemas.openxmlformats.org/presentationml/2006/ole">
            <p:oleObj spid="_x0000_s47112" name="文档" r:id="rId4" imgW="8548996" imgH="576930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_2">
  <a:themeElements>
    <a:clrScheme name="4_Default Design_2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4_Default Design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4_Default Design_2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</TotalTime>
  <Words>393</Words>
  <Application/>
  <Paragraphs>75</Paragraphs>
  <Slides>29</Slides>
  <Notes>28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黑体</vt:lpstr>
      <vt:lpstr>Calibri</vt:lpstr>
      <vt:lpstr>华文隶书</vt:lpstr>
      <vt:lpstr>Times New Roman</vt:lpstr>
      <vt:lpstr>默认设计模板</vt:lpstr>
      <vt:lpstr>自定义设计方案</vt:lpstr>
      <vt:lpstr>4_Default Design_2</vt:lpstr>
      <vt:lpstr>Microsoft PowerPoint 演示文稿</vt:lpstr>
      <vt:lpstr>Microsoft Word 文档</vt:lpstr>
      <vt:lpstr>Microsoft Word 97 - 2003 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2011-12-10T05:00:42Z</dcterms:created>
  <dcterms:modified xsi:type="dcterms:W3CDTF">2018-05-29T03:32:34Z</dcterms:modified>
</cp:coreProperties>
</file>