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5" r:id="rId3"/>
  </p:sldMasterIdLst>
  <p:notesMasterIdLst>
    <p:notesMasterId r:id="rId33"/>
  </p:notesMasterIdLst>
  <p:handoutMasterIdLst>
    <p:handoutMasterId r:id="rId34"/>
  </p:handoutMasterIdLst>
  <p:sldIdLst>
    <p:sldId id="491" r:id="rId4"/>
    <p:sldId id="272" r:id="rId5"/>
    <p:sldId id="502" r:id="rId6"/>
    <p:sldId id="503" r:id="rId7"/>
    <p:sldId id="501" r:id="rId8"/>
    <p:sldId id="500" r:id="rId9"/>
    <p:sldId id="508" r:id="rId10"/>
    <p:sldId id="507" r:id="rId11"/>
    <p:sldId id="506" r:id="rId12"/>
    <p:sldId id="505" r:id="rId13"/>
    <p:sldId id="510" r:id="rId14"/>
    <p:sldId id="511" r:id="rId15"/>
    <p:sldId id="517" r:id="rId16"/>
    <p:sldId id="516" r:id="rId17"/>
    <p:sldId id="515" r:id="rId18"/>
    <p:sldId id="514" r:id="rId19"/>
    <p:sldId id="513" r:id="rId20"/>
    <p:sldId id="512" r:id="rId21"/>
    <p:sldId id="492" r:id="rId22"/>
    <p:sldId id="498" r:id="rId23"/>
    <p:sldId id="520" r:id="rId24"/>
    <p:sldId id="519" r:id="rId25"/>
    <p:sldId id="518" r:id="rId26"/>
    <p:sldId id="497" r:id="rId27"/>
    <p:sldId id="496" r:id="rId28"/>
    <p:sldId id="499" r:id="rId29"/>
    <p:sldId id="522" r:id="rId30"/>
    <p:sldId id="521" r:id="rId31"/>
    <p:sldId id="495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24"/>
    <a:srgbClr val="0000FF"/>
    <a:srgbClr val="FFFF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75" d="100"/>
          <a:sy n="75" d="100"/>
        </p:scale>
        <p:origin x="-984" y="-72"/>
      </p:cViewPr>
      <p:guideLst>
        <p:guide orient="horz" pos="42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4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4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Relationship Id="rId4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image" Target="../media/image56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69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75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7" Type="http://schemas.openxmlformats.org/officeDocument/2006/relationships/image" Target="../media/image86.emf"/><Relationship Id="rId2" Type="http://schemas.openxmlformats.org/officeDocument/2006/relationships/image" Target="../media/image81.emf"/><Relationship Id="rId1" Type="http://schemas.openxmlformats.org/officeDocument/2006/relationships/image" Target="../media/image80.emf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CF732E0-6484-411B-876A-7DC8F848DD7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9D28FE5-F7E5-4CC3-B4B5-EED706F80FB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B6BD43-14A5-4281-A001-1E742414CA02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F7631BC-1F56-4210-8E8A-F1FD88D0A561}" type="slidenum">
              <a:rPr lang="en-US" altLang="zh-CN" sz="1200"/>
              <a:pPr algn="r" eaLnBrk="1" hangingPunct="1"/>
              <a:t>11</a:t>
            </a:fld>
            <a:endParaRPr lang="en-US" altLang="zh-CN" sz="1200"/>
          </a:p>
        </p:txBody>
      </p:sp>
      <p:sp>
        <p:nvSpPr>
          <p:cNvPr id="56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3344AD16-39ED-4297-932B-2FA2C856BF60}" type="slidenum">
              <a:rPr lang="en-US" altLang="zh-CN" sz="1200"/>
              <a:pPr algn="r" eaLnBrk="1" hangingPunct="1"/>
              <a:t>12</a:t>
            </a:fld>
            <a:endParaRPr lang="en-US" altLang="zh-CN" sz="1200"/>
          </a:p>
        </p:txBody>
      </p:sp>
      <p:sp>
        <p:nvSpPr>
          <p:cNvPr id="58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4A7B41D-94FE-462A-A5AF-8062E3E73F10}" type="slidenum">
              <a:rPr lang="en-US" altLang="zh-CN" sz="1200"/>
              <a:pPr algn="r" eaLnBrk="1" hangingPunct="1"/>
              <a:t>13</a:t>
            </a:fld>
            <a:endParaRPr lang="en-US" altLang="zh-CN" sz="1200"/>
          </a:p>
        </p:txBody>
      </p:sp>
      <p:sp>
        <p:nvSpPr>
          <p:cNvPr id="70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4CEBD16-31D4-47D3-BFA1-F0EBFB56402B}" type="slidenum">
              <a:rPr lang="en-US" altLang="zh-CN" sz="1200"/>
              <a:pPr algn="r" eaLnBrk="1" hangingPunct="1"/>
              <a:t>14</a:t>
            </a:fld>
            <a:endParaRPr lang="en-US" altLang="zh-CN" sz="1200"/>
          </a:p>
        </p:txBody>
      </p:sp>
      <p:sp>
        <p:nvSpPr>
          <p:cNvPr id="68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9FD26FC-874A-4378-97DC-09BBF820B951}" type="slidenum">
              <a:rPr lang="en-US" altLang="zh-CN" sz="1200"/>
              <a:pPr algn="r" eaLnBrk="1" hangingPunct="1"/>
              <a:t>15</a:t>
            </a:fld>
            <a:endParaRPr lang="en-US" altLang="zh-CN" sz="1200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1B0D20CB-AEFD-4606-9927-05893B6397CB}" type="slidenum">
              <a:rPr lang="en-US" altLang="zh-CN" sz="1200"/>
              <a:pPr algn="r" eaLnBrk="1" hangingPunct="1"/>
              <a:t>16</a:t>
            </a:fld>
            <a:endParaRPr lang="en-US" altLang="zh-CN" sz="1200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59370BF-7553-49FE-A66C-888AC48C249C}" type="slidenum">
              <a:rPr lang="en-US" altLang="zh-CN" sz="1200"/>
              <a:pPr algn="r" eaLnBrk="1" hangingPunct="1"/>
              <a:t>17</a:t>
            </a:fld>
            <a:endParaRPr lang="en-US" altLang="zh-CN" sz="1200"/>
          </a:p>
        </p:txBody>
      </p:sp>
      <p:sp>
        <p:nvSpPr>
          <p:cNvPr id="62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9EBAC01-93F7-4DE8-83BF-0C6FCB6D980F}" type="slidenum">
              <a:rPr lang="en-US" altLang="zh-CN" sz="1200"/>
              <a:pPr algn="r" eaLnBrk="1" hangingPunct="1"/>
              <a:t>18</a:t>
            </a:fld>
            <a:endParaRPr lang="en-US" altLang="zh-CN" sz="1200"/>
          </a:p>
        </p:txBody>
      </p:sp>
      <p:sp>
        <p:nvSpPr>
          <p:cNvPr id="60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E1F2F79-B85A-486A-8788-B63EB4947BE1}" type="slidenum">
              <a:rPr lang="en-US" altLang="zh-CN" sz="1200"/>
              <a:pPr algn="r" eaLnBrk="1" hangingPunct="1"/>
              <a:t>19</a:t>
            </a:fld>
            <a:endParaRPr lang="en-US" altLang="zh-CN" sz="1200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174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590CF77E-771E-4054-A750-0F33A1CE887C}" type="slidenum">
              <a:rPr lang="en-US" altLang="zh-CN" sz="1200"/>
              <a:pPr algn="r" eaLnBrk="1" hangingPunct="1"/>
              <a:t>20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E7997A5-D64E-4DBF-8DDC-FDDE1E7FDC88}" type="slidenum">
              <a:rPr lang="en-US" altLang="zh-CN" sz="1200"/>
              <a:pPr algn="r" eaLnBrk="1" hangingPunct="1"/>
              <a:t>3</a:t>
            </a:fld>
            <a:endParaRPr lang="en-US" altLang="zh-CN" sz="120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680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FFC428F-4D7D-42B3-AF10-B3AA278ED793}" type="slidenum">
              <a:rPr lang="en-US" altLang="zh-CN" sz="1200"/>
              <a:pPr algn="r" eaLnBrk="1" hangingPunct="1"/>
              <a:t>21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475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D17679BC-8BC1-408D-8FD7-F95E41AB356B}" type="slidenum">
              <a:rPr lang="en-US" altLang="zh-CN" sz="1200"/>
              <a:pPr algn="r" eaLnBrk="1" hangingPunct="1"/>
              <a:t>22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270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10BC625-D039-4AF2-A373-EF8B21196496}" type="slidenum">
              <a:rPr lang="en-US" altLang="zh-CN" sz="1200"/>
              <a:pPr algn="r" eaLnBrk="1" hangingPunct="1"/>
              <a:t>23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E24CE2E-2937-43D2-8E32-D95513615791}" type="slidenum">
              <a:rPr lang="en-US" altLang="zh-CN" sz="1200"/>
              <a:pPr algn="r" eaLnBrk="1" hangingPunct="1"/>
              <a:t>24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225443F-0C84-444A-A5E0-16F943F1441C}" type="slidenum">
              <a:rPr lang="en-US" altLang="zh-CN" sz="1200"/>
              <a:pPr algn="r" eaLnBrk="1" hangingPunct="1"/>
              <a:t>25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3796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6CD75663-442D-43E2-908E-48CA717BF5A1}" type="slidenum">
              <a:rPr lang="en-US" altLang="zh-CN" sz="1200"/>
              <a:pPr algn="r" eaLnBrk="1" hangingPunct="1"/>
              <a:t>26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91BE085-E0AC-4277-94A8-5B0BD21FDC0B}" type="slidenum">
              <a:rPr lang="en-US" altLang="zh-CN" sz="1200"/>
              <a:pPr algn="r" eaLnBrk="1" hangingPunct="1"/>
              <a:t>27</a:t>
            </a:fld>
            <a:endParaRPr lang="en-US" altLang="zh-CN" sz="1200"/>
          </a:p>
        </p:txBody>
      </p:sp>
      <p:sp>
        <p:nvSpPr>
          <p:cNvPr id="80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7885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2C96486-39F6-4708-8C03-1EDCDD8F6E90}" type="slidenum">
              <a:rPr lang="en-US" altLang="zh-CN" sz="1200"/>
              <a:pPr algn="r" eaLnBrk="1" hangingPunct="1"/>
              <a:t>28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4651CA7C-B02F-433C-8603-CAED5DC4F679}" type="slidenum">
              <a:rPr lang="en-US" altLang="zh-CN" sz="1200"/>
              <a:pPr algn="r" eaLnBrk="1" hangingPunct="1"/>
              <a:t>29</a:t>
            </a:fld>
            <a:endParaRPr lang="en-US" altLang="zh-CN" sz="1200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FD2AD016-1982-4771-B90C-B1C77607547E}" type="slidenum">
              <a:rPr lang="en-US" altLang="zh-CN" sz="1200"/>
              <a:pPr algn="r" eaLnBrk="1" hangingPunct="1"/>
              <a:t>4</a:t>
            </a:fld>
            <a:endParaRPr lang="en-US" altLang="zh-CN" sz="120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78ABAD27-DF9A-4904-BB91-133C4692B655}" type="slidenum">
              <a:rPr lang="en-US" altLang="zh-CN" sz="1200"/>
              <a:pPr algn="r" eaLnBrk="1" hangingPunct="1"/>
              <a:t>5</a:t>
            </a:fld>
            <a:endParaRPr lang="en-US" altLang="zh-CN" sz="120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B11D5E91-2725-436D-AE3F-C0E6295AEACA}" type="slidenum">
              <a:rPr lang="en-US" altLang="zh-CN" sz="1200"/>
              <a:pPr algn="r" eaLnBrk="1" hangingPunct="1"/>
              <a:t>6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E04AA6E5-507D-4E5B-B37D-799382023F6E}" type="slidenum">
              <a:rPr lang="en-US" altLang="zh-CN" sz="1200"/>
              <a:pPr algn="r" eaLnBrk="1" hangingPunct="1"/>
              <a:t>7</a:t>
            </a:fld>
            <a:endParaRPr lang="en-US" altLang="zh-CN" sz="120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8A2B3CC3-CBFE-44AC-A9FA-030ED45A96D6}" type="slidenum">
              <a:rPr lang="en-US" altLang="zh-CN" sz="1200"/>
              <a:pPr algn="r" eaLnBrk="1" hangingPunct="1"/>
              <a:t>8</a:t>
            </a:fld>
            <a:endParaRPr lang="en-US" altLang="zh-CN" sz="120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A5DC0B12-18FD-41EC-AEF4-03EEB0E2A7FD}" type="slidenum">
              <a:rPr lang="en-US" altLang="zh-CN" sz="1200"/>
              <a:pPr algn="r" eaLnBrk="1" hangingPunct="1"/>
              <a:t>9</a:t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r" eaLnBrk="1" hangingPunct="1"/>
            <a:fld id="{28DAA309-E740-46E3-8219-C604633DC457}" type="slidenum">
              <a:rPr lang="en-US" altLang="zh-CN" sz="1200"/>
              <a:pPr algn="r" eaLnBrk="1" hangingPunct="1"/>
              <a:t>10</a:t>
            </a:fld>
            <a:endParaRPr lang="en-US" altLang="zh-CN" sz="120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6"/>
          <p:cNvSpPr>
            <a:spLocks noChangeArrowheads="1"/>
          </p:cNvSpPr>
          <p:nvPr userDrawn="1"/>
        </p:nvSpPr>
        <p:spPr bwMode="auto">
          <a:xfrm>
            <a:off x="0" y="0"/>
            <a:ext cx="9145588" cy="735013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z="18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051" name="Group 8"/>
          <p:cNvGrpSpPr>
            <a:grpSpLocks/>
          </p:cNvGrpSpPr>
          <p:nvPr userDrawn="1"/>
        </p:nvGrpSpPr>
        <p:grpSpPr bwMode="auto">
          <a:xfrm>
            <a:off x="152400" y="906463"/>
            <a:ext cx="8763000" cy="5951537"/>
            <a:chOff x="0" y="0"/>
            <a:chExt cx="2608" cy="3810"/>
          </a:xfrm>
        </p:grpSpPr>
        <p:sp>
          <p:nvSpPr>
            <p:cNvPr id="4101" name="AutoShape 75"/>
            <p:cNvSpPr>
              <a:spLocks noChangeArrowheads="1"/>
            </p:cNvSpPr>
            <p:nvPr userDrawn="1"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2" name="AutoShape 76"/>
            <p:cNvSpPr>
              <a:spLocks noChangeArrowheads="1"/>
            </p:cNvSpPr>
            <p:nvPr userDrawn="1"/>
          </p:nvSpPr>
          <p:spPr bwMode="auto">
            <a:xfrm>
              <a:off x="55" y="65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1800" smtClea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7535" name="Text Box 15"/>
          <p:cNvSpPr txBox="1">
            <a:spLocks noChangeArrowheads="1"/>
          </p:cNvSpPr>
          <p:nvPr userDrawn="1"/>
        </p:nvSpPr>
        <p:spPr bwMode="auto">
          <a:xfrm>
            <a:off x="228600" y="1066800"/>
            <a:ext cx="4800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黑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 userDrawn="1"/>
        </p:nvSpPr>
        <p:spPr bwMode="auto">
          <a:xfrm>
            <a:off x="0" y="0"/>
            <a:ext cx="9145588" cy="636588"/>
          </a:xfrm>
          <a:prstGeom prst="rect">
            <a:avLst/>
          </a:prstGeom>
          <a:gradFill rotWithShape="1">
            <a:gsLst>
              <a:gs pos="0">
                <a:srgbClr val="001D31"/>
              </a:gs>
              <a:gs pos="100000">
                <a:srgbClr val="0099FF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1pPr>
            <a:lvl2pPr marL="742950" indent="-28575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2pPr>
            <a:lvl3pPr marL="11430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3pPr>
            <a:lvl4pPr marL="16002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4pPr>
            <a:lvl5pPr marL="2057400" indent="-228600" algn="ctr" eaLnBrk="0" hangingPunct="0"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宋体" panose="02010600030101010101" pitchFamily="2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en-US" sz="1800" smtClean="0">
              <a:solidFill>
                <a:srgbClr val="080808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3"/>
          <p:cNvGrpSpPr>
            <a:grpSpLocks/>
          </p:cNvGrpSpPr>
          <p:nvPr userDrawn="1"/>
        </p:nvGrpSpPr>
        <p:grpSpPr bwMode="auto">
          <a:xfrm>
            <a:off x="152400" y="763588"/>
            <a:ext cx="8812213" cy="5905500"/>
            <a:chOff x="0" y="0"/>
            <a:chExt cx="2608" cy="3810"/>
          </a:xfrm>
        </p:grpSpPr>
        <p:sp>
          <p:nvSpPr>
            <p:cNvPr id="6148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2608" cy="3810"/>
            </a:xfrm>
            <a:prstGeom prst="roundRect">
              <a:avLst>
                <a:gd name="adj" fmla="val 4949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149" name="AutoShape 18"/>
            <p:cNvSpPr>
              <a:spLocks noChangeArrowheads="1"/>
            </p:cNvSpPr>
            <p:nvPr/>
          </p:nvSpPr>
          <p:spPr bwMode="auto">
            <a:xfrm>
              <a:off x="55" y="65"/>
              <a:ext cx="2503" cy="3712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1pPr>
              <a:lvl2pPr marL="742950" indent="-28575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2pPr>
              <a:lvl3pPr marL="11430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3pPr>
              <a:lvl4pPr marL="16002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4pPr>
              <a:lvl5pPr marL="2057400" indent="-228600" algn="ctr" eaLnBrk="0" hangingPunct="0"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宋体" panose="02010600030101010101" pitchFamily="2" charset="-122"/>
                  <a:ea typeface="黑体" panose="02010609060101010101" pitchFamily="49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800" smtClean="0">
                <a:solidFill>
                  <a:srgbClr val="080808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3076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78625" y="6096000"/>
            <a:ext cx="23590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 noChangeArrowheads="1"/>
          </p:cNvPicPr>
          <p:nvPr userDrawn="1"/>
        </p:nvPicPr>
        <p:blipFill>
          <a:blip r:embed="rId14" cstate="print"/>
          <a:srcRect t="2" b="39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图片 7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6" cstate="print"/>
          <a:srcRect r="68571"/>
          <a:stretch>
            <a:fillRect/>
          </a:stretch>
        </p:blipFill>
        <p:spPr bwMode="auto">
          <a:xfrm>
            <a:off x="5600700" y="5919788"/>
            <a:ext cx="107791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y="23000" kx="-1199993" algn="bl" rotWithShape="0">
              <a:srgbClr val="000000">
                <a:alpha val="0"/>
              </a:srgbClr>
            </a:outerShdw>
          </a:effectLst>
        </p:spPr>
      </p:pic>
      <p:pic>
        <p:nvPicPr>
          <p:cNvPr id="3080" name="Picture 2" descr="C:\Users\chaoran\Desktop\logo.png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02413" y="5919788"/>
            <a:ext cx="2651125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61.bin"/><Relationship Id="rId5" Type="http://schemas.openxmlformats.org/officeDocument/2006/relationships/oleObject" Target="../embeddings/oleObject60.bin"/><Relationship Id="rId4" Type="http://schemas.openxmlformats.org/officeDocument/2006/relationships/oleObject" Target="../embeddings/oleObject5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64.bin"/><Relationship Id="rId5" Type="http://schemas.openxmlformats.org/officeDocument/2006/relationships/oleObject" Target="../embeddings/oleObject63.bin"/><Relationship Id="rId4" Type="http://schemas.openxmlformats.org/officeDocument/2006/relationships/oleObject" Target="../embeddings/oleObject6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66.bin"/><Relationship Id="rId4" Type="http://schemas.openxmlformats.org/officeDocument/2006/relationships/oleObject" Target="../embeddings/oleObject65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9.bin"/><Relationship Id="rId5" Type="http://schemas.openxmlformats.org/officeDocument/2006/relationships/oleObject" Target="../embeddings/oleObject68.bin"/><Relationship Id="rId10" Type="http://schemas.openxmlformats.org/officeDocument/2006/relationships/oleObject" Target="../embeddings/oleObject73.bin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7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oleObject" Target="../embeddings/oleObject7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7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4930775"/>
            <a:chOff x="0" y="0"/>
            <a:chExt cx="5028" cy="2711"/>
          </a:xfrm>
        </p:grpSpPr>
        <p:grpSp>
          <p:nvGrpSpPr>
            <p:cNvPr id="6172" name="Group 3"/>
            <p:cNvGrpSpPr>
              <a:grpSpLocks/>
            </p:cNvGrpSpPr>
            <p:nvPr/>
          </p:nvGrpSpPr>
          <p:grpSpPr bwMode="auto">
            <a:xfrm>
              <a:off x="0" y="144"/>
              <a:ext cx="5028" cy="2567"/>
              <a:chOff x="0" y="0"/>
              <a:chExt cx="9144000" cy="4669536"/>
            </a:xfrm>
          </p:grpSpPr>
          <p:pic>
            <p:nvPicPr>
              <p:cNvPr id="6177" name="Freeform 107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9144000" cy="466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8" name="Text Box 5"/>
              <p:cNvSpPr txBox="1">
                <a:spLocks noChangeArrowheads="1"/>
              </p:cNvSpPr>
              <p:nvPr/>
            </p:nvSpPr>
            <p:spPr bwMode="auto">
              <a:xfrm>
                <a:off x="0" y="-2039"/>
                <a:ext cx="9144000" cy="4670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  <p:sp>
          <p:nvSpPr>
            <p:cNvPr id="6173" name="Freeform 108"/>
            <p:cNvSpPr>
              <a:spLocks/>
            </p:cNvSpPr>
            <p:nvPr/>
          </p:nvSpPr>
          <p:spPr bwMode="auto">
            <a:xfrm>
              <a:off x="0" y="0"/>
              <a:ext cx="5028" cy="2200"/>
            </a:xfrm>
            <a:custGeom>
              <a:avLst/>
              <a:gdLst>
                <a:gd name="T0" fmla="*/ 11874 w 2129"/>
                <a:gd name="T1" fmla="*/ 4288 h 887"/>
                <a:gd name="T2" fmla="*/ 11874 w 2129"/>
                <a:gd name="T3" fmla="*/ 3832 h 887"/>
                <a:gd name="T4" fmla="*/ 6587 w 2129"/>
                <a:gd name="T5" fmla="*/ 0 h 887"/>
                <a:gd name="T6" fmla="*/ 0 w 2129"/>
                <a:gd name="T7" fmla="*/ 0 h 887"/>
                <a:gd name="T8" fmla="*/ 0 w 2129"/>
                <a:gd name="T9" fmla="*/ 350 h 887"/>
                <a:gd name="T10" fmla="*/ 11874 w 2129"/>
                <a:gd name="T11" fmla="*/ 4288 h 8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rotWithShape="1">
              <a:gsLst>
                <a:gs pos="0">
                  <a:srgbClr val="21D6E0"/>
                </a:gs>
                <a:gs pos="17000">
                  <a:srgbClr val="21D6E0"/>
                </a:gs>
                <a:gs pos="27000">
                  <a:srgbClr val="0D7AB9"/>
                </a:gs>
                <a:gs pos="100000">
                  <a:srgbClr val="0087E6"/>
                </a:gs>
              </a:gsLst>
              <a:lin ang="3600000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74" name="Group 7"/>
            <p:cNvGrpSpPr>
              <a:grpSpLocks/>
            </p:cNvGrpSpPr>
            <p:nvPr/>
          </p:nvGrpSpPr>
          <p:grpSpPr bwMode="auto">
            <a:xfrm>
              <a:off x="2755" y="0"/>
              <a:ext cx="2273" cy="1605"/>
              <a:chOff x="0" y="0"/>
              <a:chExt cx="4133088" cy="2919984"/>
            </a:xfrm>
          </p:grpSpPr>
          <p:pic>
            <p:nvPicPr>
              <p:cNvPr id="6175" name="Freeform 109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4133088" cy="29199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76" name="Text Box 9"/>
              <p:cNvSpPr txBox="1">
                <a:spLocks noChangeArrowheads="1"/>
              </p:cNvSpPr>
              <p:nvPr/>
            </p:nvSpPr>
            <p:spPr bwMode="auto">
              <a:xfrm>
                <a:off x="-186124" y="0"/>
                <a:ext cx="4319212" cy="3001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/>
                <a:endParaRPr lang="zh-CN" altLang="en-US" sz="2000" b="1">
                  <a:solidFill>
                    <a:srgbClr val="080808"/>
                  </a:solidFill>
                </a:endParaRPr>
              </a:p>
            </p:txBody>
          </p:sp>
        </p:grpSp>
      </p:grpSp>
      <p:grpSp>
        <p:nvGrpSpPr>
          <p:cNvPr id="6147" name="Group 10"/>
          <p:cNvGrpSpPr>
            <a:grpSpLocks/>
          </p:cNvGrpSpPr>
          <p:nvPr/>
        </p:nvGrpSpPr>
        <p:grpSpPr bwMode="auto">
          <a:xfrm>
            <a:off x="0" y="4013200"/>
            <a:ext cx="9144000" cy="2889250"/>
            <a:chOff x="0" y="0"/>
            <a:chExt cx="5760" cy="1820"/>
          </a:xfrm>
        </p:grpSpPr>
        <p:pic>
          <p:nvPicPr>
            <p:cNvPr id="6170" name="Freeform 26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1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1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endParaRPr lang="zh-CN" altLang="en-US" sz="2000" b="1">
                <a:solidFill>
                  <a:srgbClr val="080808"/>
                </a:solidFill>
              </a:endParaRPr>
            </a:p>
          </p:txBody>
        </p:sp>
      </p:grpSp>
      <p:sp>
        <p:nvSpPr>
          <p:cNvPr id="6148" name="Freeform 27"/>
          <p:cNvSpPr>
            <a:spLocks/>
          </p:cNvSpPr>
          <p:nvPr/>
        </p:nvSpPr>
        <p:spPr bwMode="auto">
          <a:xfrm>
            <a:off x="0" y="3149600"/>
            <a:ext cx="9144000" cy="1779588"/>
          </a:xfrm>
          <a:custGeom>
            <a:avLst/>
            <a:gdLst>
              <a:gd name="T0" fmla="*/ 2147483646 w 2861"/>
              <a:gd name="T1" fmla="*/ 2147483646 h 557"/>
              <a:gd name="T2" fmla="*/ 2147483646 w 2861"/>
              <a:gd name="T3" fmla="*/ 0 h 557"/>
              <a:gd name="T4" fmla="*/ 2147483646 w 2861"/>
              <a:gd name="T5" fmla="*/ 2147483646 h 557"/>
              <a:gd name="T6" fmla="*/ 0 w 2861"/>
              <a:gd name="T7" fmla="*/ 255193558 h 557"/>
              <a:gd name="T8" fmla="*/ 0 w 2861"/>
              <a:gd name="T9" fmla="*/ 2147483646 h 557"/>
              <a:gd name="T10" fmla="*/ 2147483646 w 2861"/>
              <a:gd name="T11" fmla="*/ 2147483646 h 557"/>
              <a:gd name="T12" fmla="*/ 2147483646 w 2861"/>
              <a:gd name="T13" fmla="*/ 2147483646 h 5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99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28"/>
          <p:cNvSpPr>
            <a:spLocks/>
          </p:cNvSpPr>
          <p:nvPr/>
        </p:nvSpPr>
        <p:spPr bwMode="auto">
          <a:xfrm>
            <a:off x="0" y="3810000"/>
            <a:ext cx="9144000" cy="1189038"/>
          </a:xfrm>
          <a:custGeom>
            <a:avLst/>
            <a:gdLst>
              <a:gd name="T0" fmla="*/ 2147483646 w 2861"/>
              <a:gd name="T1" fmla="*/ 408664689 h 372"/>
              <a:gd name="T2" fmla="*/ 2147483646 w 2861"/>
              <a:gd name="T3" fmla="*/ 0 h 372"/>
              <a:gd name="T4" fmla="*/ 2147483646 w 2861"/>
              <a:gd name="T5" fmla="*/ 2147483646 h 372"/>
              <a:gd name="T6" fmla="*/ 0 w 2861"/>
              <a:gd name="T7" fmla="*/ 469964073 h 372"/>
              <a:gd name="T8" fmla="*/ 0 w 2861"/>
              <a:gd name="T9" fmla="*/ 878625566 h 372"/>
              <a:gd name="T10" fmla="*/ 2147483646 w 2861"/>
              <a:gd name="T11" fmla="*/ 2147483646 h 372"/>
              <a:gd name="T12" fmla="*/ 2147483646 w 2861"/>
              <a:gd name="T13" fmla="*/ 408664689 h 3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50" name="Picture 7" descr="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530225" y="1628775"/>
            <a:ext cx="19208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ctr" rotWithShape="0">
              <a:schemeClr val="tx1"/>
            </a:outerShdw>
          </a:effectLst>
        </p:spPr>
      </p:pic>
      <p:grpSp>
        <p:nvGrpSpPr>
          <p:cNvPr id="6151" name="组合 20"/>
          <p:cNvGrpSpPr>
            <a:grpSpLocks/>
          </p:cNvGrpSpPr>
          <p:nvPr/>
        </p:nvGrpSpPr>
        <p:grpSpPr bwMode="auto">
          <a:xfrm>
            <a:off x="323850" y="3357563"/>
            <a:ext cx="2435225" cy="2260600"/>
            <a:chOff x="155575" y="2009775"/>
            <a:chExt cx="2435225" cy="2260600"/>
          </a:xfrm>
        </p:grpSpPr>
        <p:grpSp>
          <p:nvGrpSpPr>
            <p:cNvPr id="6156" name="组合 5"/>
            <p:cNvGrpSpPr>
              <a:grpSpLocks/>
            </p:cNvGrpSpPr>
            <p:nvPr/>
          </p:nvGrpSpPr>
          <p:grpSpPr bwMode="auto">
            <a:xfrm>
              <a:off x="155575" y="3186112"/>
              <a:ext cx="2435225" cy="1084263"/>
              <a:chOff x="1663887" y="3803999"/>
              <a:chExt cx="3035441" cy="1027575"/>
            </a:xfrm>
          </p:grpSpPr>
          <p:sp>
            <p:nvSpPr>
              <p:cNvPr id="32" name="Freeform 13"/>
              <p:cNvSpPr>
                <a:spLocks noChangeArrowheads="1"/>
              </p:cNvSpPr>
              <p:nvPr/>
            </p:nvSpPr>
            <p:spPr bwMode="auto">
              <a:xfrm>
                <a:off x="1663887" y="4110917"/>
                <a:ext cx="2772265" cy="720657"/>
              </a:xfrm>
              <a:custGeom>
                <a:avLst/>
                <a:gdLst>
                  <a:gd name="T0" fmla="*/ 0 w 1906"/>
                  <a:gd name="T1" fmla="*/ 2147483646 h 530"/>
                  <a:gd name="T2" fmla="*/ 2147483646 w 1906"/>
                  <a:gd name="T3" fmla="*/ 2147483646 h 530"/>
                  <a:gd name="T4" fmla="*/ 2147483646 w 1906"/>
                  <a:gd name="T5" fmla="*/ 0 h 530"/>
                  <a:gd name="T6" fmla="*/ 2147483646 w 1906"/>
                  <a:gd name="T7" fmla="*/ 0 h 530"/>
                  <a:gd name="T8" fmla="*/ 0 w 1906"/>
                  <a:gd name="T9" fmla="*/ 2147483646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3" name="Freeform 11"/>
              <p:cNvSpPr>
                <a:spLocks noChangeArrowheads="1"/>
              </p:cNvSpPr>
              <p:nvPr/>
            </p:nvSpPr>
            <p:spPr bwMode="auto">
              <a:xfrm rot="-164439">
                <a:off x="3943436" y="3840107"/>
                <a:ext cx="755892" cy="979431"/>
              </a:xfrm>
              <a:custGeom>
                <a:avLst/>
                <a:gdLst>
                  <a:gd name="T0" fmla="*/ 0 w 516"/>
                  <a:gd name="T1" fmla="*/ 2147483646 h 732"/>
                  <a:gd name="T2" fmla="*/ 2147483646 w 516"/>
                  <a:gd name="T3" fmla="*/ 2147483646 h 732"/>
                  <a:gd name="T4" fmla="*/ 2147483646 w 516"/>
                  <a:gd name="T5" fmla="*/ 2147483646 h 732"/>
                  <a:gd name="T6" fmla="*/ 2147483646 w 516"/>
                  <a:gd name="T7" fmla="*/ 0 h 732"/>
                  <a:gd name="T8" fmla="*/ 0 w 516"/>
                  <a:gd name="T9" fmla="*/ 214748364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Freeform 12"/>
              <p:cNvSpPr>
                <a:spLocks noChangeArrowheads="1"/>
              </p:cNvSpPr>
              <p:nvPr/>
            </p:nvSpPr>
            <p:spPr bwMode="auto">
              <a:xfrm>
                <a:off x="2059642" y="3803999"/>
                <a:ext cx="2162802" cy="318954"/>
              </a:xfrm>
              <a:custGeom>
                <a:avLst/>
                <a:gdLst>
                  <a:gd name="T0" fmla="*/ 0 w 1481"/>
                  <a:gd name="T1" fmla="*/ 2147483646 h 197"/>
                  <a:gd name="T2" fmla="*/ 2147483646 w 1481"/>
                  <a:gd name="T3" fmla="*/ 2147483646 h 197"/>
                  <a:gd name="T4" fmla="*/ 2147483646 w 1481"/>
                  <a:gd name="T5" fmla="*/ 0 h 197"/>
                  <a:gd name="T6" fmla="*/ 2147483646 w 1481"/>
                  <a:gd name="T7" fmla="*/ 2147483646 h 197"/>
                  <a:gd name="T8" fmla="*/ 0 w 1481"/>
                  <a:gd name="T9" fmla="*/ 2147483646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23"/>
              <p:cNvSpPr txBox="1">
                <a:spLocks noChangeArrowheads="1"/>
              </p:cNvSpPr>
              <p:nvPr/>
            </p:nvSpPr>
            <p:spPr bwMode="auto">
              <a:xfrm>
                <a:off x="1897382" y="4253845"/>
                <a:ext cx="2325061" cy="433296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2400" b="1">
                    <a:solidFill>
                      <a:srgbClr val="0000FF"/>
                    </a:solidFill>
                  </a:rPr>
                  <a:t>必  修 </a:t>
                </a:r>
                <a:r>
                  <a:rPr lang="en-US" altLang="zh-CN" sz="2400" b="1">
                    <a:solidFill>
                      <a:srgbClr val="0000FF"/>
                    </a:solidFill>
                  </a:rPr>
                  <a:t>5</a:t>
                </a:r>
                <a:endParaRPr lang="zh-CN" altLang="zh-CN" sz="2400">
                  <a:solidFill>
                    <a:srgbClr val="0000FF"/>
                  </a:solidFill>
                </a:endParaRPr>
              </a:p>
            </p:txBody>
          </p:sp>
        </p:grpSp>
        <p:grpSp>
          <p:nvGrpSpPr>
            <p:cNvPr id="6157" name="组合 7"/>
            <p:cNvGrpSpPr>
              <a:grpSpLocks/>
            </p:cNvGrpSpPr>
            <p:nvPr/>
          </p:nvGrpSpPr>
          <p:grpSpPr bwMode="auto">
            <a:xfrm>
              <a:off x="527050" y="2582863"/>
              <a:ext cx="1597025" cy="841375"/>
              <a:chOff x="1961130" y="2906350"/>
              <a:chExt cx="1932207" cy="786316"/>
            </a:xfrm>
          </p:grpSpPr>
          <p:grpSp>
            <p:nvGrpSpPr>
              <p:cNvPr id="6161" name="组合 6"/>
              <p:cNvGrpSpPr>
                <a:grpSpLocks/>
              </p:cNvGrpSpPr>
              <p:nvPr/>
            </p:nvGrpSpPr>
            <p:grpSpPr bwMode="auto">
              <a:xfrm>
                <a:off x="1961130" y="2906350"/>
                <a:ext cx="1932207" cy="786316"/>
                <a:chOff x="1961130" y="2906350"/>
                <a:chExt cx="1932207" cy="786316"/>
              </a:xfrm>
            </p:grpSpPr>
            <p:sp>
              <p:nvSpPr>
                <p:cNvPr id="29" name="Freeform 15"/>
                <p:cNvSpPr>
                  <a:spLocks noChangeArrowheads="1"/>
                </p:cNvSpPr>
                <p:nvPr/>
              </p:nvSpPr>
              <p:spPr bwMode="auto">
                <a:xfrm>
                  <a:off x="1961130" y="3041359"/>
                  <a:ext cx="1699805" cy="642405"/>
                </a:xfrm>
                <a:custGeom>
                  <a:avLst/>
                  <a:gdLst>
                    <a:gd name="T0" fmla="*/ 0 w 1239"/>
                    <a:gd name="T1" fmla="*/ 2147483646 h 538"/>
                    <a:gd name="T2" fmla="*/ 2147483646 w 1239"/>
                    <a:gd name="T3" fmla="*/ 2147483646 h 538"/>
                    <a:gd name="T4" fmla="*/ 2147483646 w 1239"/>
                    <a:gd name="T5" fmla="*/ 0 h 538"/>
                    <a:gd name="T6" fmla="*/ 2147483646 w 1239"/>
                    <a:gd name="T7" fmla="*/ 0 h 538"/>
                    <a:gd name="T8" fmla="*/ 0 w 1239"/>
                    <a:gd name="T9" fmla="*/ 2147483646 h 5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39"/>
                    <a:gd name="T16" fmla="*/ 0 h 538"/>
                    <a:gd name="T17" fmla="*/ 1239 w 1239"/>
                    <a:gd name="T18" fmla="*/ 538 h 5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39" h="538">
                      <a:moveTo>
                        <a:pt x="0" y="537"/>
                      </a:moveTo>
                      <a:lnTo>
                        <a:pt x="1238" y="537"/>
                      </a:lnTo>
                      <a:lnTo>
                        <a:pt x="950" y="0"/>
                      </a:lnTo>
                      <a:lnTo>
                        <a:pt x="288" y="0"/>
                      </a:lnTo>
                      <a:lnTo>
                        <a:pt x="0" y="537"/>
                      </a:lnTo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Freeform 17"/>
                <p:cNvSpPr>
                  <a:spLocks noChangeArrowheads="1"/>
                </p:cNvSpPr>
                <p:nvPr/>
              </p:nvSpPr>
              <p:spPr bwMode="auto">
                <a:xfrm>
                  <a:off x="3234543" y="2906349"/>
                  <a:ext cx="658794" cy="786316"/>
                </a:xfrm>
                <a:custGeom>
                  <a:avLst/>
                  <a:gdLst>
                    <a:gd name="T0" fmla="*/ 2147483646 w 439"/>
                    <a:gd name="T1" fmla="*/ 2147483646 h 638"/>
                    <a:gd name="T2" fmla="*/ 2147483646 w 439"/>
                    <a:gd name="T3" fmla="*/ 2147483646 h 638"/>
                    <a:gd name="T4" fmla="*/ 2147483646 w 439"/>
                    <a:gd name="T5" fmla="*/ 0 h 638"/>
                    <a:gd name="T6" fmla="*/ 0 w 439"/>
                    <a:gd name="T7" fmla="*/ 2147483646 h 638"/>
                    <a:gd name="T8" fmla="*/ 2147483646 w 439"/>
                    <a:gd name="T9" fmla="*/ 2147483646 h 6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9"/>
                    <a:gd name="T16" fmla="*/ 0 h 638"/>
                    <a:gd name="T17" fmla="*/ 439 w 439"/>
                    <a:gd name="T18" fmla="*/ 638 h 6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9" h="638">
                      <a:moveTo>
                        <a:pt x="289" y="637"/>
                      </a:moveTo>
                      <a:lnTo>
                        <a:pt x="438" y="441"/>
                      </a:lnTo>
                      <a:lnTo>
                        <a:pt x="79" y="0"/>
                      </a:lnTo>
                      <a:lnTo>
                        <a:pt x="0" y="96"/>
                      </a:lnTo>
                      <a:lnTo>
                        <a:pt x="289" y="637"/>
                      </a:lnTo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Freeform 14"/>
                <p:cNvSpPr>
                  <a:spLocks noChangeArrowheads="1"/>
                </p:cNvSpPr>
                <p:nvPr/>
              </p:nvSpPr>
              <p:spPr bwMode="auto">
                <a:xfrm>
                  <a:off x="2375998" y="2906349"/>
                  <a:ext cx="989152" cy="135009"/>
                </a:xfrm>
                <a:custGeom>
                  <a:avLst/>
                  <a:gdLst>
                    <a:gd name="T0" fmla="*/ 0 w 734"/>
                    <a:gd name="T1" fmla="*/ 2147483646 h 104"/>
                    <a:gd name="T2" fmla="*/ 2147483646 w 734"/>
                    <a:gd name="T3" fmla="*/ 2147483646 h 104"/>
                    <a:gd name="T4" fmla="*/ 2147483646 w 734"/>
                    <a:gd name="T5" fmla="*/ 0 h 104"/>
                    <a:gd name="T6" fmla="*/ 2147483646 w 734"/>
                    <a:gd name="T7" fmla="*/ 0 h 104"/>
                    <a:gd name="T8" fmla="*/ 0 w 734"/>
                    <a:gd name="T9" fmla="*/ 2147483646 h 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4"/>
                    <a:gd name="T16" fmla="*/ 0 h 104"/>
                    <a:gd name="T17" fmla="*/ 734 w 734"/>
                    <a:gd name="T18" fmla="*/ 104 h 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4" h="104">
                      <a:moveTo>
                        <a:pt x="0" y="100"/>
                      </a:moveTo>
                      <a:lnTo>
                        <a:pt x="652" y="103"/>
                      </a:lnTo>
                      <a:lnTo>
                        <a:pt x="733" y="0"/>
                      </a:lnTo>
                      <a:lnTo>
                        <a:pt x="180" y="0"/>
                      </a:lnTo>
                      <a:lnTo>
                        <a:pt x="0" y="100"/>
                      </a:ln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auto">
              <a:xfrm>
                <a:off x="2203136" y="3192687"/>
                <a:ext cx="1334875" cy="37387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kern="0" dirty="0" smtClean="0">
                    <a:solidFill>
                      <a:srgbClr val="000000"/>
                    </a:solidFill>
                  </a:rPr>
                  <a:t>人教版</a:t>
                </a:r>
                <a:endParaRPr lang="zh-CN" altLang="zh-CN" sz="2000" kern="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158" name="组合 8"/>
            <p:cNvGrpSpPr>
              <a:grpSpLocks/>
            </p:cNvGrpSpPr>
            <p:nvPr/>
          </p:nvGrpSpPr>
          <p:grpSpPr bwMode="auto">
            <a:xfrm>
              <a:off x="885825" y="2009775"/>
              <a:ext cx="777875" cy="652463"/>
              <a:chOff x="2520095" y="2428876"/>
              <a:chExt cx="890090" cy="794817"/>
            </a:xfrm>
          </p:grpSpPr>
          <p:sp>
            <p:nvSpPr>
              <p:cNvPr id="25" name="Freeform 16"/>
              <p:cNvSpPr>
                <a:spLocks noChangeArrowheads="1"/>
              </p:cNvSpPr>
              <p:nvPr/>
            </p:nvSpPr>
            <p:spPr bwMode="auto">
              <a:xfrm>
                <a:off x="2520095" y="2428876"/>
                <a:ext cx="799264" cy="769676"/>
              </a:xfrm>
              <a:custGeom>
                <a:avLst/>
                <a:gdLst>
                  <a:gd name="T0" fmla="*/ 0 w 587"/>
                  <a:gd name="T1" fmla="*/ 2147483646 h 537"/>
                  <a:gd name="T2" fmla="*/ 2147483646 w 587"/>
                  <a:gd name="T3" fmla="*/ 2147483646 h 537"/>
                  <a:gd name="T4" fmla="*/ 2147483646 w 587"/>
                  <a:gd name="T5" fmla="*/ 0 h 537"/>
                  <a:gd name="T6" fmla="*/ 0 w 587"/>
                  <a:gd name="T7" fmla="*/ 2147483646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" name="Freeform 20"/>
              <p:cNvSpPr>
                <a:spLocks noChangeArrowheads="1"/>
              </p:cNvSpPr>
              <p:nvPr/>
            </p:nvSpPr>
            <p:spPr bwMode="auto">
              <a:xfrm rot="201981">
                <a:off x="2887030" y="2459818"/>
                <a:ext cx="523155" cy="763874"/>
              </a:xfrm>
              <a:custGeom>
                <a:avLst/>
                <a:gdLst>
                  <a:gd name="T0" fmla="*/ 2147483646 w 364"/>
                  <a:gd name="T1" fmla="*/ 2147483646 h 535"/>
                  <a:gd name="T2" fmla="*/ 2147483646 w 364"/>
                  <a:gd name="T3" fmla="*/ 2147483646 h 535"/>
                  <a:gd name="T4" fmla="*/ 0 w 364"/>
                  <a:gd name="T5" fmla="*/ 0 h 535"/>
                  <a:gd name="T6" fmla="*/ 2147483646 w 364"/>
                  <a:gd name="T7" fmla="*/ 2147483646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88900" y="3352800"/>
            <a:ext cx="2535238" cy="6350"/>
          </a:xfrm>
          <a:prstGeom prst="line">
            <a:avLst/>
          </a:prstGeom>
          <a:noFill/>
          <a:ln w="57150" cmpd="thickThin">
            <a:solidFill>
              <a:srgbClr val="336600"/>
            </a:solidFill>
            <a:round/>
            <a:headEnd/>
            <a:tailEnd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invGray">
          <a:xfrm>
            <a:off x="25400" y="5605463"/>
            <a:ext cx="6858000" cy="125412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gray">
          <a:xfrm>
            <a:off x="2636838" y="2687638"/>
            <a:ext cx="6049962" cy="1677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第</a:t>
            </a:r>
            <a:r>
              <a:rPr lang="en-US" altLang="zh-CN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5  </a:t>
            </a:r>
            <a:r>
              <a:rPr lang="zh-CN" altLang="en-US" sz="36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课   滕王阁序</a:t>
            </a:r>
          </a:p>
          <a:p>
            <a:pPr algn="ctr" eaLnBrk="1" hangingPunct="1"/>
            <a:endParaRPr lang="zh-CN" altLang="en-US" sz="360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  <a:p>
            <a:pPr algn="ctr" eaLnBrk="1" hangingPunct="1"/>
            <a:r>
              <a:rPr lang="zh-CN" altLang="en-US" sz="320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王  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505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506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506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747713" y="1803400"/>
          <a:ext cx="8396287" cy="5586413"/>
        </p:xfrm>
        <a:graphic>
          <a:graphicData uri="http://schemas.openxmlformats.org/presentationml/2006/ole">
            <p:oleObj spid="_x0000_s45063" name="文档" r:id="rId4" imgW="8399947" imgH="5598999" progId="Word.Document.8">
              <p:embed/>
            </p:oleObj>
          </a:graphicData>
        </a:graphic>
      </p:graphicFrame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724400"/>
            <a:ext cx="8280400" cy="168275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529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530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530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5303" name="Object 7"/>
          <p:cNvGraphicFramePr>
            <a:graphicFrameLocks noChangeAspect="1"/>
          </p:cNvGraphicFramePr>
          <p:nvPr/>
        </p:nvGraphicFramePr>
        <p:xfrm>
          <a:off x="531813" y="765175"/>
          <a:ext cx="9128125" cy="6583363"/>
        </p:xfrm>
        <a:graphic>
          <a:graphicData uri="http://schemas.openxmlformats.org/presentationml/2006/ole">
            <p:oleObj spid="_x0000_s55303" name="文档" r:id="rId4" imgW="9133027" imgH="659529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734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734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734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速读感知课文</a:t>
            </a:r>
          </a:p>
        </p:txBody>
      </p:sp>
      <p:graphicFrame>
        <p:nvGraphicFramePr>
          <p:cNvPr id="57351" name="Object 7"/>
          <p:cNvGraphicFramePr>
            <a:graphicFrameLocks noChangeAspect="1"/>
          </p:cNvGraphicFramePr>
          <p:nvPr/>
        </p:nvGraphicFramePr>
        <p:xfrm>
          <a:off x="558800" y="1143000"/>
          <a:ext cx="8369300" cy="5562600"/>
        </p:xfrm>
        <a:graphic>
          <a:graphicData uri="http://schemas.openxmlformats.org/presentationml/2006/ole">
            <p:oleObj spid="_x0000_s57351" name="文档" r:id="rId4" imgW="8597637" imgH="571628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9635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963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963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449263" y="1322388"/>
          <a:ext cx="8694737" cy="5535612"/>
        </p:xfrm>
        <a:graphic>
          <a:graphicData uri="http://schemas.openxmlformats.org/presentationml/2006/ole">
            <p:oleObj spid="_x0000_s69639" name="文档" r:id="rId4" imgW="8712870" imgH="5547510" progId="Word.Document.8">
              <p:embed/>
            </p:oleObj>
          </a:graphicData>
        </a:graphic>
      </p:graphicFrame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2051050" y="3046413"/>
          <a:ext cx="6184900" cy="382587"/>
        </p:xfrm>
        <a:graphic>
          <a:graphicData uri="http://schemas.openxmlformats.org/presentationml/2006/ole">
            <p:oleObj spid="_x0000_s69640" name="文档" r:id="rId5" imgW="6193151" imgH="396071" progId="Word.Document.8">
              <p:embed/>
            </p:oleObj>
          </a:graphicData>
        </a:graphic>
      </p:graphicFrame>
      <p:graphicFrame>
        <p:nvGraphicFramePr>
          <p:cNvPr id="69641" name="Object 9"/>
          <p:cNvGraphicFramePr>
            <a:graphicFrameLocks noChangeAspect="1"/>
          </p:cNvGraphicFramePr>
          <p:nvPr/>
        </p:nvGraphicFramePr>
        <p:xfrm>
          <a:off x="1985963" y="4329113"/>
          <a:ext cx="6186487" cy="395287"/>
        </p:xfrm>
        <a:graphic>
          <a:graphicData uri="http://schemas.openxmlformats.org/presentationml/2006/ole">
            <p:oleObj spid="_x0000_s69641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1908175" y="5516563"/>
          <a:ext cx="6186488" cy="395287"/>
        </p:xfrm>
        <a:graphic>
          <a:graphicData uri="http://schemas.openxmlformats.org/presentationml/2006/ole">
            <p:oleObj spid="_x0000_s69642" name="文档" r:id="rId7" imgW="6186502" imgH="396071" progId="Word.Document.8">
              <p:embed/>
            </p:oleObj>
          </a:graphicData>
        </a:graphic>
      </p:graphicFrame>
      <p:pic>
        <p:nvPicPr>
          <p:cNvPr id="69643" name="Picture 2" descr="6_110558405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61" b="819"/>
          <a:stretch>
            <a:fillRect/>
          </a:stretch>
        </p:blipFill>
        <p:spPr bwMode="auto">
          <a:xfrm rot="1458114">
            <a:off x="6424613" y="1463675"/>
            <a:ext cx="109855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7587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758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758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0" y="1257300"/>
          <a:ext cx="8369300" cy="5638800"/>
        </p:xfrm>
        <a:graphic>
          <a:graphicData uri="http://schemas.openxmlformats.org/presentationml/2006/ole">
            <p:oleObj spid="_x0000_s67591" name="文档" r:id="rId4" imgW="8610219" imgH="5803582" progId="Word.Document.8">
              <p:embed/>
            </p:oleObj>
          </a:graphicData>
        </a:graphic>
      </p:graphicFrame>
      <p:graphicFrame>
        <p:nvGraphicFramePr>
          <p:cNvPr id="67592" name="Object 8"/>
          <p:cNvGraphicFramePr>
            <a:graphicFrameLocks noChangeAspect="1"/>
          </p:cNvGraphicFramePr>
          <p:nvPr/>
        </p:nvGraphicFramePr>
        <p:xfrm>
          <a:off x="1471613" y="2420938"/>
          <a:ext cx="8429625" cy="395287"/>
        </p:xfrm>
        <a:graphic>
          <a:graphicData uri="http://schemas.openxmlformats.org/presentationml/2006/ole">
            <p:oleObj spid="_x0000_s67592" name="文档" r:id="rId5" imgW="8429564" imgH="396071" progId="Word.Document.8">
              <p:embed/>
            </p:oleObj>
          </a:graphicData>
        </a:graphic>
      </p:graphicFrame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1444625" y="4149725"/>
          <a:ext cx="8743950" cy="395288"/>
        </p:xfrm>
        <a:graphic>
          <a:graphicData uri="http://schemas.openxmlformats.org/presentationml/2006/ole">
            <p:oleObj spid="_x0000_s67593" name="文档" r:id="rId6" imgW="8743545" imgH="396071" progId="Word.Document.8">
              <p:embed/>
            </p:oleObj>
          </a:graphicData>
        </a:graphic>
      </p:graphicFrame>
      <p:graphicFrame>
        <p:nvGraphicFramePr>
          <p:cNvPr id="67594" name="Object 10"/>
          <p:cNvGraphicFramePr>
            <a:graphicFrameLocks noChangeAspect="1"/>
          </p:cNvGraphicFramePr>
          <p:nvPr/>
        </p:nvGraphicFramePr>
        <p:xfrm>
          <a:off x="1404938" y="5986463"/>
          <a:ext cx="8712200" cy="395287"/>
        </p:xfrm>
        <a:graphic>
          <a:graphicData uri="http://schemas.openxmlformats.org/presentationml/2006/ole">
            <p:oleObj spid="_x0000_s67594" name="文档" r:id="rId7" imgW="8712870" imgH="3960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5539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554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554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0" y="1125538"/>
          <a:ext cx="8545513" cy="5468937"/>
        </p:xfrm>
        <a:graphic>
          <a:graphicData uri="http://schemas.openxmlformats.org/presentationml/2006/ole">
            <p:oleObj spid="_x0000_s65543" name="文档" r:id="rId4" imgW="8713215" imgH="5598999" progId="Word.Document.8">
              <p:embed/>
            </p:oleObj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1403350" y="2349500"/>
          <a:ext cx="6184900" cy="382588"/>
        </p:xfrm>
        <a:graphic>
          <a:graphicData uri="http://schemas.openxmlformats.org/presentationml/2006/ole">
            <p:oleObj spid="_x0000_s65544" name="文档" r:id="rId5" imgW="6201182" imgH="396071" progId="Word.Document.8">
              <p:embed/>
            </p:oleObj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1409700" y="4076700"/>
          <a:ext cx="6186488" cy="395288"/>
        </p:xfrm>
        <a:graphic>
          <a:graphicData uri="http://schemas.openxmlformats.org/presentationml/2006/ole">
            <p:oleObj spid="_x0000_s65545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1403350" y="5805488"/>
          <a:ext cx="6186488" cy="395287"/>
        </p:xfrm>
        <a:graphic>
          <a:graphicData uri="http://schemas.openxmlformats.org/presentationml/2006/ole">
            <p:oleObj spid="_x0000_s65546" name="文档" r:id="rId7" imgW="6186502" imgH="396071" progId="Word.Document.8">
              <p:embed/>
            </p:oleObj>
          </a:graphicData>
        </a:graphic>
      </p:graphicFrame>
      <p:pic>
        <p:nvPicPr>
          <p:cNvPr id="65547" name="Picture 2" descr="6_110558405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61" b="819"/>
          <a:stretch>
            <a:fillRect/>
          </a:stretch>
        </p:blipFill>
        <p:spPr bwMode="auto">
          <a:xfrm rot="1261378">
            <a:off x="6481763" y="1679575"/>
            <a:ext cx="109855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3491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349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349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3495" name="Object 7"/>
          <p:cNvGraphicFramePr>
            <a:graphicFrameLocks noChangeAspect="1"/>
          </p:cNvGraphicFramePr>
          <p:nvPr/>
        </p:nvGraphicFramePr>
        <p:xfrm>
          <a:off x="249238" y="1130300"/>
          <a:ext cx="8578850" cy="5519738"/>
        </p:xfrm>
        <a:graphic>
          <a:graphicData uri="http://schemas.openxmlformats.org/presentationml/2006/ole">
            <p:oleObj spid="_x0000_s63495" name="文档" r:id="rId4" imgW="8747147" imgH="5649408" progId="Word.Document.8">
              <p:embed/>
            </p:oleObj>
          </a:graphicData>
        </a:graphic>
      </p:graphicFrame>
      <p:graphicFrame>
        <p:nvGraphicFramePr>
          <p:cNvPr id="63496" name="Object 8"/>
          <p:cNvGraphicFramePr>
            <a:graphicFrameLocks noChangeAspect="1"/>
          </p:cNvGraphicFramePr>
          <p:nvPr/>
        </p:nvGraphicFramePr>
        <p:xfrm>
          <a:off x="3060700" y="2349500"/>
          <a:ext cx="7704138" cy="395288"/>
        </p:xfrm>
        <a:graphic>
          <a:graphicData uri="http://schemas.openxmlformats.org/presentationml/2006/ole">
            <p:oleObj spid="_x0000_s63496" name="文档" r:id="rId5" imgW="7704238" imgH="396071" progId="Word.Document.8">
              <p:embed/>
            </p:oleObj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/>
        </p:nvGraphicFramePr>
        <p:xfrm>
          <a:off x="2130425" y="3178175"/>
          <a:ext cx="6186488" cy="395288"/>
        </p:xfrm>
        <a:graphic>
          <a:graphicData uri="http://schemas.openxmlformats.org/presentationml/2006/ole">
            <p:oleObj spid="_x0000_s63497" name="文档" r:id="rId6" imgW="6186502" imgH="396071" progId="Word.Document.8">
              <p:embed/>
            </p:oleObj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3708400" y="3970338"/>
          <a:ext cx="6192838" cy="395287"/>
        </p:xfrm>
        <a:graphic>
          <a:graphicData uri="http://schemas.openxmlformats.org/presentationml/2006/ole">
            <p:oleObj spid="_x0000_s63498" name="文档" r:id="rId7" imgW="6193433" imgH="396071" progId="Word.Document.8">
              <p:embed/>
            </p:oleObj>
          </a:graphicData>
        </a:graphic>
      </p:graphicFrame>
      <p:graphicFrame>
        <p:nvGraphicFramePr>
          <p:cNvPr id="63499" name="Object 11"/>
          <p:cNvGraphicFramePr>
            <a:graphicFrameLocks noChangeAspect="1"/>
          </p:cNvGraphicFramePr>
          <p:nvPr/>
        </p:nvGraphicFramePr>
        <p:xfrm>
          <a:off x="4283075" y="4833938"/>
          <a:ext cx="6192838" cy="395287"/>
        </p:xfrm>
        <a:graphic>
          <a:graphicData uri="http://schemas.openxmlformats.org/presentationml/2006/ole">
            <p:oleObj spid="_x0000_s63499" name="文档" r:id="rId8" imgW="6193433" imgH="396071" progId="Word.Document.8">
              <p:embed/>
            </p:oleObj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/>
        </p:nvGraphicFramePr>
        <p:xfrm>
          <a:off x="3132138" y="5626100"/>
          <a:ext cx="6192837" cy="395288"/>
        </p:xfrm>
        <a:graphic>
          <a:graphicData uri="http://schemas.openxmlformats.org/presentationml/2006/ole">
            <p:oleObj spid="_x0000_s63500" name="文档" r:id="rId9" imgW="6193433" imgH="3960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61443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6144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6144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315913" y="1130300"/>
          <a:ext cx="8594725" cy="5570538"/>
        </p:xfrm>
        <a:graphic>
          <a:graphicData uri="http://schemas.openxmlformats.org/presentationml/2006/ole">
            <p:oleObj spid="_x0000_s61447" name="文档" r:id="rId4" imgW="8599919" imgH="5581356" progId="Word.Document.8">
              <p:embed/>
            </p:oleObj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132138" y="1435100"/>
          <a:ext cx="6192837" cy="914400"/>
        </p:xfrm>
        <a:graphic>
          <a:graphicData uri="http://schemas.openxmlformats.org/presentationml/2006/ole">
            <p:oleObj spid="_x0000_s61448" name="文档" r:id="rId5" imgW="6193433" imgH="914923" progId="Word.Document.8">
              <p:embed/>
            </p:oleObj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4716463" y="2276475"/>
          <a:ext cx="6192837" cy="898525"/>
        </p:xfrm>
        <a:graphic>
          <a:graphicData uri="http://schemas.openxmlformats.org/presentationml/2006/ole">
            <p:oleObj spid="_x0000_s61449" name="文档" r:id="rId6" imgW="6193433" imgH="898000" progId="Word.Document.8">
              <p:embed/>
            </p:oleObj>
          </a:graphicData>
        </a:graphic>
      </p:graphicFrame>
      <p:graphicFrame>
        <p:nvGraphicFramePr>
          <p:cNvPr id="61450" name="Object 10"/>
          <p:cNvGraphicFramePr>
            <a:graphicFrameLocks noChangeAspect="1"/>
          </p:cNvGraphicFramePr>
          <p:nvPr/>
        </p:nvGraphicFramePr>
        <p:xfrm>
          <a:off x="4794250" y="3195638"/>
          <a:ext cx="6186488" cy="593725"/>
        </p:xfrm>
        <a:graphic>
          <a:graphicData uri="http://schemas.openxmlformats.org/presentationml/2006/ole">
            <p:oleObj spid="_x0000_s61450" name="文档" r:id="rId7" imgW="6186502" imgH="594106" progId="Word.Document.8">
              <p:embed/>
            </p:oleObj>
          </a:graphicData>
        </a:graphic>
      </p:graphicFrame>
      <p:graphicFrame>
        <p:nvGraphicFramePr>
          <p:cNvPr id="61451" name="Object 11"/>
          <p:cNvGraphicFramePr>
            <a:graphicFrameLocks noChangeAspect="1"/>
          </p:cNvGraphicFramePr>
          <p:nvPr/>
        </p:nvGraphicFramePr>
        <p:xfrm>
          <a:off x="3203575" y="4005263"/>
          <a:ext cx="6186488" cy="593725"/>
        </p:xfrm>
        <a:graphic>
          <a:graphicData uri="http://schemas.openxmlformats.org/presentationml/2006/ole">
            <p:oleObj spid="_x0000_s61451" name="文档" r:id="rId8" imgW="6186502" imgH="594106" progId="Word.Document.8">
              <p:embed/>
            </p:oleObj>
          </a:graphicData>
        </a:graphic>
      </p:graphicFrame>
      <p:graphicFrame>
        <p:nvGraphicFramePr>
          <p:cNvPr id="61452" name="Object 12"/>
          <p:cNvGraphicFramePr>
            <a:graphicFrameLocks noChangeAspect="1"/>
          </p:cNvGraphicFramePr>
          <p:nvPr/>
        </p:nvGraphicFramePr>
        <p:xfrm>
          <a:off x="3570288" y="4868863"/>
          <a:ext cx="6186487" cy="593725"/>
        </p:xfrm>
        <a:graphic>
          <a:graphicData uri="http://schemas.openxmlformats.org/presentationml/2006/ole">
            <p:oleObj spid="_x0000_s61452" name="文档" r:id="rId9" imgW="6186502" imgH="5941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9395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5939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939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465138" y="1163638"/>
          <a:ext cx="8462962" cy="5419725"/>
        </p:xfrm>
        <a:graphic>
          <a:graphicData uri="http://schemas.openxmlformats.org/presentationml/2006/ole">
            <p:oleObj spid="_x0000_s59399" name="文档" r:id="rId4" imgW="8629158" imgH="5547510" progId="Word.Document.8">
              <p:embed/>
            </p:oleObj>
          </a:graphicData>
        </a:graphic>
      </p:graphicFrame>
      <p:graphicFrame>
        <p:nvGraphicFramePr>
          <p:cNvPr id="59400" name="Object 8"/>
          <p:cNvGraphicFramePr>
            <a:graphicFrameLocks noChangeAspect="1"/>
          </p:cNvGraphicFramePr>
          <p:nvPr/>
        </p:nvGraphicFramePr>
        <p:xfrm>
          <a:off x="3281363" y="1773238"/>
          <a:ext cx="6186487" cy="395287"/>
        </p:xfrm>
        <a:graphic>
          <a:graphicData uri="http://schemas.openxmlformats.org/presentationml/2006/ole">
            <p:oleObj spid="_x0000_s59400" name="文档" r:id="rId5" imgW="6186502" imgH="396071" progId="Word.Document.8">
              <p:embed/>
            </p:oleObj>
          </a:graphicData>
        </a:graphic>
      </p:graphicFrame>
      <p:graphicFrame>
        <p:nvGraphicFramePr>
          <p:cNvPr id="59401" name="Object 9"/>
          <p:cNvGraphicFramePr>
            <a:graphicFrameLocks noChangeAspect="1"/>
          </p:cNvGraphicFramePr>
          <p:nvPr/>
        </p:nvGraphicFramePr>
        <p:xfrm>
          <a:off x="3059113" y="2312988"/>
          <a:ext cx="6192837" cy="395287"/>
        </p:xfrm>
        <a:graphic>
          <a:graphicData uri="http://schemas.openxmlformats.org/presentationml/2006/ole">
            <p:oleObj spid="_x0000_s59401" name="文档" r:id="rId6" imgW="6193433" imgH="396071" progId="Word.Document.8">
              <p:embed/>
            </p:oleObj>
          </a:graphicData>
        </a:graphic>
      </p:graphicFrame>
      <p:graphicFrame>
        <p:nvGraphicFramePr>
          <p:cNvPr id="59402" name="Object 10"/>
          <p:cNvGraphicFramePr>
            <a:graphicFrameLocks noChangeAspect="1"/>
          </p:cNvGraphicFramePr>
          <p:nvPr/>
        </p:nvGraphicFramePr>
        <p:xfrm>
          <a:off x="2555875" y="2924175"/>
          <a:ext cx="6186488" cy="395288"/>
        </p:xfrm>
        <a:graphic>
          <a:graphicData uri="http://schemas.openxmlformats.org/presentationml/2006/ole">
            <p:oleObj spid="_x0000_s59402" name="文档" r:id="rId7" imgW="6186502" imgH="396071" progId="Word.Document.8">
              <p:embed/>
            </p:oleObj>
          </a:graphicData>
        </a:graphic>
      </p:graphicFrame>
      <p:graphicFrame>
        <p:nvGraphicFramePr>
          <p:cNvPr id="59403" name="Object 11"/>
          <p:cNvGraphicFramePr>
            <a:graphicFrameLocks noChangeAspect="1"/>
          </p:cNvGraphicFramePr>
          <p:nvPr/>
        </p:nvGraphicFramePr>
        <p:xfrm>
          <a:off x="5070475" y="3508375"/>
          <a:ext cx="4356100" cy="930275"/>
        </p:xfrm>
        <a:graphic>
          <a:graphicData uri="http://schemas.openxmlformats.org/presentationml/2006/ole">
            <p:oleObj spid="_x0000_s59403" name="文档" r:id="rId8" imgW="4351541" imgH="931846" progId="Word.Document.8">
              <p:embed/>
            </p:oleObj>
          </a:graphicData>
        </a:graphic>
      </p:graphicFrame>
      <p:graphicFrame>
        <p:nvGraphicFramePr>
          <p:cNvPr id="59404" name="Object 12"/>
          <p:cNvGraphicFramePr>
            <a:graphicFrameLocks noChangeAspect="1"/>
          </p:cNvGraphicFramePr>
          <p:nvPr/>
        </p:nvGraphicFramePr>
        <p:xfrm>
          <a:off x="3419475" y="4678363"/>
          <a:ext cx="6186488" cy="406400"/>
        </p:xfrm>
        <a:graphic>
          <a:graphicData uri="http://schemas.openxmlformats.org/presentationml/2006/ole">
            <p:oleObj spid="_x0000_s59404" name="文档" r:id="rId9" imgW="6186502" imgH="406513" progId="Word.Document.8">
              <p:embed/>
            </p:oleObj>
          </a:graphicData>
        </a:graphic>
      </p:graphicFrame>
      <p:graphicFrame>
        <p:nvGraphicFramePr>
          <p:cNvPr id="59405" name="Object 13"/>
          <p:cNvGraphicFramePr>
            <a:graphicFrameLocks noChangeAspect="1"/>
          </p:cNvGraphicFramePr>
          <p:nvPr/>
        </p:nvGraphicFramePr>
        <p:xfrm>
          <a:off x="4572000" y="5259388"/>
          <a:ext cx="6194425" cy="474662"/>
        </p:xfrm>
        <a:graphic>
          <a:graphicData uri="http://schemas.openxmlformats.org/presentationml/2006/ole">
            <p:oleObj spid="_x0000_s59405" name="文档" r:id="rId10" imgW="6194152" imgH="47420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15363" name="Group 74"/>
          <p:cNvGrpSpPr>
            <a:grpSpLocks/>
          </p:cNvGrpSpPr>
          <p:nvPr/>
        </p:nvGrpSpPr>
        <p:grpSpPr bwMode="auto">
          <a:xfrm>
            <a:off x="107950" y="765175"/>
            <a:ext cx="8980488" cy="6021388"/>
            <a:chOff x="40" y="391"/>
            <a:chExt cx="2608" cy="3810"/>
          </a:xfrm>
        </p:grpSpPr>
        <p:sp>
          <p:nvSpPr>
            <p:cNvPr id="153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153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词句梳理</a:t>
            </a:r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12750" y="1065213"/>
          <a:ext cx="8718550" cy="5734050"/>
        </p:xfrm>
        <a:graphic>
          <a:graphicData uri="http://schemas.openxmlformats.org/presentationml/2006/ole">
            <p:oleObj spid="_x0000_s15367" name="文档" r:id="rId4" imgW="8717915" imgH="5734023" progId="Word.Document.8">
              <p:embed/>
            </p:oleObj>
          </a:graphicData>
        </a:graphic>
      </p:graphicFrame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1331913" y="1989138"/>
          <a:ext cx="8628062" cy="781050"/>
        </p:xfrm>
        <a:graphic>
          <a:graphicData uri="http://schemas.openxmlformats.org/presentationml/2006/ole">
            <p:oleObj spid="_x0000_s15368" name="文档" r:id="rId5" imgW="8633488" imgH="792141" progId="Word.Document.8">
              <p:embed/>
            </p:oleObj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1403350" y="3213100"/>
          <a:ext cx="8110538" cy="792163"/>
        </p:xfrm>
        <a:graphic>
          <a:graphicData uri="http://schemas.openxmlformats.org/presentationml/2006/ole">
            <p:oleObj spid="_x0000_s15369" name="文档" r:id="rId6" imgW="8110647" imgH="792141" progId="Word.Document.8">
              <p:embed/>
            </p:oleObj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1379538" y="4437063"/>
          <a:ext cx="7513637" cy="792162"/>
        </p:xfrm>
        <a:graphic>
          <a:graphicData uri="http://schemas.openxmlformats.org/presentationml/2006/ole">
            <p:oleObj spid="_x0000_s15370" name="文档" r:id="rId7" imgW="7513174" imgH="792141" progId="Word.Document.8">
              <p:embed/>
            </p:oleObj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1187450" y="5805488"/>
          <a:ext cx="7683500" cy="627062"/>
        </p:xfrm>
        <a:graphic>
          <a:graphicData uri="http://schemas.openxmlformats.org/presentationml/2006/ole">
            <p:oleObj spid="_x0000_s15371" name="文档" r:id="rId8" imgW="7683832" imgH="626872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171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1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177800" y="1358900"/>
          <a:ext cx="8242300" cy="4991100"/>
        </p:xfrm>
        <a:graphic>
          <a:graphicData uri="http://schemas.openxmlformats.org/presentationml/2006/ole">
            <p:oleObj spid="_x0000_s7175" name="文档" r:id="rId4" imgW="9222428" imgH="558776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72"/>
          <p:cNvSpPr>
            <a:spLocks noChangeArrowheads="1"/>
          </p:cNvSpPr>
          <p:nvPr/>
        </p:nvSpPr>
        <p:spPr bwMode="auto">
          <a:xfrm>
            <a:off x="5580063" y="869950"/>
            <a:ext cx="3348037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0723" name="Group 74"/>
          <p:cNvGrpSpPr>
            <a:grpSpLocks/>
          </p:cNvGrpSpPr>
          <p:nvPr/>
        </p:nvGrpSpPr>
        <p:grpSpPr bwMode="auto">
          <a:xfrm>
            <a:off x="144463" y="876300"/>
            <a:ext cx="5219700" cy="5981700"/>
            <a:chOff x="40" y="391"/>
            <a:chExt cx="2608" cy="3810"/>
          </a:xfrm>
        </p:grpSpPr>
        <p:sp>
          <p:nvSpPr>
            <p:cNvPr id="3072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072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395288" y="981075"/>
          <a:ext cx="4787900" cy="2111375"/>
        </p:xfrm>
        <a:graphic>
          <a:graphicData uri="http://schemas.openxmlformats.org/presentationml/2006/ole">
            <p:oleObj spid="_x0000_s30727" name="文档" r:id="rId4" imgW="4891238" imgH="2170827" progId="Word.Document.8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5802313" y="1512888"/>
          <a:ext cx="2727325" cy="5337175"/>
        </p:xfrm>
        <a:graphic>
          <a:graphicData uri="http://schemas.openxmlformats.org/presentationml/2006/ole">
            <p:oleObj spid="_x0000_s30728" name="文档" r:id="rId5" imgW="2798162" imgH="5446636" progId="Word.Document.8">
              <p:embed/>
            </p:oleObj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330200" y="2349500"/>
          <a:ext cx="4787900" cy="4165600"/>
        </p:xfrm>
        <a:graphic>
          <a:graphicData uri="http://schemas.openxmlformats.org/presentationml/2006/ole">
            <p:oleObj spid="_x0000_s30729" name="文档" r:id="rId6" imgW="4943739" imgH="4292434" progId="Word.Document.8">
              <p:embed/>
            </p:oleObj>
          </a:graphicData>
        </a:graphic>
      </p:graphicFrame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3059113" y="3068638"/>
            <a:ext cx="5762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2625725" y="5229225"/>
            <a:ext cx="14414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nimBg="1"/>
      <p:bldP spid="307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AutoShape 72"/>
          <p:cNvSpPr>
            <a:spLocks noChangeArrowheads="1"/>
          </p:cNvSpPr>
          <p:nvPr/>
        </p:nvSpPr>
        <p:spPr bwMode="auto">
          <a:xfrm>
            <a:off x="6516688" y="869950"/>
            <a:ext cx="25558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5779" name="Group 74"/>
          <p:cNvGrpSpPr>
            <a:grpSpLocks/>
          </p:cNvGrpSpPr>
          <p:nvPr/>
        </p:nvGrpSpPr>
        <p:grpSpPr bwMode="auto">
          <a:xfrm>
            <a:off x="71438" y="876300"/>
            <a:ext cx="6372225" cy="5981700"/>
            <a:chOff x="40" y="391"/>
            <a:chExt cx="2608" cy="3810"/>
          </a:xfrm>
        </p:grpSpPr>
        <p:sp>
          <p:nvSpPr>
            <p:cNvPr id="7578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578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5783" name="Object 7"/>
          <p:cNvGraphicFramePr>
            <a:graphicFrameLocks noChangeAspect="1"/>
          </p:cNvGraphicFramePr>
          <p:nvPr/>
        </p:nvGraphicFramePr>
        <p:xfrm>
          <a:off x="250825" y="1063625"/>
          <a:ext cx="5953125" cy="781050"/>
        </p:xfrm>
        <a:graphic>
          <a:graphicData uri="http://schemas.openxmlformats.org/presentationml/2006/ole">
            <p:oleObj spid="_x0000_s75783" name="文档" r:id="rId4" imgW="5970961" imgH="790341" progId="Word.Document.8">
              <p:embed/>
            </p:oleObj>
          </a:graphicData>
        </a:graphic>
      </p:graphicFrame>
      <p:graphicFrame>
        <p:nvGraphicFramePr>
          <p:cNvPr id="75784" name="Object 8"/>
          <p:cNvGraphicFramePr>
            <a:graphicFrameLocks noChangeAspect="1"/>
          </p:cNvGraphicFramePr>
          <p:nvPr/>
        </p:nvGraphicFramePr>
        <p:xfrm>
          <a:off x="6732588" y="1463675"/>
          <a:ext cx="2062162" cy="5268913"/>
        </p:xfrm>
        <a:graphic>
          <a:graphicData uri="http://schemas.openxmlformats.org/presentationml/2006/ole">
            <p:oleObj spid="_x0000_s75784" name="文档" r:id="rId5" imgW="2102820" imgH="5394482" progId="Word.Document.8">
              <p:embed/>
            </p:oleObj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47650" y="1847850"/>
          <a:ext cx="5791200" cy="4648200"/>
        </p:xfrm>
        <a:graphic>
          <a:graphicData uri="http://schemas.openxmlformats.org/presentationml/2006/ole">
            <p:oleObj spid="_x0000_s75785" name="文档" r:id="rId6" imgW="5929071" imgH="4748571" progId="Word.Document.8">
              <p:embed/>
            </p:oleObj>
          </a:graphicData>
        </a:graphic>
      </p:graphicFrame>
      <p:sp>
        <p:nvSpPr>
          <p:cNvPr id="75786" name="Line 10"/>
          <p:cNvSpPr>
            <a:spLocks noChangeShapeType="1"/>
          </p:cNvSpPr>
          <p:nvPr/>
        </p:nvSpPr>
        <p:spPr bwMode="auto">
          <a:xfrm>
            <a:off x="1331913" y="2636838"/>
            <a:ext cx="15113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88" name="Line 12"/>
          <p:cNvSpPr>
            <a:spLocks noChangeShapeType="1"/>
          </p:cNvSpPr>
          <p:nvPr/>
        </p:nvSpPr>
        <p:spPr bwMode="auto">
          <a:xfrm>
            <a:off x="1331913" y="3357563"/>
            <a:ext cx="12239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1258888" y="4149725"/>
            <a:ext cx="1944687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>
            <a:off x="1258888" y="4941888"/>
            <a:ext cx="4321175" cy="158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>
            <a:off x="1331913" y="5661025"/>
            <a:ext cx="2087562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>
            <a:off x="1258888" y="6453188"/>
            <a:ext cx="122555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 animBg="1"/>
      <p:bldP spid="75788" grpId="0" animBg="1"/>
      <p:bldP spid="75789" grpId="0" animBg="1"/>
      <p:bldP spid="75790" grpId="0" animBg="1"/>
      <p:bldP spid="75791" grpId="0" animBg="1"/>
      <p:bldP spid="7579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72"/>
          <p:cNvSpPr>
            <a:spLocks noChangeArrowheads="1"/>
          </p:cNvSpPr>
          <p:nvPr/>
        </p:nvSpPr>
        <p:spPr bwMode="auto">
          <a:xfrm>
            <a:off x="6732588" y="869950"/>
            <a:ext cx="23399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3731" name="Group 74"/>
          <p:cNvGrpSpPr>
            <a:grpSpLocks/>
          </p:cNvGrpSpPr>
          <p:nvPr/>
        </p:nvGrpSpPr>
        <p:grpSpPr bwMode="auto">
          <a:xfrm>
            <a:off x="142875" y="836613"/>
            <a:ext cx="6516688" cy="5981700"/>
            <a:chOff x="40" y="391"/>
            <a:chExt cx="2608" cy="3810"/>
          </a:xfrm>
        </p:grpSpPr>
        <p:sp>
          <p:nvSpPr>
            <p:cNvPr id="7373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373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3735" name="Object 7"/>
          <p:cNvGraphicFramePr>
            <a:graphicFrameLocks noChangeAspect="1"/>
          </p:cNvGraphicFramePr>
          <p:nvPr/>
        </p:nvGraphicFramePr>
        <p:xfrm>
          <a:off x="249238" y="981075"/>
          <a:ext cx="6184900" cy="1179513"/>
        </p:xfrm>
        <a:graphic>
          <a:graphicData uri="http://schemas.openxmlformats.org/presentationml/2006/ole">
            <p:oleObj spid="_x0000_s73735" name="文档" r:id="rId4" imgW="6186502" imgH="1185692" progId="Word.Document.8">
              <p:embed/>
            </p:oleObj>
          </a:graphicData>
        </a:graphic>
      </p:graphicFrame>
      <p:graphicFrame>
        <p:nvGraphicFramePr>
          <p:cNvPr id="73736" name="Object 8"/>
          <p:cNvGraphicFramePr>
            <a:graphicFrameLocks noChangeAspect="1"/>
          </p:cNvGraphicFramePr>
          <p:nvPr/>
        </p:nvGraphicFramePr>
        <p:xfrm>
          <a:off x="6877050" y="1320800"/>
          <a:ext cx="1828800" cy="5537200"/>
        </p:xfrm>
        <a:graphic>
          <a:graphicData uri="http://schemas.openxmlformats.org/presentationml/2006/ole">
            <p:oleObj spid="_x0000_s73736" name="文档" r:id="rId5" imgW="1834695" imgH="5547510" progId="Word.Document.8">
              <p:embed/>
            </p:oleObj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468313" y="2060575"/>
          <a:ext cx="6069012" cy="4572000"/>
        </p:xfrm>
        <a:graphic>
          <a:graphicData uri="http://schemas.openxmlformats.org/presentationml/2006/ole">
            <p:oleObj spid="_x0000_s73737" name="文档" r:id="rId6" imgW="6186502" imgH="4673994" progId="Word.Document.8">
              <p:embed/>
            </p:oleObj>
          </a:graphicData>
        </a:graphic>
      </p:graphicFrame>
      <p:sp>
        <p:nvSpPr>
          <p:cNvPr id="73738" name="Oval 10"/>
          <p:cNvSpPr>
            <a:spLocks noChangeArrowheads="1"/>
          </p:cNvSpPr>
          <p:nvPr/>
        </p:nvSpPr>
        <p:spPr bwMode="auto">
          <a:xfrm>
            <a:off x="827088" y="2708275"/>
            <a:ext cx="1081087" cy="649288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739" name="Oval 11"/>
          <p:cNvSpPr>
            <a:spLocks noChangeArrowheads="1"/>
          </p:cNvSpPr>
          <p:nvPr/>
        </p:nvSpPr>
        <p:spPr bwMode="auto">
          <a:xfrm>
            <a:off x="900113" y="4941888"/>
            <a:ext cx="1008062" cy="574675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8" grpId="0" animBg="1"/>
      <p:bldP spid="737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72"/>
          <p:cNvSpPr>
            <a:spLocks noChangeArrowheads="1"/>
          </p:cNvSpPr>
          <p:nvPr/>
        </p:nvSpPr>
        <p:spPr bwMode="auto">
          <a:xfrm>
            <a:off x="6732588" y="836613"/>
            <a:ext cx="2339975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1683" name="Group 74"/>
          <p:cNvGrpSpPr>
            <a:grpSpLocks/>
          </p:cNvGrpSpPr>
          <p:nvPr/>
        </p:nvGrpSpPr>
        <p:grpSpPr bwMode="auto">
          <a:xfrm>
            <a:off x="71438" y="836613"/>
            <a:ext cx="6588125" cy="5981700"/>
            <a:chOff x="40" y="391"/>
            <a:chExt cx="2608" cy="3810"/>
          </a:xfrm>
        </p:grpSpPr>
        <p:sp>
          <p:nvSpPr>
            <p:cNvPr id="7168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168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50825" y="144463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71687" name="Object 7"/>
          <p:cNvGraphicFramePr>
            <a:graphicFrameLocks noChangeAspect="1"/>
          </p:cNvGraphicFramePr>
          <p:nvPr/>
        </p:nvGraphicFramePr>
        <p:xfrm>
          <a:off x="6877050" y="1320800"/>
          <a:ext cx="1828800" cy="5537200"/>
        </p:xfrm>
        <a:graphic>
          <a:graphicData uri="http://schemas.openxmlformats.org/presentationml/2006/ole">
            <p:oleObj spid="_x0000_s71687" name="文档" r:id="rId4" imgW="1834695" imgH="5547510" progId="Word.Document.8">
              <p:embed/>
            </p:oleObj>
          </a:graphicData>
        </a:graphic>
      </p:graphicFrame>
      <p:graphicFrame>
        <p:nvGraphicFramePr>
          <p:cNvPr id="71688" name="Object 8"/>
          <p:cNvGraphicFramePr>
            <a:graphicFrameLocks noChangeAspect="1"/>
          </p:cNvGraphicFramePr>
          <p:nvPr/>
        </p:nvGraphicFramePr>
        <p:xfrm>
          <a:off x="250825" y="1150938"/>
          <a:ext cx="6186488" cy="5564187"/>
        </p:xfrm>
        <a:graphic>
          <a:graphicData uri="http://schemas.openxmlformats.org/presentationml/2006/ole">
            <p:oleObj spid="_x0000_s71688" name="文档" r:id="rId5" imgW="6186502" imgH="5564433" progId="Word.Document.8">
              <p:embed/>
            </p:oleObj>
          </a:graphicData>
        </a:graphic>
      </p:graphicFrame>
      <p:sp>
        <p:nvSpPr>
          <p:cNvPr id="71689" name="Oval 9"/>
          <p:cNvSpPr>
            <a:spLocks noChangeArrowheads="1"/>
          </p:cNvSpPr>
          <p:nvPr/>
        </p:nvSpPr>
        <p:spPr bwMode="auto">
          <a:xfrm>
            <a:off x="684213" y="1196975"/>
            <a:ext cx="792162" cy="647700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690" name="Oval 10"/>
          <p:cNvSpPr>
            <a:spLocks noChangeArrowheads="1"/>
          </p:cNvSpPr>
          <p:nvPr/>
        </p:nvSpPr>
        <p:spPr bwMode="auto">
          <a:xfrm>
            <a:off x="684213" y="3573463"/>
            <a:ext cx="1366837" cy="503237"/>
          </a:xfrm>
          <a:prstGeom prst="ellips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 animBg="1"/>
      <p:bldP spid="716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72"/>
          <p:cNvSpPr>
            <a:spLocks noChangeArrowheads="1"/>
          </p:cNvSpPr>
          <p:nvPr/>
        </p:nvSpPr>
        <p:spPr bwMode="auto">
          <a:xfrm>
            <a:off x="6372225" y="836613"/>
            <a:ext cx="2700338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8675" name="Group 74"/>
          <p:cNvGrpSpPr>
            <a:grpSpLocks/>
          </p:cNvGrpSpPr>
          <p:nvPr/>
        </p:nvGrpSpPr>
        <p:grpSpPr bwMode="auto">
          <a:xfrm>
            <a:off x="0" y="876300"/>
            <a:ext cx="6084888" cy="5981700"/>
            <a:chOff x="40" y="391"/>
            <a:chExt cx="2608" cy="3810"/>
          </a:xfrm>
        </p:grpSpPr>
        <p:sp>
          <p:nvSpPr>
            <p:cNvPr id="286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86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重点突破</a:t>
            </a:r>
            <a:endParaRPr lang="en-US" altLang="zh-CN" sz="34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179388" y="1016000"/>
          <a:ext cx="5780087" cy="1189038"/>
        </p:xfrm>
        <a:graphic>
          <a:graphicData uri="http://schemas.openxmlformats.org/presentationml/2006/ole">
            <p:oleObj spid="_x0000_s28679" name="文档" r:id="rId4" imgW="5779442" imgH="1188572" progId="Word.Document.8">
              <p:embed/>
            </p:oleObj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107950" y="2463800"/>
          <a:ext cx="5748338" cy="4394200"/>
        </p:xfrm>
        <a:graphic>
          <a:graphicData uri="http://schemas.openxmlformats.org/presentationml/2006/ole">
            <p:oleObj spid="_x0000_s28680" name="文档" r:id="rId5" imgW="5748101" imgH="4393864" progId="Word.Document.8">
              <p:embed/>
            </p:oleObj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6516688" y="1454150"/>
          <a:ext cx="2378075" cy="5403850"/>
        </p:xfrm>
        <a:graphic>
          <a:graphicData uri="http://schemas.openxmlformats.org/presentationml/2006/ole">
            <p:oleObj spid="_x0000_s28681" name="文档" r:id="rId6" imgW="2442196" imgH="5530587" progId="Word.Document.8">
              <p:embed/>
            </p:oleObj>
          </a:graphicData>
        </a:graphic>
      </p:graphicFrame>
      <p:sp>
        <p:nvSpPr>
          <p:cNvPr id="28682" name="AutoShape 10"/>
          <p:cNvSpPr>
            <a:spLocks/>
          </p:cNvSpPr>
          <p:nvPr/>
        </p:nvSpPr>
        <p:spPr bwMode="auto">
          <a:xfrm>
            <a:off x="6372225" y="1773238"/>
            <a:ext cx="144463" cy="3024187"/>
          </a:xfrm>
          <a:prstGeom prst="leftBrace">
            <a:avLst>
              <a:gd name="adj1" fmla="val 174450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3" name="AutoShape 11"/>
          <p:cNvSpPr>
            <a:spLocks noChangeArrowheads="1"/>
          </p:cNvSpPr>
          <p:nvPr/>
        </p:nvSpPr>
        <p:spPr bwMode="auto">
          <a:xfrm>
            <a:off x="5940425" y="3068638"/>
            <a:ext cx="360363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72"/>
          <p:cNvSpPr>
            <a:spLocks noChangeArrowheads="1"/>
          </p:cNvSpPr>
          <p:nvPr/>
        </p:nvSpPr>
        <p:spPr bwMode="auto">
          <a:xfrm>
            <a:off x="6804025" y="836613"/>
            <a:ext cx="2266950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26627" name="Group 74"/>
          <p:cNvGrpSpPr>
            <a:grpSpLocks/>
          </p:cNvGrpSpPr>
          <p:nvPr/>
        </p:nvGrpSpPr>
        <p:grpSpPr bwMode="auto">
          <a:xfrm>
            <a:off x="0" y="836613"/>
            <a:ext cx="6732588" cy="5981700"/>
            <a:chOff x="40" y="391"/>
            <a:chExt cx="2608" cy="3810"/>
          </a:xfrm>
        </p:grpSpPr>
        <p:sp>
          <p:nvSpPr>
            <p:cNvPr id="2662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662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250825" y="981075"/>
          <a:ext cx="6135688" cy="1146175"/>
        </p:xfrm>
        <a:graphic>
          <a:graphicData uri="http://schemas.openxmlformats.org/presentationml/2006/ole">
            <p:oleObj spid="_x0000_s26631" name="文档" r:id="rId4" imgW="6264814" imgH="1185692" progId="Word.Document.8">
              <p:embed/>
            </p:oleObj>
          </a:graphicData>
        </a:graphic>
      </p:graphicFrame>
      <p:graphicFrame>
        <p:nvGraphicFramePr>
          <p:cNvPr id="26632" name="Object 8"/>
          <p:cNvGraphicFramePr>
            <a:graphicFrameLocks noChangeAspect="1"/>
          </p:cNvGraphicFramePr>
          <p:nvPr/>
        </p:nvGraphicFramePr>
        <p:xfrm>
          <a:off x="250825" y="2205038"/>
          <a:ext cx="6069013" cy="4271962"/>
        </p:xfrm>
        <a:graphic>
          <a:graphicData uri="http://schemas.openxmlformats.org/presentationml/2006/ole">
            <p:oleObj spid="_x0000_s26632" name="文档" r:id="rId5" imgW="6186502" imgH="4376941" progId="Word.Document.8">
              <p:embed/>
            </p:oleObj>
          </a:graphicData>
        </a:graphic>
      </p:graphicFrame>
      <p:graphicFrame>
        <p:nvGraphicFramePr>
          <p:cNvPr id="26635" name="Object 11"/>
          <p:cNvGraphicFramePr>
            <a:graphicFrameLocks noChangeAspect="1"/>
          </p:cNvGraphicFramePr>
          <p:nvPr/>
        </p:nvGraphicFramePr>
        <p:xfrm>
          <a:off x="6948488" y="1304925"/>
          <a:ext cx="1828800" cy="5553075"/>
        </p:xfrm>
        <a:graphic>
          <a:graphicData uri="http://schemas.openxmlformats.org/presentationml/2006/ole">
            <p:oleObj spid="_x0000_s26635" name="文档" r:id="rId6" imgW="1876716" imgH="5683164" progId="Word.Document.8">
              <p:embed/>
            </p:oleObj>
          </a:graphicData>
        </a:graphic>
      </p:graphicFrame>
      <p:sp>
        <p:nvSpPr>
          <p:cNvPr id="26636" name="AutoShape 12"/>
          <p:cNvSpPr>
            <a:spLocks/>
          </p:cNvSpPr>
          <p:nvPr/>
        </p:nvSpPr>
        <p:spPr bwMode="auto">
          <a:xfrm>
            <a:off x="6804025" y="1773238"/>
            <a:ext cx="73025" cy="4392612"/>
          </a:xfrm>
          <a:prstGeom prst="leftBrace">
            <a:avLst>
              <a:gd name="adj1" fmla="val 501268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6300788" y="3789363"/>
            <a:ext cx="433387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6" grpId="0" animBg="1"/>
      <p:bldP spid="266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72"/>
          <p:cNvSpPr>
            <a:spLocks noChangeArrowheads="1"/>
          </p:cNvSpPr>
          <p:nvPr/>
        </p:nvSpPr>
        <p:spPr bwMode="auto">
          <a:xfrm>
            <a:off x="6084888" y="825500"/>
            <a:ext cx="2916237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32771" name="Group 74"/>
          <p:cNvGrpSpPr>
            <a:grpSpLocks/>
          </p:cNvGrpSpPr>
          <p:nvPr/>
        </p:nvGrpSpPr>
        <p:grpSpPr bwMode="auto">
          <a:xfrm>
            <a:off x="0" y="876300"/>
            <a:ext cx="5724525" cy="5981700"/>
            <a:chOff x="40" y="391"/>
            <a:chExt cx="2608" cy="3810"/>
          </a:xfrm>
        </p:grpSpPr>
        <p:sp>
          <p:nvSpPr>
            <p:cNvPr id="32772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2773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疑点探究</a:t>
            </a:r>
          </a:p>
        </p:txBody>
      </p:sp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6372225" y="1052513"/>
          <a:ext cx="2544763" cy="5470525"/>
        </p:xfrm>
        <a:graphic>
          <a:graphicData uri="http://schemas.openxmlformats.org/presentationml/2006/ole">
            <p:oleObj spid="_x0000_s32775" name="文档" r:id="rId4" imgW="2548658" imgH="5867967" progId="Word.Document.8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127000" y="908050"/>
          <a:ext cx="5453063" cy="5851525"/>
        </p:xfrm>
        <a:graphic>
          <a:graphicData uri="http://schemas.openxmlformats.org/presentationml/2006/ole">
            <p:oleObj spid="_x0000_s32776" name="文档" r:id="rId5" imgW="5456439" imgH="5867967" progId="Word.Document.8">
              <p:embed/>
            </p:oleObj>
          </a:graphicData>
        </a:graphic>
      </p:graphicFrame>
      <p:sp>
        <p:nvSpPr>
          <p:cNvPr id="32777" name="AutoShape 9"/>
          <p:cNvSpPr>
            <a:spLocks/>
          </p:cNvSpPr>
          <p:nvPr/>
        </p:nvSpPr>
        <p:spPr bwMode="auto">
          <a:xfrm>
            <a:off x="6156325" y="1341438"/>
            <a:ext cx="71438" cy="5040312"/>
          </a:xfrm>
          <a:prstGeom prst="leftBrace">
            <a:avLst>
              <a:gd name="adj1" fmla="val 587959"/>
              <a:gd name="adj2" fmla="val 50000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5724525" y="3644900"/>
            <a:ext cx="431800" cy="4857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animBg="1"/>
      <p:bldP spid="3277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7987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7987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987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美点赏析</a:t>
            </a:r>
          </a:p>
        </p:txBody>
      </p:sp>
      <p:graphicFrame>
        <p:nvGraphicFramePr>
          <p:cNvPr id="79880" name="Object 8"/>
          <p:cNvGraphicFramePr>
            <a:graphicFrameLocks noChangeAspect="1"/>
          </p:cNvGraphicFramePr>
          <p:nvPr/>
        </p:nvGraphicFramePr>
        <p:xfrm>
          <a:off x="323850" y="908050"/>
          <a:ext cx="8461375" cy="792163"/>
        </p:xfrm>
        <a:graphic>
          <a:graphicData uri="http://schemas.openxmlformats.org/presentationml/2006/ole">
            <p:oleObj spid="_x0000_s79880" name="文档" r:id="rId4" imgW="8460976" imgH="792141" progId="Word.Document.8">
              <p:embed/>
            </p:oleObj>
          </a:graphicData>
        </a:graphic>
      </p:graphicFrame>
      <p:graphicFrame>
        <p:nvGraphicFramePr>
          <p:cNvPr id="79965" name="Object 93"/>
          <p:cNvGraphicFramePr>
            <a:graphicFrameLocks noChangeAspect="1"/>
          </p:cNvGraphicFramePr>
          <p:nvPr/>
        </p:nvGraphicFramePr>
        <p:xfrm>
          <a:off x="381000" y="1879600"/>
          <a:ext cx="8750300" cy="4978400"/>
        </p:xfrm>
        <a:graphic>
          <a:graphicData uri="http://schemas.openxmlformats.org/presentationml/2006/ole">
            <p:oleObj spid="_x0000_s79965" name="文档" r:id="rId5" imgW="8760228" imgH="4979699" progId="Word.Document.8">
              <p:embed/>
            </p:oleObj>
          </a:graphicData>
        </a:graphic>
      </p:graphicFrame>
      <p:graphicFrame>
        <p:nvGraphicFramePr>
          <p:cNvPr id="79966" name="Object 94"/>
          <p:cNvGraphicFramePr>
            <a:graphicFrameLocks noChangeAspect="1"/>
          </p:cNvGraphicFramePr>
          <p:nvPr/>
        </p:nvGraphicFramePr>
        <p:xfrm>
          <a:off x="1042988" y="2924175"/>
          <a:ext cx="868362" cy="395288"/>
        </p:xfrm>
        <a:graphic>
          <a:graphicData uri="http://schemas.openxmlformats.org/presentationml/2006/ole">
            <p:oleObj spid="_x0000_s79966" name="文档" r:id="rId6" imgW="868435" imgH="396071" progId="Word.Document.8">
              <p:embed/>
            </p:oleObj>
          </a:graphicData>
        </a:graphic>
      </p:graphicFrame>
      <p:graphicFrame>
        <p:nvGraphicFramePr>
          <p:cNvPr id="79967" name="Object 95"/>
          <p:cNvGraphicFramePr>
            <a:graphicFrameLocks noChangeAspect="1"/>
          </p:cNvGraphicFramePr>
          <p:nvPr/>
        </p:nvGraphicFramePr>
        <p:xfrm>
          <a:off x="1042988" y="4076700"/>
          <a:ext cx="863600" cy="382588"/>
        </p:xfrm>
        <a:graphic>
          <a:graphicData uri="http://schemas.openxmlformats.org/presentationml/2006/ole">
            <p:oleObj spid="_x0000_s79967" name="文档" r:id="rId7" imgW="868435" imgH="396071" progId="Word.Document.8">
              <p:embed/>
            </p:oleObj>
          </a:graphicData>
        </a:graphic>
      </p:graphicFrame>
      <p:graphicFrame>
        <p:nvGraphicFramePr>
          <p:cNvPr id="79968" name="Object 96"/>
          <p:cNvGraphicFramePr>
            <a:graphicFrameLocks noChangeAspect="1"/>
          </p:cNvGraphicFramePr>
          <p:nvPr/>
        </p:nvGraphicFramePr>
        <p:xfrm>
          <a:off x="1044575" y="4868863"/>
          <a:ext cx="863600" cy="381000"/>
        </p:xfrm>
        <a:graphic>
          <a:graphicData uri="http://schemas.openxmlformats.org/presentationml/2006/ole">
            <p:oleObj spid="_x0000_s79968" name="文档" r:id="rId8" imgW="868435" imgH="396071" progId="Word.Document.8">
              <p:embed/>
            </p:oleObj>
          </a:graphicData>
        </a:graphic>
      </p:graphicFrame>
      <p:graphicFrame>
        <p:nvGraphicFramePr>
          <p:cNvPr id="79969" name="Object 97"/>
          <p:cNvGraphicFramePr>
            <a:graphicFrameLocks noChangeAspect="1"/>
          </p:cNvGraphicFramePr>
          <p:nvPr/>
        </p:nvGraphicFramePr>
        <p:xfrm>
          <a:off x="1114425" y="5868988"/>
          <a:ext cx="863600" cy="382587"/>
        </p:xfrm>
        <a:graphic>
          <a:graphicData uri="http://schemas.openxmlformats.org/presentationml/2006/ole">
            <p:oleObj spid="_x0000_s79969" name="文档" r:id="rId9" imgW="868435" imgH="396071" progId="Word.Document.8">
              <p:embed/>
            </p:oleObj>
          </a:graphicData>
        </a:graphic>
      </p:graphicFrame>
      <p:graphicFrame>
        <p:nvGraphicFramePr>
          <p:cNvPr id="79970" name="Object 98"/>
          <p:cNvGraphicFramePr>
            <a:graphicFrameLocks noChangeAspect="1"/>
          </p:cNvGraphicFramePr>
          <p:nvPr/>
        </p:nvGraphicFramePr>
        <p:xfrm>
          <a:off x="6300788" y="2819400"/>
          <a:ext cx="2293937" cy="4138613"/>
        </p:xfrm>
        <a:graphic>
          <a:graphicData uri="http://schemas.openxmlformats.org/presentationml/2006/ole">
            <p:oleObj spid="_x0000_s79970" name="文档" r:id="rId10" imgW="2294068" imgH="413929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AutoShape 72"/>
          <p:cNvSpPr>
            <a:spLocks noChangeArrowheads="1"/>
          </p:cNvSpPr>
          <p:nvPr/>
        </p:nvSpPr>
        <p:spPr bwMode="auto">
          <a:xfrm>
            <a:off x="6300788" y="754063"/>
            <a:ext cx="2735262" cy="5988050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rgbClr val="99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zh-CN" altLang="en-US" b="1">
              <a:solidFill>
                <a:srgbClr val="000000"/>
              </a:solidFill>
              <a:ea typeface="黑体" pitchFamily="2" charset="-122"/>
            </a:endParaRPr>
          </a:p>
        </p:txBody>
      </p:sp>
      <p:grpSp>
        <p:nvGrpSpPr>
          <p:cNvPr id="77827" name="Group 74"/>
          <p:cNvGrpSpPr>
            <a:grpSpLocks/>
          </p:cNvGrpSpPr>
          <p:nvPr/>
        </p:nvGrpSpPr>
        <p:grpSpPr bwMode="auto">
          <a:xfrm>
            <a:off x="71438" y="836613"/>
            <a:ext cx="6084887" cy="5981700"/>
            <a:chOff x="40" y="391"/>
            <a:chExt cx="2608" cy="3810"/>
          </a:xfrm>
        </p:grpSpPr>
        <p:sp>
          <p:nvSpPr>
            <p:cNvPr id="7782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7782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77830" name="Rectangle 6"/>
          <p:cNvSpPr>
            <a:spLocks noChangeArrowheads="1"/>
          </p:cNvSpPr>
          <p:nvPr/>
        </p:nvSpPr>
        <p:spPr bwMode="auto">
          <a:xfrm>
            <a:off x="250825" y="0"/>
            <a:ext cx="54721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课堂读写探究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随堂写练</a:t>
            </a:r>
          </a:p>
        </p:txBody>
      </p:sp>
      <p:graphicFrame>
        <p:nvGraphicFramePr>
          <p:cNvPr id="77832" name="Object 8"/>
          <p:cNvGraphicFramePr>
            <a:graphicFrameLocks noChangeAspect="1"/>
          </p:cNvGraphicFramePr>
          <p:nvPr/>
        </p:nvGraphicFramePr>
        <p:xfrm>
          <a:off x="196850" y="1306513"/>
          <a:ext cx="5815013" cy="1185862"/>
        </p:xfrm>
        <a:graphic>
          <a:graphicData uri="http://schemas.openxmlformats.org/presentationml/2006/ole">
            <p:oleObj spid="_x0000_s77832" name="文档" r:id="rId4" imgW="5815497" imgH="1185692" progId="Word.Document.8">
              <p:embed/>
            </p:oleObj>
          </a:graphicData>
        </a:graphic>
      </p:graphicFrame>
      <p:graphicFrame>
        <p:nvGraphicFramePr>
          <p:cNvPr id="77833" name="Object 9"/>
          <p:cNvGraphicFramePr>
            <a:graphicFrameLocks noChangeAspect="1"/>
          </p:cNvGraphicFramePr>
          <p:nvPr/>
        </p:nvGraphicFramePr>
        <p:xfrm>
          <a:off x="292100" y="2921000"/>
          <a:ext cx="5638800" cy="4419600"/>
        </p:xfrm>
        <a:graphic>
          <a:graphicData uri="http://schemas.openxmlformats.org/presentationml/2006/ole">
            <p:oleObj spid="_x0000_s77833" name="文档" r:id="rId5" imgW="5646430" imgH="4427439" progId="Word.Document.8">
              <p:embed/>
            </p:oleObj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/>
        </p:nvGraphicFramePr>
        <p:xfrm>
          <a:off x="6516688" y="1206500"/>
          <a:ext cx="2278062" cy="5651500"/>
        </p:xfrm>
        <a:graphic>
          <a:graphicData uri="http://schemas.openxmlformats.org/presentationml/2006/ole">
            <p:oleObj spid="_x0000_s77834" name="文档" r:id="rId6" imgW="2285640" imgH="5666331" progId="Word.Document.8">
              <p:embed/>
            </p:oleObj>
          </a:graphicData>
        </a:graphic>
      </p:graphicFrame>
      <p:sp>
        <p:nvSpPr>
          <p:cNvPr id="77836" name="Rectangle 12"/>
          <p:cNvSpPr>
            <a:spLocks noChangeArrowheads="1"/>
          </p:cNvSpPr>
          <p:nvPr/>
        </p:nvSpPr>
        <p:spPr bwMode="auto">
          <a:xfrm>
            <a:off x="250825" y="4149725"/>
            <a:ext cx="5689600" cy="194310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7" name="AutoShape 13"/>
          <p:cNvSpPr>
            <a:spLocks noChangeArrowheads="1"/>
          </p:cNvSpPr>
          <p:nvPr/>
        </p:nvSpPr>
        <p:spPr bwMode="auto">
          <a:xfrm rot="-2453532">
            <a:off x="5940425" y="4581525"/>
            <a:ext cx="576263" cy="387350"/>
          </a:xfrm>
          <a:prstGeom prst="rightArrow">
            <a:avLst>
              <a:gd name="adj1" fmla="val 50000"/>
              <a:gd name="adj2" fmla="val 37193"/>
            </a:avLst>
          </a:prstGeom>
          <a:solidFill>
            <a:schemeClr val="accent1"/>
          </a:solidFill>
          <a:ln w="19050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6" grpId="0" animBg="1"/>
      <p:bldP spid="778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21507" name="Group 74"/>
          <p:cNvGrpSpPr>
            <a:grpSpLocks/>
          </p:cNvGrpSpPr>
          <p:nvPr/>
        </p:nvGrpSpPr>
        <p:grpSpPr bwMode="auto">
          <a:xfrm>
            <a:off x="96838" y="817563"/>
            <a:ext cx="8980487" cy="5616575"/>
            <a:chOff x="40" y="391"/>
            <a:chExt cx="2608" cy="3810"/>
          </a:xfrm>
        </p:grpSpPr>
        <p:sp>
          <p:nvSpPr>
            <p:cNvPr id="215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215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0" y="765175"/>
          <a:ext cx="9144000" cy="6092825"/>
        </p:xfrm>
        <a:graphic>
          <a:graphicData uri="http://schemas.openxmlformats.org/presentationml/2006/ole">
            <p:oleObj spid="_x0000_s21510" name="演示文稿" r:id="rId4" imgW="6172200" imgH="3457718" progId="PowerPoint.Show.8">
              <p:embed/>
            </p:oleObj>
          </a:graphicData>
        </a:graphic>
      </p:graphicFrame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50825" y="1889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步步高同步语文  人教版必修</a:t>
            </a:r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8915" name="Group 74"/>
          <p:cNvGrpSpPr>
            <a:grpSpLocks/>
          </p:cNvGrpSpPr>
          <p:nvPr/>
        </p:nvGrpSpPr>
        <p:grpSpPr bwMode="auto">
          <a:xfrm>
            <a:off x="163513" y="836613"/>
            <a:ext cx="8801100" cy="5976937"/>
            <a:chOff x="40" y="391"/>
            <a:chExt cx="2608" cy="3810"/>
          </a:xfrm>
        </p:grpSpPr>
        <p:sp>
          <p:nvSpPr>
            <p:cNvPr id="3891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891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pic>
        <p:nvPicPr>
          <p:cNvPr id="38920" name="Picture 8" descr="u=394404010,594373513&amp;fm=23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700213"/>
            <a:ext cx="2503488" cy="4249737"/>
          </a:xfrm>
          <a:prstGeom prst="rect">
            <a:avLst/>
          </a:prstGeom>
          <a:noFill/>
        </p:spPr>
      </p:pic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249238" y="1263650"/>
          <a:ext cx="5951537" cy="5586413"/>
        </p:xfrm>
        <a:graphic>
          <a:graphicData uri="http://schemas.openxmlformats.org/presentationml/2006/ole">
            <p:oleObj spid="_x0000_s38922" name="文档" r:id="rId5" imgW="6075862" imgH="570305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096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096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096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50825" y="0"/>
            <a:ext cx="6229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4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了解文学常识</a:t>
            </a:r>
          </a:p>
        </p:txBody>
      </p:sp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323850" y="1330325"/>
          <a:ext cx="8429625" cy="5402263"/>
        </p:xfrm>
        <a:graphic>
          <a:graphicData uri="http://schemas.openxmlformats.org/presentationml/2006/ole">
            <p:oleObj spid="_x0000_s40967" name="文档" r:id="rId4" imgW="8597402" imgH="553130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6867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686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686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431800" y="1397000"/>
          <a:ext cx="8420100" cy="3911600"/>
        </p:xfrm>
        <a:graphic>
          <a:graphicData uri="http://schemas.openxmlformats.org/presentationml/2006/ole">
            <p:oleObj spid="_x0000_s36871" name="文档" r:id="rId4" imgW="8651741" imgH="4030345" progId="Word.Document.8">
              <p:embed/>
            </p:oleObj>
          </a:graphicData>
        </a:graphic>
      </p:graphicFrame>
      <p:pic>
        <p:nvPicPr>
          <p:cNvPr id="36872" name="Picture 8" descr="1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5734050"/>
            <a:ext cx="8280400" cy="596900"/>
          </a:xfrm>
          <a:prstGeom prst="rect">
            <a:avLst/>
          </a:prstGeom>
          <a:noFill/>
        </p:spPr>
      </p:pic>
      <p:grpSp>
        <p:nvGrpSpPr>
          <p:cNvPr id="36889" name="Group 25"/>
          <p:cNvGrpSpPr>
            <a:grpSpLocks/>
          </p:cNvGrpSpPr>
          <p:nvPr/>
        </p:nvGrpSpPr>
        <p:grpSpPr bwMode="auto">
          <a:xfrm>
            <a:off x="1631950" y="1716088"/>
            <a:ext cx="7269163" cy="2544762"/>
            <a:chOff x="1028" y="1081"/>
            <a:chExt cx="4579" cy="1603"/>
          </a:xfrm>
        </p:grpSpPr>
        <p:sp>
          <p:nvSpPr>
            <p:cNvPr id="36874" name="Rectangle 10"/>
            <p:cNvSpPr>
              <a:spLocks noChangeArrowheads="1"/>
            </p:cNvSpPr>
            <p:nvPr/>
          </p:nvSpPr>
          <p:spPr bwMode="auto">
            <a:xfrm>
              <a:off x="1042" y="1081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zhěn </a:t>
              </a:r>
            </a:p>
          </p:txBody>
        </p:sp>
        <p:sp>
          <p:nvSpPr>
            <p:cNvPr id="36875" name="Rectangle 11"/>
            <p:cNvSpPr>
              <a:spLocks noChangeArrowheads="1"/>
            </p:cNvSpPr>
            <p:nvPr/>
          </p:nvSpPr>
          <p:spPr bwMode="auto">
            <a:xfrm>
              <a:off x="2669" y="1081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huánɡ </a:t>
              </a:r>
            </a:p>
          </p:txBody>
        </p:sp>
        <p:sp>
          <p:nvSpPr>
            <p:cNvPr id="36876" name="Rectangle 12"/>
            <p:cNvSpPr>
              <a:spLocks noChangeArrowheads="1"/>
            </p:cNvSpPr>
            <p:nvPr/>
          </p:nvSpPr>
          <p:spPr bwMode="auto">
            <a:xfrm>
              <a:off x="4604" y="1087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yì </a:t>
              </a:r>
            </a:p>
          </p:txBody>
        </p:sp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1036" y="1423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lǎo </a:t>
              </a: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2851" y="1420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yǎn </a:t>
              </a:r>
            </a:p>
          </p:txBody>
        </p:sp>
        <p:sp>
          <p:nvSpPr>
            <p:cNvPr id="36879" name="Rectangle 15"/>
            <p:cNvSpPr>
              <a:spLocks noChangeArrowheads="1"/>
            </p:cNvSpPr>
            <p:nvPr/>
          </p:nvSpPr>
          <p:spPr bwMode="auto">
            <a:xfrm>
              <a:off x="4558" y="1420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tà </a:t>
              </a:r>
            </a:p>
          </p:txBody>
        </p:sp>
        <p:sp>
          <p:nvSpPr>
            <p:cNvPr id="36880" name="Rectangle 16"/>
            <p:cNvSpPr>
              <a:spLocks noChangeArrowheads="1"/>
            </p:cNvSpPr>
            <p:nvPr/>
          </p:nvSpPr>
          <p:spPr bwMode="auto">
            <a:xfrm>
              <a:off x="1028" y="1745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ɡě </a:t>
              </a:r>
            </a:p>
          </p:txBody>
        </p:sp>
        <p:sp>
          <p:nvSpPr>
            <p:cNvPr id="36881" name="Rectangle 17"/>
            <p:cNvSpPr>
              <a:spLocks noChangeArrowheads="1"/>
            </p:cNvSpPr>
            <p:nvPr/>
          </p:nvSpPr>
          <p:spPr bwMode="auto">
            <a:xfrm>
              <a:off x="2675" y="1744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chuán </a:t>
              </a:r>
            </a:p>
          </p:txBody>
        </p:sp>
        <p:sp>
          <p:nvSpPr>
            <p:cNvPr id="36882" name="Rectangle 18"/>
            <p:cNvSpPr>
              <a:spLocks noChangeArrowheads="1"/>
            </p:cNvSpPr>
            <p:nvPr/>
          </p:nvSpPr>
          <p:spPr bwMode="auto">
            <a:xfrm>
              <a:off x="4612" y="1722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suī </a:t>
              </a:r>
            </a:p>
          </p:txBody>
        </p:sp>
        <p:sp>
          <p:nvSpPr>
            <p:cNvPr id="36883" name="Rectangle 19"/>
            <p:cNvSpPr>
              <a:spLocks noChangeArrowheads="1"/>
            </p:cNvSpPr>
            <p:nvPr/>
          </p:nvSpPr>
          <p:spPr bwMode="auto">
            <a:xfrm>
              <a:off x="1148" y="2063"/>
              <a:ext cx="6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mínɡ </a:t>
              </a:r>
            </a:p>
          </p:txBody>
        </p:sp>
        <p:sp>
          <p:nvSpPr>
            <p:cNvPr id="36884" name="Rectangle 20"/>
            <p:cNvSpPr>
              <a:spLocks noChangeArrowheads="1"/>
            </p:cNvSpPr>
            <p:nvPr/>
          </p:nvSpPr>
          <p:spPr bwMode="auto">
            <a:xfrm>
              <a:off x="3182" y="2071"/>
              <a:ext cx="6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chuǎn </a:t>
              </a:r>
            </a:p>
          </p:txBody>
        </p:sp>
        <p:sp>
          <p:nvSpPr>
            <p:cNvPr id="36885" name="Rectangle 21"/>
            <p:cNvSpPr>
              <a:spLocks noChangeArrowheads="1"/>
            </p:cNvSpPr>
            <p:nvPr/>
          </p:nvSpPr>
          <p:spPr bwMode="auto">
            <a:xfrm>
              <a:off x="5103" y="2071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tāo </a:t>
              </a:r>
            </a:p>
          </p:txBody>
        </p:sp>
        <p:sp>
          <p:nvSpPr>
            <p:cNvPr id="36886" name="Rectangle 22"/>
            <p:cNvSpPr>
              <a:spLocks noChangeArrowheads="1"/>
            </p:cNvSpPr>
            <p:nvPr/>
          </p:nvSpPr>
          <p:spPr bwMode="auto">
            <a:xfrm>
              <a:off x="1148" y="2395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zǐ </a:t>
              </a:r>
            </a:p>
          </p:txBody>
        </p:sp>
        <p:sp>
          <p:nvSpPr>
            <p:cNvPr id="36887" name="Rectangle 23"/>
            <p:cNvSpPr>
              <a:spLocks noChangeArrowheads="1"/>
            </p:cNvSpPr>
            <p:nvPr/>
          </p:nvSpPr>
          <p:spPr bwMode="auto">
            <a:xfrm>
              <a:off x="2813" y="2396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yú </a:t>
              </a:r>
            </a:p>
          </p:txBody>
        </p:sp>
        <p:sp>
          <p:nvSpPr>
            <p:cNvPr id="36888" name="Rectangle 24"/>
            <p:cNvSpPr>
              <a:spLocks noChangeArrowheads="1"/>
            </p:cNvSpPr>
            <p:nvPr/>
          </p:nvSpPr>
          <p:spPr bwMode="auto">
            <a:xfrm>
              <a:off x="4745" y="2396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  <a:cs typeface="Times New Roman" pitchFamily="18" charset="0"/>
                </a:rPr>
                <a:t>lǐ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34819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34820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34821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33400" y="1435100"/>
          <a:ext cx="8597900" cy="5524500"/>
        </p:xfrm>
        <a:graphic>
          <a:graphicData uri="http://schemas.openxmlformats.org/presentationml/2006/ole">
            <p:oleObj spid="_x0000_s34823" name="文档" r:id="rId4" imgW="8606723" imgH="553051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51203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51204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51205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704850" y="1314450"/>
          <a:ext cx="8267700" cy="5448300"/>
        </p:xfrm>
        <a:graphic>
          <a:graphicData uri="http://schemas.openxmlformats.org/presentationml/2006/ole">
            <p:oleObj spid="_x0000_s51207" name="文档" r:id="rId4" imgW="8624786" imgH="5683164" progId="Word.Document.8">
              <p:embed/>
            </p:oleObj>
          </a:graphicData>
        </a:graphic>
      </p:graphicFrame>
      <p:pic>
        <p:nvPicPr>
          <p:cNvPr id="51208" name="Picture 8" descr="200412151111585938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797425"/>
            <a:ext cx="8137525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9155" name="Group 74"/>
          <p:cNvGrpSpPr>
            <a:grpSpLocks/>
          </p:cNvGrpSpPr>
          <p:nvPr/>
        </p:nvGrpSpPr>
        <p:grpSpPr bwMode="auto">
          <a:xfrm>
            <a:off x="179388" y="765175"/>
            <a:ext cx="8801100" cy="5976938"/>
            <a:chOff x="40" y="391"/>
            <a:chExt cx="2608" cy="3810"/>
          </a:xfrm>
        </p:grpSpPr>
        <p:sp>
          <p:nvSpPr>
            <p:cNvPr id="49156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9157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515938" y="981075"/>
          <a:ext cx="8612187" cy="6119813"/>
        </p:xfrm>
        <a:graphic>
          <a:graphicData uri="http://schemas.openxmlformats.org/presentationml/2006/ole">
            <p:oleObj spid="_x0000_s49159" name="文档" r:id="rId4" imgW="8629842" imgH="660429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3"/>
          <p:cNvSpPr>
            <a:spLocks noChangeArrowheads="1"/>
          </p:cNvSpPr>
          <p:nvPr/>
        </p:nvSpPr>
        <p:spPr bwMode="auto">
          <a:xfrm>
            <a:off x="484188" y="1327150"/>
            <a:ext cx="864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endParaRPr lang="zh-CN" altLang="zh-CN" sz="2400" b="1">
              <a:latin typeface="Times New Roman" pitchFamily="18" charset="0"/>
            </a:endParaRPr>
          </a:p>
        </p:txBody>
      </p:sp>
      <p:grpSp>
        <p:nvGrpSpPr>
          <p:cNvPr id="47107" name="Group 74"/>
          <p:cNvGrpSpPr>
            <a:grpSpLocks/>
          </p:cNvGrpSpPr>
          <p:nvPr/>
        </p:nvGrpSpPr>
        <p:grpSpPr bwMode="auto">
          <a:xfrm>
            <a:off x="179388" y="836613"/>
            <a:ext cx="8801100" cy="5976937"/>
            <a:chOff x="40" y="391"/>
            <a:chExt cx="2608" cy="3810"/>
          </a:xfrm>
        </p:grpSpPr>
        <p:sp>
          <p:nvSpPr>
            <p:cNvPr id="47108" name="AutoShape 75"/>
            <p:cNvSpPr>
              <a:spLocks noChangeArrowheads="1"/>
            </p:cNvSpPr>
            <p:nvPr/>
          </p:nvSpPr>
          <p:spPr bwMode="auto">
            <a:xfrm>
              <a:off x="40" y="391"/>
              <a:ext cx="2608" cy="3810"/>
            </a:xfrm>
            <a:prstGeom prst="roundRect">
              <a:avLst>
                <a:gd name="adj" fmla="val 8014"/>
              </a:avLst>
            </a:prstGeom>
            <a:solidFill>
              <a:srgbClr val="F8F8F8"/>
            </a:solidFill>
            <a:ln w="9525">
              <a:solidFill>
                <a:srgbClr val="80CB3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7109" name="AutoShape 76"/>
            <p:cNvSpPr>
              <a:spLocks noChangeArrowheads="1"/>
            </p:cNvSpPr>
            <p:nvPr/>
          </p:nvSpPr>
          <p:spPr bwMode="auto">
            <a:xfrm>
              <a:off x="95" y="456"/>
              <a:ext cx="2503" cy="3710"/>
            </a:xfrm>
            <a:prstGeom prst="roundRect">
              <a:avLst>
                <a:gd name="adj" fmla="val 7912"/>
              </a:avLst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323850" y="30163"/>
            <a:ext cx="6192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课前阅读识记</a:t>
            </a:r>
            <a:r>
              <a:rPr lang="en-US" altLang="zh-CN" sz="3200" b="1">
                <a:solidFill>
                  <a:srgbClr val="FF0000"/>
                </a:solidFill>
                <a:latin typeface="Arial"/>
                <a:ea typeface="华文隶书" pitchFamily="2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夯实基础知识</a:t>
            </a:r>
          </a:p>
        </p:txBody>
      </p:sp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598488" y="1346200"/>
          <a:ext cx="8545512" cy="5586413"/>
        </p:xfrm>
        <a:graphic>
          <a:graphicData uri="http://schemas.openxmlformats.org/presentationml/2006/ole">
            <p:oleObj spid="_x0000_s47112" name="文档" r:id="rId4" imgW="8548996" imgH="576930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宋体" pitchFamily="2" charset="-122"/>
            <a:ea typeface="黑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_2">
  <a:themeElements>
    <a:clrScheme name="4_Default Design_2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4_Default Design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anose="02010600030101010101" pitchFamily="2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4_Default Design_2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_2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</TotalTime>
  <Words>393</Words>
  <Application/>
  <Paragraphs>75</Paragraphs>
  <Slides>29</Slides>
  <Notes>28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默认设计模板</vt:lpstr>
      <vt:lpstr>自定义设计方案</vt:lpstr>
      <vt:lpstr>4_Default Design_2</vt:lpstr>
      <vt:lpstr>Microsoft PowerPoint 演示文稿</vt:lpstr>
      <vt:lpstr>Microsoft Word 文档</vt:lpstr>
      <vt:lpstr>Microsoft Word 97 - 2003 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2011-12-10T05:00:42Z</dcterms:created>
  <dcterms:modified xsi:type="dcterms:W3CDTF">2018-05-29T03:32:34Z</dcterms:modified>
</cp:coreProperties>
</file>