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85" r:id="rId3"/>
  </p:sldMasterIdLst>
  <p:notesMasterIdLst>
    <p:notesMasterId r:id="rId32"/>
  </p:notesMasterIdLst>
  <p:handoutMasterIdLst>
    <p:handoutMasterId r:id="rId33"/>
  </p:handoutMasterIdLst>
  <p:sldIdLst>
    <p:sldId id="491" r:id="rId4"/>
    <p:sldId id="272" r:id="rId5"/>
    <p:sldId id="502" r:id="rId6"/>
    <p:sldId id="504" r:id="rId7"/>
    <p:sldId id="503" r:id="rId8"/>
    <p:sldId id="501" r:id="rId9"/>
    <p:sldId id="510" r:id="rId10"/>
    <p:sldId id="513" r:id="rId11"/>
    <p:sldId id="508" r:id="rId12"/>
    <p:sldId id="515" r:id="rId13"/>
    <p:sldId id="521" r:id="rId14"/>
    <p:sldId id="522" r:id="rId15"/>
    <p:sldId id="519" r:id="rId16"/>
    <p:sldId id="517" r:id="rId17"/>
    <p:sldId id="525" r:id="rId18"/>
    <p:sldId id="532" r:id="rId19"/>
    <p:sldId id="524" r:id="rId20"/>
    <p:sldId id="523" r:id="rId21"/>
    <p:sldId id="527" r:id="rId22"/>
    <p:sldId id="500" r:id="rId23"/>
    <p:sldId id="531" r:id="rId24"/>
    <p:sldId id="498" r:id="rId25"/>
    <p:sldId id="530" r:id="rId26"/>
    <p:sldId id="529" r:id="rId27"/>
    <p:sldId id="528" r:id="rId28"/>
    <p:sldId id="497" r:id="rId29"/>
    <p:sldId id="496" r:id="rId30"/>
    <p:sldId id="495" r:id="rId3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24"/>
    <a:srgbClr val="0000FF"/>
    <a:srgbClr val="FFFFFF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0" autoAdjust="0"/>
    <p:restoredTop sz="86410" autoAdjust="0"/>
  </p:normalViewPr>
  <p:slideViewPr>
    <p:cSldViewPr>
      <p:cViewPr>
        <p:scale>
          <a:sx n="66" d="100"/>
          <a:sy n="66" d="100"/>
        </p:scale>
        <p:origin x="-1254" y="-216"/>
      </p:cViewPr>
      <p:guideLst>
        <p:guide orient="horz" pos="42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image" Target="../media/image53.emf"/><Relationship Id="rId4" Type="http://schemas.openxmlformats.org/officeDocument/2006/relationships/image" Target="../media/image56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image" Target="../media/image57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image" Target="../media/image60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image" Target="../media/image65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CC508AA-4820-4EAC-88DA-E1F39D453EE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004367E-0BD8-4FDC-8612-DA31F66953D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2C8DD6E-BC7E-41BE-852C-CC3DB388644C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8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47FF0E83-DC6A-4BE8-BD75-9AE74C816814}" type="slidenum">
              <a:rPr lang="en-US" altLang="zh-CN" sz="1200"/>
              <a:pPr algn="r" eaLnBrk="1" hangingPunct="1"/>
              <a:t>11</a:t>
            </a:fld>
            <a:endParaRPr lang="en-US" altLang="zh-CN" sz="1200"/>
          </a:p>
        </p:txBody>
      </p:sp>
      <p:sp>
        <p:nvSpPr>
          <p:cNvPr id="788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EDF49C77-640C-4F42-BB36-AA1E75D04A2A}" type="slidenum">
              <a:rPr lang="en-US" altLang="zh-CN" sz="1200"/>
              <a:pPr algn="r" eaLnBrk="1" hangingPunct="1"/>
              <a:t>12</a:t>
            </a:fld>
            <a:endParaRPr lang="en-US" altLang="zh-CN" sz="1200"/>
          </a:p>
        </p:txBody>
      </p:sp>
      <p:sp>
        <p:nvSpPr>
          <p:cNvPr id="808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1D4687C7-719E-40CA-AB5D-2B27DE6BC767}" type="slidenum">
              <a:rPr lang="en-US" altLang="zh-CN" sz="1200"/>
              <a:pPr algn="r" eaLnBrk="1" hangingPunct="1"/>
              <a:t>13</a:t>
            </a:fld>
            <a:endParaRPr lang="en-US" altLang="zh-CN" sz="1200"/>
          </a:p>
        </p:txBody>
      </p:sp>
      <p:sp>
        <p:nvSpPr>
          <p:cNvPr id="747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018BEBE0-0E06-45E3-A10F-D10C77788059}" type="slidenum">
              <a:rPr lang="en-US" altLang="zh-CN" sz="1200"/>
              <a:pPr algn="r" eaLnBrk="1" hangingPunct="1"/>
              <a:t>14</a:t>
            </a:fld>
            <a:endParaRPr lang="en-US" altLang="zh-CN" sz="1200"/>
          </a:p>
        </p:txBody>
      </p:sp>
      <p:sp>
        <p:nvSpPr>
          <p:cNvPr id="706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E69CD7CD-E599-4078-86B6-91568F62B510}" type="slidenum">
              <a:rPr lang="en-US" altLang="zh-CN" sz="1200"/>
              <a:pPr algn="r" eaLnBrk="1" hangingPunct="1"/>
              <a:t>15</a:t>
            </a:fld>
            <a:endParaRPr lang="en-US" altLang="zh-CN" sz="1200"/>
          </a:p>
        </p:txBody>
      </p:sp>
      <p:sp>
        <p:nvSpPr>
          <p:cNvPr id="870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DAB3E400-5911-4711-BEAD-C8552A300FB1}" type="slidenum">
              <a:rPr lang="en-US" altLang="zh-CN" sz="1200"/>
              <a:pPr algn="r" eaLnBrk="1" hangingPunct="1"/>
              <a:t>16</a:t>
            </a:fld>
            <a:endParaRPr lang="en-US" altLang="zh-CN" sz="1200"/>
          </a:p>
        </p:txBody>
      </p:sp>
      <p:sp>
        <p:nvSpPr>
          <p:cNvPr id="1013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70AD2656-B9FF-43E6-BA46-3CCCA7A043C7}" type="slidenum">
              <a:rPr lang="en-US" altLang="zh-CN" sz="1200"/>
              <a:pPr algn="r" eaLnBrk="1" hangingPunct="1"/>
              <a:t>17</a:t>
            </a:fld>
            <a:endParaRPr lang="en-US" altLang="zh-CN" sz="1200"/>
          </a:p>
        </p:txBody>
      </p:sp>
      <p:sp>
        <p:nvSpPr>
          <p:cNvPr id="849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254A067B-A1FE-4917-9E59-8085DBB1348F}" type="slidenum">
              <a:rPr lang="en-US" altLang="zh-CN" sz="1200"/>
              <a:pPr algn="r" eaLnBrk="1" hangingPunct="1"/>
              <a:t>18</a:t>
            </a:fld>
            <a:endParaRPr lang="en-US" altLang="zh-CN" sz="1200"/>
          </a:p>
        </p:txBody>
      </p:sp>
      <p:sp>
        <p:nvSpPr>
          <p:cNvPr id="829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2911053A-AF0F-497C-86E9-4816383DB73B}" type="slidenum">
              <a:rPr lang="en-US" altLang="zh-CN" sz="1200"/>
              <a:pPr algn="r" eaLnBrk="1" hangingPunct="1"/>
              <a:t>19</a:t>
            </a:fld>
            <a:endParaRPr lang="en-US" altLang="zh-CN" sz="1200"/>
          </a:p>
        </p:txBody>
      </p:sp>
      <p:sp>
        <p:nvSpPr>
          <p:cNvPr id="911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E27D7563-6C12-4879-B544-CB920B8A8A92}" type="slidenum">
              <a:rPr lang="en-US" altLang="zh-CN" sz="1200"/>
              <a:pPr algn="r" eaLnBrk="1" hangingPunct="1"/>
              <a:t>20</a:t>
            </a:fld>
            <a:endParaRPr lang="en-US" altLang="zh-CN" sz="120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D15705F0-04A2-4F7C-9724-3C754371CE4E}" type="slidenum">
              <a:rPr lang="en-US" altLang="zh-CN" sz="1200"/>
              <a:pPr algn="r" eaLnBrk="1" hangingPunct="1"/>
              <a:t>3</a:t>
            </a:fld>
            <a:endParaRPr lang="en-US" altLang="zh-CN" sz="120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9933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32F77E0F-9D9F-4C60-8A57-C9C3D1A9BDBD}" type="slidenum">
              <a:rPr lang="en-US" altLang="zh-CN" sz="1200"/>
              <a:pPr algn="r" eaLnBrk="1" hangingPunct="1"/>
              <a:t>21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174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1ECC6DFE-A778-4FD7-AD7A-4AF698A9E412}" type="slidenum">
              <a:rPr lang="en-US" altLang="zh-CN" sz="1200"/>
              <a:pPr algn="r" eaLnBrk="1" hangingPunct="1"/>
              <a:t>22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9728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F1F5E140-F8A0-406F-8CD8-453932A1D0CC}" type="slidenum">
              <a:rPr lang="en-US" altLang="zh-CN" sz="1200"/>
              <a:pPr algn="r" eaLnBrk="1" hangingPunct="1"/>
              <a:t>23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9523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85412215-3888-412E-B5CD-084F89F50D1B}" type="slidenum">
              <a:rPr lang="en-US" altLang="zh-CN" sz="1200"/>
              <a:pPr algn="r" eaLnBrk="1" hangingPunct="1"/>
              <a:t>24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9318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DA88AA28-7511-43B0-B7E8-A2EF7F1D05DA}" type="slidenum">
              <a:rPr lang="en-US" altLang="zh-CN" sz="1200"/>
              <a:pPr algn="r" eaLnBrk="1" hangingPunct="1"/>
              <a:t>25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2970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7DD71F45-DA82-4F83-B198-1FEB9B8D55D2}" type="slidenum">
              <a:rPr lang="en-US" altLang="zh-CN" sz="1200"/>
              <a:pPr algn="r" eaLnBrk="1" hangingPunct="1"/>
              <a:t>26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2765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3B4B44E6-13FA-42BE-AC3D-FF86B005C3DC}" type="slidenum">
              <a:rPr lang="en-US" altLang="zh-CN" sz="1200"/>
              <a:pPr algn="r" eaLnBrk="1" hangingPunct="1"/>
              <a:t>27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7A9FE119-283D-4511-83A9-A4465C593D10}" type="slidenum">
              <a:rPr lang="en-US" altLang="zh-CN" sz="1200"/>
              <a:pPr algn="r" eaLnBrk="1" hangingPunct="1"/>
              <a:t>28</a:t>
            </a:fld>
            <a:endParaRPr lang="en-US" altLang="zh-CN" sz="1200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CA08E4DC-C01F-47F8-95C7-C0FB3CE66EAC}" type="slidenum">
              <a:rPr lang="en-US" altLang="zh-CN" sz="1200"/>
              <a:pPr algn="r" eaLnBrk="1" hangingPunct="1"/>
              <a:t>4</a:t>
            </a:fld>
            <a:endParaRPr lang="en-US" altLang="zh-CN" sz="1200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0A088003-1F7F-48F5-8C72-724043E7E1F8}" type="slidenum">
              <a:rPr lang="en-US" altLang="zh-CN" sz="1200"/>
              <a:pPr algn="r" eaLnBrk="1" hangingPunct="1"/>
              <a:t>5</a:t>
            </a:fld>
            <a:endParaRPr lang="en-US" altLang="zh-CN" sz="120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4E116466-FB04-49CB-BB4F-4D9050A53ACB}" type="slidenum">
              <a:rPr lang="en-US" altLang="zh-CN" sz="1200"/>
              <a:pPr algn="r" eaLnBrk="1" hangingPunct="1"/>
              <a:t>6</a:t>
            </a:fld>
            <a:endParaRPr lang="en-US" altLang="zh-CN" sz="120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B8FFF32-3E46-46A0-9E80-C89239AE2E3D}" type="slidenum">
              <a:rPr lang="en-US" altLang="zh-CN" sz="1200"/>
              <a:pPr algn="r" eaLnBrk="1" hangingPunct="1"/>
              <a:t>7</a:t>
            </a:fld>
            <a:endParaRPr lang="en-US" altLang="zh-CN" sz="1200"/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E54F3006-C777-4A98-ADA8-2FF025114C78}" type="slidenum">
              <a:rPr lang="en-US" altLang="zh-CN" sz="1200"/>
              <a:pPr algn="r" eaLnBrk="1" hangingPunct="1"/>
              <a:t>8</a:t>
            </a:fld>
            <a:endParaRPr lang="en-US" altLang="zh-CN" sz="1200"/>
          </a:p>
        </p:txBody>
      </p:sp>
      <p:sp>
        <p:nvSpPr>
          <p:cNvPr id="624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EDAB0BB-094D-4693-AEBA-4C6961C5981A}" type="slidenum">
              <a:rPr lang="en-US" altLang="zh-CN" sz="1200"/>
              <a:pPr algn="r" eaLnBrk="1" hangingPunct="1"/>
              <a:t>9</a:t>
            </a:fld>
            <a:endParaRPr lang="en-US" altLang="zh-CN" sz="1200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3B368887-59BD-4F5E-A719-15BF9F9A0B6D}" type="slidenum">
              <a:rPr lang="en-US" altLang="zh-CN" sz="1200"/>
              <a:pPr algn="r" eaLnBrk="1" hangingPunct="1"/>
              <a:t>10</a:t>
            </a:fld>
            <a:endParaRPr lang="en-US" altLang="zh-CN" sz="1200"/>
          </a:p>
        </p:txBody>
      </p:sp>
      <p:sp>
        <p:nvSpPr>
          <p:cNvPr id="665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5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89" r:id="rId9"/>
    <p:sldLayoutId id="2147483688" r:id="rId10"/>
    <p:sldLayoutId id="2147483687" r:id="rId11"/>
    <p:sldLayoutId id="214748368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051" name="Group 8"/>
          <p:cNvGrpSpPr>
            <a:grpSpLocks/>
          </p:cNvGrpSpPr>
          <p:nvPr/>
        </p:nvGrpSpPr>
        <p:grpSpPr bwMode="auto">
          <a:xfrm>
            <a:off x="152400" y="906463"/>
            <a:ext cx="8763000" cy="5951537"/>
            <a:chOff x="0" y="0"/>
            <a:chExt cx="2608" cy="3810"/>
          </a:xfrm>
        </p:grpSpPr>
        <p:sp>
          <p:nvSpPr>
            <p:cNvPr id="4101" name="AutoShape 75"/>
            <p:cNvSpPr>
              <a:spLocks noChangeArrowheads="1"/>
            </p:cNvSpPr>
            <p:nvPr userDrawn="1"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2" name="AutoShape 76"/>
            <p:cNvSpPr>
              <a:spLocks noChangeArrowheads="1"/>
            </p:cNvSpPr>
            <p:nvPr userDrawn="1"/>
          </p:nvSpPr>
          <p:spPr bwMode="auto">
            <a:xfrm>
              <a:off x="55" y="65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7535" name="Text Box 15"/>
          <p:cNvSpPr txBox="1">
            <a:spLocks noChangeArrowheads="1"/>
          </p:cNvSpPr>
          <p:nvPr/>
        </p:nvSpPr>
        <p:spPr bwMode="auto">
          <a:xfrm>
            <a:off x="228600" y="1066800"/>
            <a:ext cx="480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5588" cy="636588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endParaRPr lang="zh-CN" altLang="en-US" sz="1800" smtClean="0">
              <a:solidFill>
                <a:srgbClr val="080808"/>
              </a:solidFill>
              <a:latin typeface="Calibri" panose="020F0502020204030204" pitchFamily="34" charset="0"/>
            </a:endParaRPr>
          </a:p>
        </p:txBody>
      </p:sp>
      <p:grpSp>
        <p:nvGrpSpPr>
          <p:cNvPr id="3075" name="Group 3"/>
          <p:cNvGrpSpPr>
            <a:grpSpLocks/>
          </p:cNvGrpSpPr>
          <p:nvPr/>
        </p:nvGrpSpPr>
        <p:grpSpPr bwMode="auto">
          <a:xfrm>
            <a:off x="152400" y="763588"/>
            <a:ext cx="8812213" cy="5905500"/>
            <a:chOff x="0" y="0"/>
            <a:chExt cx="2608" cy="3810"/>
          </a:xfrm>
        </p:grpSpPr>
        <p:sp>
          <p:nvSpPr>
            <p:cNvPr id="6148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149" name="AutoShape 18"/>
            <p:cNvSpPr>
              <a:spLocks noChangeArrowheads="1"/>
            </p:cNvSpPr>
            <p:nvPr/>
          </p:nvSpPr>
          <p:spPr bwMode="auto">
            <a:xfrm>
              <a:off x="55" y="65"/>
              <a:ext cx="2503" cy="3712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3076" name="Picture 2" descr="C:\Users\chaoran\Desktop\logo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78625" y="6096000"/>
            <a:ext cx="23590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图片 5"/>
          <p:cNvPicPr>
            <a:picLocks noChangeAspect="1" noChangeArrowheads="1"/>
          </p:cNvPicPr>
          <p:nvPr/>
        </p:nvPicPr>
        <p:blipFill>
          <a:blip r:embed="rId14" cstate="print"/>
          <a:srcRect t="2" b="39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" descr="C:\Users\chaoran\Desktop\logo.png"/>
          <p:cNvPicPr>
            <a:picLocks noChangeAspect="1" noChangeArrowheads="1"/>
          </p:cNvPicPr>
          <p:nvPr/>
        </p:nvPicPr>
        <p:blipFill>
          <a:blip r:embed="rId16" cstate="print"/>
          <a:srcRect r="68571"/>
          <a:stretch>
            <a:fillRect/>
          </a:stretch>
        </p:blipFill>
        <p:spPr bwMode="auto">
          <a:xfrm>
            <a:off x="5600700" y="5919788"/>
            <a:ext cx="1077913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y="23000" kx="-1199993" algn="bl" rotWithShape="0">
              <a:srgbClr val="000000">
                <a:alpha val="0"/>
              </a:srgbClr>
            </a:outerShdw>
          </a:effectLst>
        </p:spPr>
      </p:pic>
      <p:pic>
        <p:nvPicPr>
          <p:cNvPr id="3080" name="Picture 2" descr="C:\Users\chaoran\Desktop\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602413" y="5919788"/>
            <a:ext cx="2651125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3.png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2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2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26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2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oleObject" Target="../embeddings/oleObject47.bin"/><Relationship Id="rId4" Type="http://schemas.openxmlformats.org/officeDocument/2006/relationships/oleObject" Target="../embeddings/oleObject46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4" Type="http://schemas.openxmlformats.org/officeDocument/2006/relationships/oleObject" Target="../embeddings/oleObject51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oleObject" Target="../embeddings/oleObject5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9144000" cy="4930775"/>
            <a:chOff x="0" y="0"/>
            <a:chExt cx="5028" cy="2711"/>
          </a:xfrm>
        </p:grpSpPr>
        <p:grpSp>
          <p:nvGrpSpPr>
            <p:cNvPr id="6172" name="Group 3"/>
            <p:cNvGrpSpPr>
              <a:grpSpLocks/>
            </p:cNvGrpSpPr>
            <p:nvPr/>
          </p:nvGrpSpPr>
          <p:grpSpPr bwMode="auto">
            <a:xfrm>
              <a:off x="0" y="144"/>
              <a:ext cx="5028" cy="2567"/>
              <a:chOff x="0" y="0"/>
              <a:chExt cx="9144000" cy="4669536"/>
            </a:xfrm>
          </p:grpSpPr>
          <p:pic>
            <p:nvPicPr>
              <p:cNvPr id="6177" name="Freeform 107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9144000" cy="4669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78" name="Text Box 5"/>
              <p:cNvSpPr txBox="1">
                <a:spLocks noChangeArrowheads="1"/>
              </p:cNvSpPr>
              <p:nvPr/>
            </p:nvSpPr>
            <p:spPr bwMode="auto">
              <a:xfrm>
                <a:off x="0" y="-2039"/>
                <a:ext cx="9144000" cy="4670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  <p:sp>
          <p:nvSpPr>
            <p:cNvPr id="6173" name="Freeform 108"/>
            <p:cNvSpPr>
              <a:spLocks/>
            </p:cNvSpPr>
            <p:nvPr/>
          </p:nvSpPr>
          <p:spPr bwMode="auto">
            <a:xfrm>
              <a:off x="0" y="0"/>
              <a:ext cx="5028" cy="2200"/>
            </a:xfrm>
            <a:custGeom>
              <a:avLst/>
              <a:gdLst>
                <a:gd name="T0" fmla="*/ 11874 w 2129"/>
                <a:gd name="T1" fmla="*/ 4288 h 887"/>
                <a:gd name="T2" fmla="*/ 11874 w 2129"/>
                <a:gd name="T3" fmla="*/ 3832 h 887"/>
                <a:gd name="T4" fmla="*/ 6587 w 2129"/>
                <a:gd name="T5" fmla="*/ 0 h 887"/>
                <a:gd name="T6" fmla="*/ 0 w 2129"/>
                <a:gd name="T7" fmla="*/ 0 h 887"/>
                <a:gd name="T8" fmla="*/ 0 w 2129"/>
                <a:gd name="T9" fmla="*/ 350 h 887"/>
                <a:gd name="T10" fmla="*/ 11874 w 2129"/>
                <a:gd name="T11" fmla="*/ 4288 h 8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rotWithShape="1">
              <a:gsLst>
                <a:gs pos="0">
                  <a:srgbClr val="21D6E0"/>
                </a:gs>
                <a:gs pos="17000">
                  <a:srgbClr val="21D6E0"/>
                </a:gs>
                <a:gs pos="27000">
                  <a:srgbClr val="0D7AB9"/>
                </a:gs>
                <a:gs pos="100000">
                  <a:srgbClr val="0087E6"/>
                </a:gs>
              </a:gsLst>
              <a:lin ang="3600000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74" name="Group 7"/>
            <p:cNvGrpSpPr>
              <a:grpSpLocks/>
            </p:cNvGrpSpPr>
            <p:nvPr/>
          </p:nvGrpSpPr>
          <p:grpSpPr bwMode="auto">
            <a:xfrm>
              <a:off x="2755" y="0"/>
              <a:ext cx="2273" cy="1605"/>
              <a:chOff x="0" y="0"/>
              <a:chExt cx="4133088" cy="2919984"/>
            </a:xfrm>
          </p:grpSpPr>
          <p:pic>
            <p:nvPicPr>
              <p:cNvPr id="6175" name="Freeform 109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4133088" cy="29199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76" name="Text Box 9"/>
              <p:cNvSpPr txBox="1">
                <a:spLocks noChangeArrowheads="1"/>
              </p:cNvSpPr>
              <p:nvPr/>
            </p:nvSpPr>
            <p:spPr bwMode="auto">
              <a:xfrm>
                <a:off x="-186124" y="0"/>
                <a:ext cx="4319212" cy="3001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</p:grpSp>
      <p:grpSp>
        <p:nvGrpSpPr>
          <p:cNvPr id="6147" name="Group 10"/>
          <p:cNvGrpSpPr>
            <a:grpSpLocks/>
          </p:cNvGrpSpPr>
          <p:nvPr/>
        </p:nvGrpSpPr>
        <p:grpSpPr bwMode="auto">
          <a:xfrm>
            <a:off x="0" y="4013200"/>
            <a:ext cx="9144000" cy="2889250"/>
            <a:chOff x="0" y="0"/>
            <a:chExt cx="5760" cy="1820"/>
          </a:xfrm>
        </p:grpSpPr>
        <p:pic>
          <p:nvPicPr>
            <p:cNvPr id="6170" name="Freeform 26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71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z="2000" b="1">
                <a:solidFill>
                  <a:srgbClr val="080808"/>
                </a:solidFill>
              </a:endParaRPr>
            </a:p>
          </p:txBody>
        </p:sp>
      </p:grpSp>
      <p:sp>
        <p:nvSpPr>
          <p:cNvPr id="6148" name="Freeform 27"/>
          <p:cNvSpPr>
            <a:spLocks/>
          </p:cNvSpPr>
          <p:nvPr/>
        </p:nvSpPr>
        <p:spPr bwMode="auto">
          <a:xfrm>
            <a:off x="0" y="3149600"/>
            <a:ext cx="9144000" cy="1779588"/>
          </a:xfrm>
          <a:custGeom>
            <a:avLst/>
            <a:gdLst>
              <a:gd name="T0" fmla="*/ 2147483646 w 2861"/>
              <a:gd name="T1" fmla="*/ 2147483646 h 557"/>
              <a:gd name="T2" fmla="*/ 2147483646 w 2861"/>
              <a:gd name="T3" fmla="*/ 0 h 557"/>
              <a:gd name="T4" fmla="*/ 2147483646 w 2861"/>
              <a:gd name="T5" fmla="*/ 2147483646 h 557"/>
              <a:gd name="T6" fmla="*/ 0 w 2861"/>
              <a:gd name="T7" fmla="*/ 255193558 h 557"/>
              <a:gd name="T8" fmla="*/ 0 w 2861"/>
              <a:gd name="T9" fmla="*/ 2147483646 h 557"/>
              <a:gd name="T10" fmla="*/ 2147483646 w 2861"/>
              <a:gd name="T11" fmla="*/ 2147483646 h 557"/>
              <a:gd name="T12" fmla="*/ 2147483646 w 2861"/>
              <a:gd name="T13" fmla="*/ 2147483646 h 5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Freeform 28"/>
          <p:cNvSpPr>
            <a:spLocks/>
          </p:cNvSpPr>
          <p:nvPr/>
        </p:nvSpPr>
        <p:spPr bwMode="auto">
          <a:xfrm>
            <a:off x="0" y="3810000"/>
            <a:ext cx="9144000" cy="1189038"/>
          </a:xfrm>
          <a:custGeom>
            <a:avLst/>
            <a:gdLst>
              <a:gd name="T0" fmla="*/ 2147483646 w 2861"/>
              <a:gd name="T1" fmla="*/ 408664689 h 372"/>
              <a:gd name="T2" fmla="*/ 2147483646 w 2861"/>
              <a:gd name="T3" fmla="*/ 0 h 372"/>
              <a:gd name="T4" fmla="*/ 2147483646 w 2861"/>
              <a:gd name="T5" fmla="*/ 2147483646 h 372"/>
              <a:gd name="T6" fmla="*/ 0 w 2861"/>
              <a:gd name="T7" fmla="*/ 469964073 h 372"/>
              <a:gd name="T8" fmla="*/ 0 w 2861"/>
              <a:gd name="T9" fmla="*/ 878625566 h 372"/>
              <a:gd name="T10" fmla="*/ 2147483646 w 2861"/>
              <a:gd name="T11" fmla="*/ 2147483646 h 372"/>
              <a:gd name="T12" fmla="*/ 2147483646 w 2861"/>
              <a:gd name="T13" fmla="*/ 408664689 h 3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150" name="Picture 7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ltGray">
          <a:xfrm>
            <a:off x="530225" y="1628775"/>
            <a:ext cx="192087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tx1"/>
            </a:outerShdw>
          </a:effectLst>
        </p:spPr>
      </p:pic>
      <p:grpSp>
        <p:nvGrpSpPr>
          <p:cNvPr id="6151" name="组合 20"/>
          <p:cNvGrpSpPr>
            <a:grpSpLocks/>
          </p:cNvGrpSpPr>
          <p:nvPr/>
        </p:nvGrpSpPr>
        <p:grpSpPr bwMode="auto">
          <a:xfrm>
            <a:off x="323850" y="3357563"/>
            <a:ext cx="2435225" cy="2260600"/>
            <a:chOff x="155575" y="2009775"/>
            <a:chExt cx="2435225" cy="2260600"/>
          </a:xfrm>
        </p:grpSpPr>
        <p:grpSp>
          <p:nvGrpSpPr>
            <p:cNvPr id="6156" name="组合 5"/>
            <p:cNvGrpSpPr>
              <a:grpSpLocks/>
            </p:cNvGrpSpPr>
            <p:nvPr/>
          </p:nvGrpSpPr>
          <p:grpSpPr bwMode="auto">
            <a:xfrm>
              <a:off x="155575" y="3186112"/>
              <a:ext cx="2435225" cy="1084263"/>
              <a:chOff x="1663887" y="3803999"/>
              <a:chExt cx="3035441" cy="1027575"/>
            </a:xfrm>
          </p:grpSpPr>
          <p:sp>
            <p:nvSpPr>
              <p:cNvPr id="32" name="Freeform 13"/>
              <p:cNvSpPr>
                <a:spLocks noChangeArrowheads="1"/>
              </p:cNvSpPr>
              <p:nvPr/>
            </p:nvSpPr>
            <p:spPr bwMode="auto">
              <a:xfrm>
                <a:off x="1663887" y="4110917"/>
                <a:ext cx="2772265" cy="720657"/>
              </a:xfrm>
              <a:custGeom>
                <a:avLst/>
                <a:gdLst>
                  <a:gd name="T0" fmla="*/ 0 w 1906"/>
                  <a:gd name="T1" fmla="*/ 2147483646 h 530"/>
                  <a:gd name="T2" fmla="*/ 2147483646 w 1906"/>
                  <a:gd name="T3" fmla="*/ 2147483646 h 530"/>
                  <a:gd name="T4" fmla="*/ 2147483646 w 1906"/>
                  <a:gd name="T5" fmla="*/ 0 h 530"/>
                  <a:gd name="T6" fmla="*/ 2147483646 w 1906"/>
                  <a:gd name="T7" fmla="*/ 0 h 530"/>
                  <a:gd name="T8" fmla="*/ 0 w 1906"/>
                  <a:gd name="T9" fmla="*/ 2147483646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" name="Freeform 11"/>
              <p:cNvSpPr>
                <a:spLocks noChangeArrowheads="1"/>
              </p:cNvSpPr>
              <p:nvPr/>
            </p:nvSpPr>
            <p:spPr bwMode="auto">
              <a:xfrm rot="-164439">
                <a:off x="3943436" y="3840107"/>
                <a:ext cx="755892" cy="979431"/>
              </a:xfrm>
              <a:custGeom>
                <a:avLst/>
                <a:gdLst>
                  <a:gd name="T0" fmla="*/ 0 w 516"/>
                  <a:gd name="T1" fmla="*/ 2147483646 h 732"/>
                  <a:gd name="T2" fmla="*/ 2147483646 w 516"/>
                  <a:gd name="T3" fmla="*/ 2147483646 h 732"/>
                  <a:gd name="T4" fmla="*/ 2147483646 w 516"/>
                  <a:gd name="T5" fmla="*/ 2147483646 h 732"/>
                  <a:gd name="T6" fmla="*/ 2147483646 w 516"/>
                  <a:gd name="T7" fmla="*/ 0 h 732"/>
                  <a:gd name="T8" fmla="*/ 0 w 516"/>
                  <a:gd name="T9" fmla="*/ 214748364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Freeform 12"/>
              <p:cNvSpPr>
                <a:spLocks noChangeArrowheads="1"/>
              </p:cNvSpPr>
              <p:nvPr/>
            </p:nvSpPr>
            <p:spPr bwMode="auto">
              <a:xfrm>
                <a:off x="2059642" y="3803999"/>
                <a:ext cx="2162802" cy="318954"/>
              </a:xfrm>
              <a:custGeom>
                <a:avLst/>
                <a:gdLst>
                  <a:gd name="T0" fmla="*/ 0 w 1481"/>
                  <a:gd name="T1" fmla="*/ 2147483646 h 197"/>
                  <a:gd name="T2" fmla="*/ 2147483646 w 1481"/>
                  <a:gd name="T3" fmla="*/ 2147483646 h 197"/>
                  <a:gd name="T4" fmla="*/ 2147483646 w 1481"/>
                  <a:gd name="T5" fmla="*/ 0 h 197"/>
                  <a:gd name="T6" fmla="*/ 2147483646 w 1481"/>
                  <a:gd name="T7" fmla="*/ 2147483646 h 197"/>
                  <a:gd name="T8" fmla="*/ 0 w 1481"/>
                  <a:gd name="T9" fmla="*/ 2147483646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5" name="Text Box 23"/>
              <p:cNvSpPr txBox="1">
                <a:spLocks noChangeArrowheads="1"/>
              </p:cNvSpPr>
              <p:nvPr/>
            </p:nvSpPr>
            <p:spPr bwMode="auto">
              <a:xfrm>
                <a:off x="1897382" y="4253845"/>
                <a:ext cx="2325061" cy="43329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2400" b="1">
                    <a:solidFill>
                      <a:srgbClr val="0000FF"/>
                    </a:solidFill>
                  </a:rPr>
                  <a:t>必  修 </a:t>
                </a:r>
                <a:r>
                  <a:rPr lang="en-US" altLang="zh-CN" sz="2400" b="1">
                    <a:solidFill>
                      <a:srgbClr val="0000FF"/>
                    </a:solidFill>
                  </a:rPr>
                  <a:t>5</a:t>
                </a:r>
                <a:endParaRPr lang="zh-CN" altLang="zh-CN" sz="240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6157" name="组合 7"/>
            <p:cNvGrpSpPr>
              <a:grpSpLocks/>
            </p:cNvGrpSpPr>
            <p:nvPr/>
          </p:nvGrpSpPr>
          <p:grpSpPr bwMode="auto">
            <a:xfrm>
              <a:off x="527050" y="2582863"/>
              <a:ext cx="1597025" cy="841375"/>
              <a:chOff x="1961130" y="2906350"/>
              <a:chExt cx="1932207" cy="786316"/>
            </a:xfrm>
          </p:grpSpPr>
          <p:grpSp>
            <p:nvGrpSpPr>
              <p:cNvPr id="6161" name="组合 6"/>
              <p:cNvGrpSpPr>
                <a:grpSpLocks/>
              </p:cNvGrpSpPr>
              <p:nvPr/>
            </p:nvGrpSpPr>
            <p:grpSpPr bwMode="auto">
              <a:xfrm>
                <a:off x="1961130" y="2906350"/>
                <a:ext cx="1932207" cy="786316"/>
                <a:chOff x="1961130" y="2906350"/>
                <a:chExt cx="1932207" cy="786316"/>
              </a:xfrm>
            </p:grpSpPr>
            <p:sp>
              <p:nvSpPr>
                <p:cNvPr id="29" name="Freeform 15"/>
                <p:cNvSpPr>
                  <a:spLocks noChangeArrowheads="1"/>
                </p:cNvSpPr>
                <p:nvPr/>
              </p:nvSpPr>
              <p:spPr bwMode="auto">
                <a:xfrm>
                  <a:off x="1961130" y="3041359"/>
                  <a:ext cx="1699805" cy="642405"/>
                </a:xfrm>
                <a:custGeom>
                  <a:avLst/>
                  <a:gdLst>
                    <a:gd name="T0" fmla="*/ 0 w 1239"/>
                    <a:gd name="T1" fmla="*/ 2147483646 h 538"/>
                    <a:gd name="T2" fmla="*/ 2147483646 w 1239"/>
                    <a:gd name="T3" fmla="*/ 2147483646 h 538"/>
                    <a:gd name="T4" fmla="*/ 2147483646 w 1239"/>
                    <a:gd name="T5" fmla="*/ 0 h 538"/>
                    <a:gd name="T6" fmla="*/ 2147483646 w 1239"/>
                    <a:gd name="T7" fmla="*/ 0 h 538"/>
                    <a:gd name="T8" fmla="*/ 0 w 1239"/>
                    <a:gd name="T9" fmla="*/ 2147483646 h 5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39"/>
                    <a:gd name="T16" fmla="*/ 0 h 538"/>
                    <a:gd name="T17" fmla="*/ 1239 w 1239"/>
                    <a:gd name="T18" fmla="*/ 538 h 5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39" h="538">
                      <a:moveTo>
                        <a:pt x="0" y="537"/>
                      </a:moveTo>
                      <a:lnTo>
                        <a:pt x="1238" y="537"/>
                      </a:lnTo>
                      <a:lnTo>
                        <a:pt x="950" y="0"/>
                      </a:lnTo>
                      <a:lnTo>
                        <a:pt x="288" y="0"/>
                      </a:lnTo>
                      <a:lnTo>
                        <a:pt x="0" y="537"/>
                      </a:lnTo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Freeform 17"/>
                <p:cNvSpPr>
                  <a:spLocks noChangeArrowheads="1"/>
                </p:cNvSpPr>
                <p:nvPr/>
              </p:nvSpPr>
              <p:spPr bwMode="auto">
                <a:xfrm>
                  <a:off x="3234543" y="2906349"/>
                  <a:ext cx="658794" cy="786316"/>
                </a:xfrm>
                <a:custGeom>
                  <a:avLst/>
                  <a:gdLst>
                    <a:gd name="T0" fmla="*/ 2147483646 w 439"/>
                    <a:gd name="T1" fmla="*/ 2147483646 h 638"/>
                    <a:gd name="T2" fmla="*/ 2147483646 w 439"/>
                    <a:gd name="T3" fmla="*/ 2147483646 h 638"/>
                    <a:gd name="T4" fmla="*/ 2147483646 w 439"/>
                    <a:gd name="T5" fmla="*/ 0 h 638"/>
                    <a:gd name="T6" fmla="*/ 0 w 439"/>
                    <a:gd name="T7" fmla="*/ 2147483646 h 638"/>
                    <a:gd name="T8" fmla="*/ 2147483646 w 439"/>
                    <a:gd name="T9" fmla="*/ 2147483646 h 6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9"/>
                    <a:gd name="T16" fmla="*/ 0 h 638"/>
                    <a:gd name="T17" fmla="*/ 439 w 439"/>
                    <a:gd name="T18" fmla="*/ 638 h 6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9" h="638">
                      <a:moveTo>
                        <a:pt x="289" y="637"/>
                      </a:moveTo>
                      <a:lnTo>
                        <a:pt x="438" y="441"/>
                      </a:lnTo>
                      <a:lnTo>
                        <a:pt x="79" y="0"/>
                      </a:lnTo>
                      <a:lnTo>
                        <a:pt x="0" y="96"/>
                      </a:lnTo>
                      <a:lnTo>
                        <a:pt x="289" y="637"/>
                      </a:lnTo>
                    </a:path>
                  </a:pathLst>
                </a:custGeom>
                <a:solidFill>
                  <a:srgbClr val="CC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Freeform 14"/>
                <p:cNvSpPr>
                  <a:spLocks noChangeArrowheads="1"/>
                </p:cNvSpPr>
                <p:nvPr/>
              </p:nvSpPr>
              <p:spPr bwMode="auto">
                <a:xfrm>
                  <a:off x="2375998" y="2906349"/>
                  <a:ext cx="989152" cy="135009"/>
                </a:xfrm>
                <a:custGeom>
                  <a:avLst/>
                  <a:gdLst>
                    <a:gd name="T0" fmla="*/ 0 w 734"/>
                    <a:gd name="T1" fmla="*/ 2147483646 h 104"/>
                    <a:gd name="T2" fmla="*/ 2147483646 w 734"/>
                    <a:gd name="T3" fmla="*/ 2147483646 h 104"/>
                    <a:gd name="T4" fmla="*/ 2147483646 w 734"/>
                    <a:gd name="T5" fmla="*/ 0 h 104"/>
                    <a:gd name="T6" fmla="*/ 2147483646 w 734"/>
                    <a:gd name="T7" fmla="*/ 0 h 104"/>
                    <a:gd name="T8" fmla="*/ 0 w 734"/>
                    <a:gd name="T9" fmla="*/ 2147483646 h 10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4"/>
                    <a:gd name="T16" fmla="*/ 0 h 104"/>
                    <a:gd name="T17" fmla="*/ 734 w 734"/>
                    <a:gd name="T18" fmla="*/ 104 h 10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4" h="104">
                      <a:moveTo>
                        <a:pt x="0" y="100"/>
                      </a:moveTo>
                      <a:lnTo>
                        <a:pt x="652" y="103"/>
                      </a:lnTo>
                      <a:lnTo>
                        <a:pt x="733" y="0"/>
                      </a:lnTo>
                      <a:lnTo>
                        <a:pt x="180" y="0"/>
                      </a:lnTo>
                      <a:lnTo>
                        <a:pt x="0" y="100"/>
                      </a:ln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Text Box 23"/>
              <p:cNvSpPr txBox="1">
                <a:spLocks noChangeArrowheads="1"/>
              </p:cNvSpPr>
              <p:nvPr/>
            </p:nvSpPr>
            <p:spPr bwMode="auto">
              <a:xfrm>
                <a:off x="2203136" y="3192687"/>
                <a:ext cx="1334875" cy="37387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0" dirty="0" smtClean="0">
                    <a:solidFill>
                      <a:srgbClr val="000000"/>
                    </a:solidFill>
                  </a:rPr>
                  <a:t>人教版</a:t>
                </a:r>
                <a:endParaRPr lang="zh-CN" altLang="zh-CN" sz="2000" kern="0" dirty="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8" name="组合 8"/>
            <p:cNvGrpSpPr>
              <a:grpSpLocks/>
            </p:cNvGrpSpPr>
            <p:nvPr/>
          </p:nvGrpSpPr>
          <p:grpSpPr bwMode="auto">
            <a:xfrm>
              <a:off x="885825" y="2009775"/>
              <a:ext cx="777875" cy="652463"/>
              <a:chOff x="2520095" y="2428876"/>
              <a:chExt cx="890090" cy="794817"/>
            </a:xfrm>
          </p:grpSpPr>
          <p:sp>
            <p:nvSpPr>
              <p:cNvPr id="25" name="Freeform 16"/>
              <p:cNvSpPr>
                <a:spLocks noChangeArrowheads="1"/>
              </p:cNvSpPr>
              <p:nvPr/>
            </p:nvSpPr>
            <p:spPr bwMode="auto">
              <a:xfrm>
                <a:off x="2520095" y="2428876"/>
                <a:ext cx="799264" cy="769676"/>
              </a:xfrm>
              <a:custGeom>
                <a:avLst/>
                <a:gdLst>
                  <a:gd name="T0" fmla="*/ 0 w 587"/>
                  <a:gd name="T1" fmla="*/ 2147483646 h 537"/>
                  <a:gd name="T2" fmla="*/ 2147483646 w 587"/>
                  <a:gd name="T3" fmla="*/ 2147483646 h 537"/>
                  <a:gd name="T4" fmla="*/ 2147483646 w 587"/>
                  <a:gd name="T5" fmla="*/ 0 h 537"/>
                  <a:gd name="T6" fmla="*/ 0 w 587"/>
                  <a:gd name="T7" fmla="*/ 2147483646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Freeform 20"/>
              <p:cNvSpPr>
                <a:spLocks noChangeArrowheads="1"/>
              </p:cNvSpPr>
              <p:nvPr/>
            </p:nvSpPr>
            <p:spPr bwMode="auto">
              <a:xfrm rot="201981">
                <a:off x="2887030" y="2459818"/>
                <a:ext cx="523155" cy="763874"/>
              </a:xfrm>
              <a:custGeom>
                <a:avLst/>
                <a:gdLst>
                  <a:gd name="T0" fmla="*/ 2147483646 w 364"/>
                  <a:gd name="T1" fmla="*/ 2147483646 h 535"/>
                  <a:gd name="T2" fmla="*/ 2147483646 w 364"/>
                  <a:gd name="T3" fmla="*/ 2147483646 h 535"/>
                  <a:gd name="T4" fmla="*/ 0 w 364"/>
                  <a:gd name="T5" fmla="*/ 0 h 535"/>
                  <a:gd name="T6" fmla="*/ 2147483646 w 364"/>
                  <a:gd name="T7" fmla="*/ 2147483646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6152" name="Line 11"/>
          <p:cNvSpPr>
            <a:spLocks noChangeShapeType="1"/>
          </p:cNvSpPr>
          <p:nvPr/>
        </p:nvSpPr>
        <p:spPr bwMode="auto">
          <a:xfrm flipH="1">
            <a:off x="88900" y="3352800"/>
            <a:ext cx="2535238" cy="6350"/>
          </a:xfrm>
          <a:prstGeom prst="line">
            <a:avLst/>
          </a:prstGeom>
          <a:noFill/>
          <a:ln w="57150" cmpd="thickThin">
            <a:solidFill>
              <a:srgbClr val="336600"/>
            </a:solidFill>
            <a:round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invGray">
          <a:xfrm>
            <a:off x="25400" y="5605463"/>
            <a:ext cx="6858000" cy="125412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gray">
          <a:xfrm>
            <a:off x="2636838" y="2570163"/>
            <a:ext cx="6049962" cy="1677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6  </a:t>
            </a:r>
            <a:r>
              <a:rPr lang="zh-CN" altLang="en-US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课   逍遥游</a:t>
            </a:r>
          </a:p>
          <a:p>
            <a:pPr algn="ctr" eaLnBrk="1" hangingPunct="1"/>
            <a:endParaRPr lang="zh-CN" altLang="en-US" sz="360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  <a:p>
            <a:pPr algn="ctr" eaLnBrk="1" hangingPunct="1"/>
            <a:r>
              <a:rPr lang="zh-CN" altLang="en-US" sz="32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庄  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553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6554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554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65543" name="Object 7"/>
          <p:cNvGraphicFramePr>
            <a:graphicFrameLocks noChangeAspect="1"/>
          </p:cNvGraphicFramePr>
          <p:nvPr/>
        </p:nvGraphicFramePr>
        <p:xfrm>
          <a:off x="465138" y="1412875"/>
          <a:ext cx="8429625" cy="2676525"/>
        </p:xfrm>
        <a:graphic>
          <a:graphicData uri="http://schemas.openxmlformats.org/presentationml/2006/ole">
            <p:oleObj spid="_x0000_s65543" name="文档" r:id="rId4" imgW="8429564" imgH="2686439" progId="Word.Document.8">
              <p:embed/>
            </p:oleObj>
          </a:graphicData>
        </a:graphic>
      </p:graphicFrame>
      <p:pic>
        <p:nvPicPr>
          <p:cNvPr id="65544" name="Picture 8" descr="200412151111585938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4652963"/>
            <a:ext cx="7993063" cy="164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77827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7782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782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77831" name="Object 7"/>
          <p:cNvGraphicFramePr>
            <a:graphicFrameLocks noChangeAspect="1"/>
          </p:cNvGraphicFramePr>
          <p:nvPr/>
        </p:nvGraphicFramePr>
        <p:xfrm>
          <a:off x="611188" y="1052513"/>
          <a:ext cx="8281987" cy="6121400"/>
        </p:xfrm>
        <a:graphic>
          <a:graphicData uri="http://schemas.openxmlformats.org/presentationml/2006/ole">
            <p:oleObj spid="_x0000_s77831" name="文档" r:id="rId4" imgW="9236954" imgH="568397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79875" name="Group 74"/>
          <p:cNvGrpSpPr>
            <a:grpSpLocks/>
          </p:cNvGrpSpPr>
          <p:nvPr/>
        </p:nvGrpSpPr>
        <p:grpSpPr bwMode="auto">
          <a:xfrm>
            <a:off x="0" y="881063"/>
            <a:ext cx="8801100" cy="5976937"/>
            <a:chOff x="40" y="391"/>
            <a:chExt cx="2608" cy="3810"/>
          </a:xfrm>
        </p:grpSpPr>
        <p:sp>
          <p:nvSpPr>
            <p:cNvPr id="7987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987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79879" name="Object 7"/>
          <p:cNvGraphicFramePr>
            <a:graphicFrameLocks noChangeAspect="1"/>
          </p:cNvGraphicFramePr>
          <p:nvPr/>
        </p:nvGraphicFramePr>
        <p:xfrm>
          <a:off x="250825" y="908050"/>
          <a:ext cx="9991725" cy="6842125"/>
        </p:xfrm>
        <a:graphic>
          <a:graphicData uri="http://schemas.openxmlformats.org/presentationml/2006/ole">
            <p:oleObj spid="_x0000_s79879" name="文档" r:id="rId4" imgW="9811586" imgH="792429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73731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7373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373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速读感知课文</a:t>
            </a:r>
          </a:p>
        </p:txBody>
      </p:sp>
      <p:graphicFrame>
        <p:nvGraphicFramePr>
          <p:cNvPr id="73735" name="Object 7"/>
          <p:cNvGraphicFramePr>
            <a:graphicFrameLocks noChangeAspect="1"/>
          </p:cNvGraphicFramePr>
          <p:nvPr/>
        </p:nvGraphicFramePr>
        <p:xfrm>
          <a:off x="73025" y="1196975"/>
          <a:ext cx="8531225" cy="644525"/>
        </p:xfrm>
        <a:graphic>
          <a:graphicData uri="http://schemas.openxmlformats.org/presentationml/2006/ole">
            <p:oleObj spid="_x0000_s73735" name="文档" r:id="rId4" imgW="8530991" imgH="643795" progId="Word.Document.8">
              <p:embed/>
            </p:oleObj>
          </a:graphicData>
        </a:graphic>
      </p:graphicFrame>
      <p:graphicFrame>
        <p:nvGraphicFramePr>
          <p:cNvPr id="73736" name="Object 8"/>
          <p:cNvGraphicFramePr>
            <a:graphicFrameLocks noChangeAspect="1"/>
          </p:cNvGraphicFramePr>
          <p:nvPr/>
        </p:nvGraphicFramePr>
        <p:xfrm>
          <a:off x="1001713" y="1901825"/>
          <a:ext cx="8475662" cy="4425950"/>
        </p:xfrm>
        <a:graphic>
          <a:graphicData uri="http://schemas.openxmlformats.org/presentationml/2006/ole">
            <p:oleObj spid="_x0000_s73736" name="文档" r:id="rId5" imgW="8908726" imgH="475469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9635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6963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963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69640" name="Object 8"/>
          <p:cNvGraphicFramePr>
            <a:graphicFrameLocks noChangeAspect="1"/>
          </p:cNvGraphicFramePr>
          <p:nvPr/>
        </p:nvGraphicFramePr>
        <p:xfrm>
          <a:off x="549275" y="765175"/>
          <a:ext cx="8578850" cy="5918200"/>
        </p:xfrm>
        <a:graphic>
          <a:graphicData uri="http://schemas.openxmlformats.org/presentationml/2006/ole">
            <p:oleObj spid="_x0000_s69640" name="文档" r:id="rId4" imgW="8594823" imgH="5930978" progId="Word.Document.8">
              <p:embed/>
            </p:oleObj>
          </a:graphicData>
        </a:graphic>
      </p:graphicFrame>
      <p:graphicFrame>
        <p:nvGraphicFramePr>
          <p:cNvPr id="69641" name="Object 9"/>
          <p:cNvGraphicFramePr>
            <a:graphicFrameLocks noChangeAspect="1"/>
          </p:cNvGraphicFramePr>
          <p:nvPr/>
        </p:nvGraphicFramePr>
        <p:xfrm>
          <a:off x="1547813" y="2420938"/>
          <a:ext cx="8632825" cy="395287"/>
        </p:xfrm>
        <a:graphic>
          <a:graphicData uri="http://schemas.openxmlformats.org/presentationml/2006/ole">
            <p:oleObj spid="_x0000_s69641" name="文档" r:id="rId5" imgW="8633488" imgH="396071" progId="Word.Document.8">
              <p:embed/>
            </p:oleObj>
          </a:graphicData>
        </a:graphic>
      </p:graphicFrame>
      <p:graphicFrame>
        <p:nvGraphicFramePr>
          <p:cNvPr id="69642" name="Object 10"/>
          <p:cNvGraphicFramePr>
            <a:graphicFrameLocks noChangeAspect="1"/>
          </p:cNvGraphicFramePr>
          <p:nvPr/>
        </p:nvGraphicFramePr>
        <p:xfrm>
          <a:off x="1403350" y="3716338"/>
          <a:ext cx="6192838" cy="395287"/>
        </p:xfrm>
        <a:graphic>
          <a:graphicData uri="http://schemas.openxmlformats.org/presentationml/2006/ole">
            <p:oleObj spid="_x0000_s69642" name="文档" r:id="rId6" imgW="6193433" imgH="396071" progId="Word.Document.8">
              <p:embed/>
            </p:oleObj>
          </a:graphicData>
        </a:graphic>
      </p:graphicFrame>
      <p:graphicFrame>
        <p:nvGraphicFramePr>
          <p:cNvPr id="69643" name="Object 11"/>
          <p:cNvGraphicFramePr>
            <a:graphicFrameLocks noChangeAspect="1"/>
          </p:cNvGraphicFramePr>
          <p:nvPr/>
        </p:nvGraphicFramePr>
        <p:xfrm>
          <a:off x="1403350" y="5013325"/>
          <a:ext cx="6192838" cy="395288"/>
        </p:xfrm>
        <a:graphic>
          <a:graphicData uri="http://schemas.openxmlformats.org/presentationml/2006/ole">
            <p:oleObj spid="_x0000_s69643" name="文档" r:id="rId7" imgW="6193433" imgH="396071" progId="Word.Document.8">
              <p:embed/>
            </p:oleObj>
          </a:graphicData>
        </a:graphic>
      </p:graphicFrame>
      <p:graphicFrame>
        <p:nvGraphicFramePr>
          <p:cNvPr id="69644" name="Object 12"/>
          <p:cNvGraphicFramePr>
            <a:graphicFrameLocks noChangeAspect="1"/>
          </p:cNvGraphicFramePr>
          <p:nvPr/>
        </p:nvGraphicFramePr>
        <p:xfrm>
          <a:off x="1403350" y="6273800"/>
          <a:ext cx="6192838" cy="395288"/>
        </p:xfrm>
        <a:graphic>
          <a:graphicData uri="http://schemas.openxmlformats.org/presentationml/2006/ole">
            <p:oleObj spid="_x0000_s69644" name="文档" r:id="rId8" imgW="6193433" imgH="39607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8601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8602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8602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86023" name="Object 7"/>
          <p:cNvGraphicFramePr>
            <a:graphicFrameLocks noChangeAspect="1"/>
          </p:cNvGraphicFramePr>
          <p:nvPr/>
        </p:nvGraphicFramePr>
        <p:xfrm>
          <a:off x="598488" y="836613"/>
          <a:ext cx="8545512" cy="5568950"/>
        </p:xfrm>
        <a:graphic>
          <a:graphicData uri="http://schemas.openxmlformats.org/presentationml/2006/ole">
            <p:oleObj spid="_x0000_s86023" name="文档" r:id="rId4" imgW="8564497" imgH="5929898" progId="Word.Document.8">
              <p:embed/>
            </p:oleObj>
          </a:graphicData>
        </a:graphic>
      </p:graphicFrame>
      <p:graphicFrame>
        <p:nvGraphicFramePr>
          <p:cNvPr id="86024" name="Object 8"/>
          <p:cNvGraphicFramePr>
            <a:graphicFrameLocks noChangeAspect="1"/>
          </p:cNvGraphicFramePr>
          <p:nvPr/>
        </p:nvGraphicFramePr>
        <p:xfrm>
          <a:off x="685800" y="1628775"/>
          <a:ext cx="8494713" cy="765175"/>
        </p:xfrm>
        <a:graphic>
          <a:graphicData uri="http://schemas.openxmlformats.org/presentationml/2006/ole">
            <p:oleObj spid="_x0000_s86024" name="文档" r:id="rId5" imgW="8664164" imgH="790341" progId="Word.Document.8">
              <p:embed/>
            </p:oleObj>
          </a:graphicData>
        </a:graphic>
      </p:graphicFrame>
      <p:graphicFrame>
        <p:nvGraphicFramePr>
          <p:cNvPr id="86025" name="Object 9"/>
          <p:cNvGraphicFramePr>
            <a:graphicFrameLocks noChangeAspect="1"/>
          </p:cNvGraphicFramePr>
          <p:nvPr/>
        </p:nvGraphicFramePr>
        <p:xfrm>
          <a:off x="1331913" y="3213100"/>
          <a:ext cx="6192837" cy="395288"/>
        </p:xfrm>
        <a:graphic>
          <a:graphicData uri="http://schemas.openxmlformats.org/presentationml/2006/ole">
            <p:oleObj spid="_x0000_s86025" name="文档" r:id="rId6" imgW="6193433" imgH="396071" progId="Word.Document.8">
              <p:embed/>
            </p:oleObj>
          </a:graphicData>
        </a:graphic>
      </p:graphicFrame>
      <p:graphicFrame>
        <p:nvGraphicFramePr>
          <p:cNvPr id="86026" name="Object 10"/>
          <p:cNvGraphicFramePr>
            <a:graphicFrameLocks noChangeAspect="1"/>
          </p:cNvGraphicFramePr>
          <p:nvPr/>
        </p:nvGraphicFramePr>
        <p:xfrm>
          <a:off x="609600" y="4432300"/>
          <a:ext cx="8407400" cy="774700"/>
        </p:xfrm>
        <a:graphic>
          <a:graphicData uri="http://schemas.openxmlformats.org/presentationml/2006/ole">
            <p:oleObj spid="_x0000_s86026" name="文档" r:id="rId7" imgW="8531781" imgH="792099" progId="Word.Document.8">
              <p:embed/>
            </p:oleObj>
          </a:graphicData>
        </a:graphic>
      </p:graphicFrame>
      <p:graphicFrame>
        <p:nvGraphicFramePr>
          <p:cNvPr id="86027" name="Object 11"/>
          <p:cNvGraphicFramePr>
            <a:graphicFrameLocks noChangeAspect="1"/>
          </p:cNvGraphicFramePr>
          <p:nvPr/>
        </p:nvGraphicFramePr>
        <p:xfrm>
          <a:off x="1547813" y="6021388"/>
          <a:ext cx="6192837" cy="439737"/>
        </p:xfrm>
        <a:graphic>
          <a:graphicData uri="http://schemas.openxmlformats.org/presentationml/2006/ole">
            <p:oleObj spid="_x0000_s86027" name="文档" r:id="rId8" imgW="6193433" imgH="44035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100355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10035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0035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100359" name="Object 7"/>
          <p:cNvGraphicFramePr>
            <a:graphicFrameLocks noChangeAspect="1"/>
          </p:cNvGraphicFramePr>
          <p:nvPr/>
        </p:nvGraphicFramePr>
        <p:xfrm>
          <a:off x="398463" y="1379538"/>
          <a:ext cx="8496300" cy="5486400"/>
        </p:xfrm>
        <a:graphic>
          <a:graphicData uri="http://schemas.openxmlformats.org/presentationml/2006/ole">
            <p:oleObj spid="_x0000_s100359" name="文档" r:id="rId4" imgW="8660162" imgH="559892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83971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8397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8397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83975" name="Object 7"/>
          <p:cNvGraphicFramePr>
            <a:graphicFrameLocks noChangeAspect="1"/>
          </p:cNvGraphicFramePr>
          <p:nvPr/>
        </p:nvGraphicFramePr>
        <p:xfrm>
          <a:off x="398463" y="1379538"/>
          <a:ext cx="8496300" cy="5486400"/>
        </p:xfrm>
        <a:graphic>
          <a:graphicData uri="http://schemas.openxmlformats.org/presentationml/2006/ole">
            <p:oleObj spid="_x0000_s83975" name="文档" r:id="rId4" imgW="8665242" imgH="559971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81923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8192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8192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81927" name="Object 7"/>
          <p:cNvGraphicFramePr>
            <a:graphicFrameLocks noChangeAspect="1"/>
          </p:cNvGraphicFramePr>
          <p:nvPr/>
        </p:nvGraphicFramePr>
        <p:xfrm>
          <a:off x="698500" y="1196975"/>
          <a:ext cx="8278813" cy="5353050"/>
        </p:xfrm>
        <a:graphic>
          <a:graphicData uri="http://schemas.openxmlformats.org/presentationml/2006/ole">
            <p:oleObj spid="_x0000_s81927" name="文档" r:id="rId4" imgW="8461842" imgH="547975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90115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9011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9011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90119" name="Object 7"/>
          <p:cNvGraphicFramePr>
            <a:graphicFrameLocks noChangeAspect="1"/>
          </p:cNvGraphicFramePr>
          <p:nvPr/>
        </p:nvGraphicFramePr>
        <p:xfrm>
          <a:off x="698500" y="1054100"/>
          <a:ext cx="8216900" cy="5321300"/>
        </p:xfrm>
        <a:graphic>
          <a:graphicData uri="http://schemas.openxmlformats.org/presentationml/2006/ole">
            <p:oleObj spid="_x0000_s90119" name="文档" r:id="rId4" imgW="8453771" imgH="547954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7171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717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17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7175" name="Object 7"/>
          <p:cNvGraphicFramePr>
            <a:graphicFrameLocks noChangeAspect="1"/>
          </p:cNvGraphicFramePr>
          <p:nvPr/>
        </p:nvGraphicFramePr>
        <p:xfrm>
          <a:off x="107950" y="1182688"/>
          <a:ext cx="8534400" cy="5702300"/>
        </p:xfrm>
        <a:graphic>
          <a:graphicData uri="http://schemas.openxmlformats.org/presentationml/2006/ole">
            <p:oleObj spid="_x0000_s7175" name="文档" r:id="rId4" imgW="8534228" imgH="570224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481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482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482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598488" y="981075"/>
          <a:ext cx="8545512" cy="5586413"/>
        </p:xfrm>
        <a:graphic>
          <a:graphicData uri="http://schemas.openxmlformats.org/presentationml/2006/ole">
            <p:oleObj spid="_x0000_s34823" name="文档" r:id="rId4" imgW="8565578" imgH="5739784" progId="Word.Document.8">
              <p:embed/>
            </p:oleObj>
          </a:graphicData>
        </a:graphic>
      </p:graphicFrame>
      <p:graphicFrame>
        <p:nvGraphicFramePr>
          <p:cNvPr id="34824" name="Object 8"/>
          <p:cNvGraphicFramePr>
            <a:graphicFrameLocks noChangeAspect="1"/>
          </p:cNvGraphicFramePr>
          <p:nvPr/>
        </p:nvGraphicFramePr>
        <p:xfrm>
          <a:off x="1403350" y="2060575"/>
          <a:ext cx="8361363" cy="763588"/>
        </p:xfrm>
        <a:graphic>
          <a:graphicData uri="http://schemas.openxmlformats.org/presentationml/2006/ole">
            <p:oleObj spid="_x0000_s34824" name="文档" r:id="rId5" imgW="8532430" imgH="792141" progId="Word.Document.8">
              <p:embed/>
            </p:oleObj>
          </a:graphicData>
        </a:graphic>
      </p:graphicFrame>
      <p:graphicFrame>
        <p:nvGraphicFramePr>
          <p:cNvPr id="34825" name="Object 9"/>
          <p:cNvGraphicFramePr>
            <a:graphicFrameLocks noChangeAspect="1"/>
          </p:cNvGraphicFramePr>
          <p:nvPr/>
        </p:nvGraphicFramePr>
        <p:xfrm>
          <a:off x="1403350" y="3284538"/>
          <a:ext cx="8493125" cy="395287"/>
        </p:xfrm>
        <a:graphic>
          <a:graphicData uri="http://schemas.openxmlformats.org/presentationml/2006/ole">
            <p:oleObj spid="_x0000_s34825" name="文档" r:id="rId6" imgW="8493738" imgH="396071" progId="Word.Document.8">
              <p:embed/>
            </p:oleObj>
          </a:graphicData>
        </a:graphic>
      </p:graphicFrame>
      <p:graphicFrame>
        <p:nvGraphicFramePr>
          <p:cNvPr id="34826" name="Object 10"/>
          <p:cNvGraphicFramePr>
            <a:graphicFrameLocks noChangeAspect="1"/>
          </p:cNvGraphicFramePr>
          <p:nvPr/>
        </p:nvGraphicFramePr>
        <p:xfrm>
          <a:off x="1300163" y="4437063"/>
          <a:ext cx="8528050" cy="1189037"/>
        </p:xfrm>
        <a:graphic>
          <a:graphicData uri="http://schemas.openxmlformats.org/presentationml/2006/ole">
            <p:oleObj spid="_x0000_s34826" name="文档" r:id="rId7" imgW="8528397" imgH="1188572" progId="Word.Document.8">
              <p:embed/>
            </p:oleObj>
          </a:graphicData>
        </a:graphic>
      </p:graphicFrame>
      <p:graphicFrame>
        <p:nvGraphicFramePr>
          <p:cNvPr id="34827" name="Object 11"/>
          <p:cNvGraphicFramePr>
            <a:graphicFrameLocks noChangeAspect="1"/>
          </p:cNvGraphicFramePr>
          <p:nvPr/>
        </p:nvGraphicFramePr>
        <p:xfrm>
          <a:off x="1331913" y="5959475"/>
          <a:ext cx="8394700" cy="782638"/>
        </p:xfrm>
        <a:graphic>
          <a:graphicData uri="http://schemas.openxmlformats.org/presentationml/2006/ole">
            <p:oleObj spid="_x0000_s34827" name="文档" r:id="rId8" imgW="8393835" imgH="79214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AutoShape 72"/>
          <p:cNvSpPr>
            <a:spLocks noChangeArrowheads="1"/>
          </p:cNvSpPr>
          <p:nvPr/>
        </p:nvSpPr>
        <p:spPr bwMode="auto">
          <a:xfrm>
            <a:off x="4572000" y="765175"/>
            <a:ext cx="4487863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98307" name="Group 74"/>
          <p:cNvGrpSpPr>
            <a:grpSpLocks/>
          </p:cNvGrpSpPr>
          <p:nvPr/>
        </p:nvGrpSpPr>
        <p:grpSpPr bwMode="auto">
          <a:xfrm>
            <a:off x="52388" y="760413"/>
            <a:ext cx="4448175" cy="5981700"/>
            <a:chOff x="40" y="391"/>
            <a:chExt cx="2608" cy="3810"/>
          </a:xfrm>
        </p:grpSpPr>
        <p:sp>
          <p:nvSpPr>
            <p:cNvPr id="9830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9830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98311" name="Object 7"/>
          <p:cNvGraphicFramePr>
            <a:graphicFrameLocks noChangeAspect="1"/>
          </p:cNvGraphicFramePr>
          <p:nvPr/>
        </p:nvGraphicFramePr>
        <p:xfrm>
          <a:off x="511175" y="2735263"/>
          <a:ext cx="3784600" cy="4138612"/>
        </p:xfrm>
        <a:graphic>
          <a:graphicData uri="http://schemas.openxmlformats.org/presentationml/2006/ole">
            <p:oleObj spid="_x0000_s98311" name="文档" r:id="rId4" imgW="3785076" imgH="4139299" progId="Word.Document.8">
              <p:embed/>
            </p:oleObj>
          </a:graphicData>
        </a:graphic>
      </p:graphicFrame>
      <p:graphicFrame>
        <p:nvGraphicFramePr>
          <p:cNvPr id="98312" name="Object 8"/>
          <p:cNvGraphicFramePr>
            <a:graphicFrameLocks noChangeAspect="1"/>
          </p:cNvGraphicFramePr>
          <p:nvPr/>
        </p:nvGraphicFramePr>
        <p:xfrm>
          <a:off x="250825" y="836613"/>
          <a:ext cx="4089400" cy="790575"/>
        </p:xfrm>
        <a:graphic>
          <a:graphicData uri="http://schemas.openxmlformats.org/presentationml/2006/ole">
            <p:oleObj spid="_x0000_s98312" name="文档" r:id="rId5" imgW="4089398" imgH="790341" progId="Word.Document.8">
              <p:embed/>
            </p:oleObj>
          </a:graphicData>
        </a:graphic>
      </p:graphicFrame>
      <p:graphicFrame>
        <p:nvGraphicFramePr>
          <p:cNvPr id="98313" name="Object 9"/>
          <p:cNvGraphicFramePr>
            <a:graphicFrameLocks noChangeAspect="1"/>
          </p:cNvGraphicFramePr>
          <p:nvPr/>
        </p:nvGraphicFramePr>
        <p:xfrm>
          <a:off x="250825" y="1844675"/>
          <a:ext cx="3962400" cy="830263"/>
        </p:xfrm>
        <a:graphic>
          <a:graphicData uri="http://schemas.openxmlformats.org/presentationml/2006/ole">
            <p:oleObj spid="_x0000_s98313" name="文档" r:id="rId6" imgW="3961900" imgH="830668" progId="Word.Document.8">
              <p:embed/>
            </p:oleObj>
          </a:graphicData>
        </a:graphic>
      </p:graphicFrame>
      <p:graphicFrame>
        <p:nvGraphicFramePr>
          <p:cNvPr id="98314" name="Object 10"/>
          <p:cNvGraphicFramePr>
            <a:graphicFrameLocks noChangeAspect="1"/>
          </p:cNvGraphicFramePr>
          <p:nvPr/>
        </p:nvGraphicFramePr>
        <p:xfrm>
          <a:off x="4643438" y="836613"/>
          <a:ext cx="4056062" cy="1279525"/>
        </p:xfrm>
        <a:graphic>
          <a:graphicData uri="http://schemas.openxmlformats.org/presentationml/2006/ole">
            <p:oleObj spid="_x0000_s98314" name="文档" r:id="rId7" imgW="4069331" imgH="1280028" progId="Word.Document.8">
              <p:embed/>
            </p:oleObj>
          </a:graphicData>
        </a:graphic>
      </p:graphicFrame>
      <p:sp>
        <p:nvSpPr>
          <p:cNvPr id="98315" name="AutoShape 11"/>
          <p:cNvSpPr>
            <a:spLocks noChangeArrowheads="1"/>
          </p:cNvSpPr>
          <p:nvPr/>
        </p:nvSpPr>
        <p:spPr bwMode="auto">
          <a:xfrm rot="-1601414">
            <a:off x="4140200" y="1268413"/>
            <a:ext cx="433388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98316" name="Object 12"/>
          <p:cNvGraphicFramePr>
            <a:graphicFrameLocks noChangeAspect="1"/>
          </p:cNvGraphicFramePr>
          <p:nvPr/>
        </p:nvGraphicFramePr>
        <p:xfrm>
          <a:off x="250825" y="3068638"/>
          <a:ext cx="4138613" cy="1584325"/>
        </p:xfrm>
        <a:graphic>
          <a:graphicData uri="http://schemas.openxmlformats.org/presentationml/2006/ole">
            <p:oleObj spid="_x0000_s98316" name="文档" r:id="rId8" imgW="4139230" imgH="1585003" progId="Word.Document.8">
              <p:embed/>
            </p:oleObj>
          </a:graphicData>
        </a:graphic>
      </p:graphicFrame>
      <p:graphicFrame>
        <p:nvGraphicFramePr>
          <p:cNvPr id="98317" name="Object 13"/>
          <p:cNvGraphicFramePr>
            <a:graphicFrameLocks noChangeAspect="1"/>
          </p:cNvGraphicFramePr>
          <p:nvPr/>
        </p:nvGraphicFramePr>
        <p:xfrm>
          <a:off x="4787900" y="2276475"/>
          <a:ext cx="4057650" cy="4373563"/>
        </p:xfrm>
        <a:graphic>
          <a:graphicData uri="http://schemas.openxmlformats.org/presentationml/2006/ole">
            <p:oleObj spid="_x0000_s98317" name="文档" r:id="rId9" imgW="4063351" imgH="4376941" progId="Word.Document.8">
              <p:embed/>
            </p:oleObj>
          </a:graphicData>
        </a:graphic>
      </p:graphicFrame>
      <p:sp>
        <p:nvSpPr>
          <p:cNvPr id="98318" name="AutoShape 14"/>
          <p:cNvSpPr>
            <a:spLocks/>
          </p:cNvSpPr>
          <p:nvPr/>
        </p:nvSpPr>
        <p:spPr bwMode="auto">
          <a:xfrm>
            <a:off x="4572000" y="2636838"/>
            <a:ext cx="144463" cy="3887787"/>
          </a:xfrm>
          <a:prstGeom prst="leftBrace">
            <a:avLst>
              <a:gd name="adj1" fmla="val 224267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8319" name="AutoShape 15"/>
          <p:cNvSpPr>
            <a:spLocks noChangeArrowheads="1"/>
          </p:cNvSpPr>
          <p:nvPr/>
        </p:nvSpPr>
        <p:spPr bwMode="auto">
          <a:xfrm rot="1306306">
            <a:off x="3924300" y="4221163"/>
            <a:ext cx="503238" cy="485775"/>
          </a:xfrm>
          <a:prstGeom prst="leftArrow">
            <a:avLst>
              <a:gd name="adj1" fmla="val 50000"/>
              <a:gd name="adj2" fmla="val 25899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5" grpId="0" animBg="1"/>
      <p:bldP spid="98318" grpId="0" animBg="1"/>
      <p:bldP spid="983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72"/>
          <p:cNvSpPr>
            <a:spLocks noChangeArrowheads="1"/>
          </p:cNvSpPr>
          <p:nvPr/>
        </p:nvSpPr>
        <p:spPr bwMode="auto">
          <a:xfrm>
            <a:off x="4284663" y="836613"/>
            <a:ext cx="4787900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30723" name="Group 74"/>
          <p:cNvGrpSpPr>
            <a:grpSpLocks/>
          </p:cNvGrpSpPr>
          <p:nvPr/>
        </p:nvGrpSpPr>
        <p:grpSpPr bwMode="auto">
          <a:xfrm>
            <a:off x="144463" y="836613"/>
            <a:ext cx="4067175" cy="5981700"/>
            <a:chOff x="40" y="391"/>
            <a:chExt cx="2608" cy="3810"/>
          </a:xfrm>
        </p:grpSpPr>
        <p:sp>
          <p:nvSpPr>
            <p:cNvPr id="3072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072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30727" name="Object 7"/>
          <p:cNvGraphicFramePr>
            <a:graphicFrameLocks noChangeAspect="1"/>
          </p:cNvGraphicFramePr>
          <p:nvPr/>
        </p:nvGraphicFramePr>
        <p:xfrm>
          <a:off x="249238" y="1273175"/>
          <a:ext cx="3890962" cy="1579563"/>
        </p:xfrm>
        <a:graphic>
          <a:graphicData uri="http://schemas.openxmlformats.org/presentationml/2006/ole">
            <p:oleObj spid="_x0000_s30727" name="文档" r:id="rId4" imgW="3882029" imgH="1578882" progId="Word.Document.8">
              <p:embed/>
            </p:oleObj>
          </a:graphicData>
        </a:graphic>
      </p:graphicFrame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468313" y="2601913"/>
          <a:ext cx="2743200" cy="4256087"/>
        </p:xfrm>
        <a:graphic>
          <a:graphicData uri="http://schemas.openxmlformats.org/presentationml/2006/ole">
            <p:oleObj spid="_x0000_s30728" name="文档" r:id="rId5" imgW="2736962" imgH="4256319" progId="Word.Document.8">
              <p:embed/>
            </p:oleObj>
          </a:graphicData>
        </a:graphic>
      </p:graphicFrame>
      <p:graphicFrame>
        <p:nvGraphicFramePr>
          <p:cNvPr id="30729" name="Object 9"/>
          <p:cNvGraphicFramePr>
            <a:graphicFrameLocks noChangeAspect="1"/>
          </p:cNvGraphicFramePr>
          <p:nvPr/>
        </p:nvGraphicFramePr>
        <p:xfrm>
          <a:off x="323850" y="3986213"/>
          <a:ext cx="3740150" cy="4122737"/>
        </p:xfrm>
        <a:graphic>
          <a:graphicData uri="http://schemas.openxmlformats.org/presentationml/2006/ole">
            <p:oleObj spid="_x0000_s30729" name="文档" r:id="rId6" imgW="3750489" imgH="4139299" progId="Word.Document.8">
              <p:embed/>
            </p:oleObj>
          </a:graphicData>
        </a:graphic>
      </p:graphicFrame>
      <p:graphicFrame>
        <p:nvGraphicFramePr>
          <p:cNvPr id="30730" name="Object 10"/>
          <p:cNvGraphicFramePr>
            <a:graphicFrameLocks noChangeAspect="1"/>
          </p:cNvGraphicFramePr>
          <p:nvPr/>
        </p:nvGraphicFramePr>
        <p:xfrm>
          <a:off x="4500563" y="1484313"/>
          <a:ext cx="4205287" cy="5581650"/>
        </p:xfrm>
        <a:graphic>
          <a:graphicData uri="http://schemas.openxmlformats.org/presentationml/2006/ole">
            <p:oleObj spid="_x0000_s30730" name="文档" r:id="rId7" imgW="4205090" imgH="5581356" progId="Word.Document.8">
              <p:embed/>
            </p:oleObj>
          </a:graphicData>
        </a:graphic>
      </p:graphicFrame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6516688" y="3068638"/>
            <a:ext cx="21590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4500563" y="3429000"/>
            <a:ext cx="20891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>
            <a:off x="5580063" y="3860800"/>
            <a:ext cx="29527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4" name="AutoShape 14"/>
          <p:cNvSpPr>
            <a:spLocks/>
          </p:cNvSpPr>
          <p:nvPr/>
        </p:nvSpPr>
        <p:spPr bwMode="auto">
          <a:xfrm>
            <a:off x="4356100" y="1700213"/>
            <a:ext cx="144463" cy="3960812"/>
          </a:xfrm>
          <a:prstGeom prst="leftBrace">
            <a:avLst>
              <a:gd name="adj1" fmla="val 228479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5" name="AutoShape 15"/>
          <p:cNvSpPr>
            <a:spLocks noChangeArrowheads="1"/>
          </p:cNvSpPr>
          <p:nvPr/>
        </p:nvSpPr>
        <p:spPr bwMode="auto">
          <a:xfrm rot="-3009184">
            <a:off x="3883025" y="3479800"/>
            <a:ext cx="422275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1" grpId="0" animBg="1"/>
      <p:bldP spid="30732" grpId="0" animBg="1"/>
      <p:bldP spid="30733" grpId="0" animBg="1"/>
      <p:bldP spid="30734" grpId="0" animBg="1"/>
      <p:bldP spid="3073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AutoShape 72"/>
          <p:cNvSpPr>
            <a:spLocks noChangeArrowheads="1"/>
          </p:cNvSpPr>
          <p:nvPr/>
        </p:nvSpPr>
        <p:spPr bwMode="auto">
          <a:xfrm>
            <a:off x="6156325" y="825500"/>
            <a:ext cx="2916238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96259" name="Group 74"/>
          <p:cNvGrpSpPr>
            <a:grpSpLocks/>
          </p:cNvGrpSpPr>
          <p:nvPr/>
        </p:nvGrpSpPr>
        <p:grpSpPr bwMode="auto">
          <a:xfrm>
            <a:off x="179388" y="876300"/>
            <a:ext cx="5868987" cy="5981700"/>
            <a:chOff x="40" y="391"/>
            <a:chExt cx="2608" cy="3810"/>
          </a:xfrm>
        </p:grpSpPr>
        <p:sp>
          <p:nvSpPr>
            <p:cNvPr id="9626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9626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96263" name="Object 7"/>
          <p:cNvGraphicFramePr>
            <a:graphicFrameLocks noChangeAspect="1"/>
          </p:cNvGraphicFramePr>
          <p:nvPr/>
        </p:nvGraphicFramePr>
        <p:xfrm>
          <a:off x="395288" y="1052513"/>
          <a:ext cx="4903787" cy="1163637"/>
        </p:xfrm>
        <a:graphic>
          <a:graphicData uri="http://schemas.openxmlformats.org/presentationml/2006/ole">
            <p:oleObj spid="_x0000_s96263" name="文档" r:id="rId4" imgW="5003956" imgH="1188572" progId="Word.Document.8">
              <p:embed/>
            </p:oleObj>
          </a:graphicData>
        </a:graphic>
      </p:graphicFrame>
      <p:graphicFrame>
        <p:nvGraphicFramePr>
          <p:cNvPr id="96264" name="Object 8"/>
          <p:cNvGraphicFramePr>
            <a:graphicFrameLocks noChangeAspect="1"/>
          </p:cNvGraphicFramePr>
          <p:nvPr/>
        </p:nvGraphicFramePr>
        <p:xfrm>
          <a:off x="6516688" y="1471613"/>
          <a:ext cx="2093912" cy="5386387"/>
        </p:xfrm>
        <a:graphic>
          <a:graphicData uri="http://schemas.openxmlformats.org/presentationml/2006/ole">
            <p:oleObj spid="_x0000_s96264" name="文档" r:id="rId5" imgW="2177517" imgH="5611241" progId="Word.Document.8">
              <p:embed/>
            </p:oleObj>
          </a:graphicData>
        </a:graphic>
      </p:graphicFrame>
      <p:graphicFrame>
        <p:nvGraphicFramePr>
          <p:cNvPr id="96265" name="Object 9"/>
          <p:cNvGraphicFramePr>
            <a:graphicFrameLocks noChangeAspect="1"/>
          </p:cNvGraphicFramePr>
          <p:nvPr/>
        </p:nvGraphicFramePr>
        <p:xfrm>
          <a:off x="249238" y="2430463"/>
          <a:ext cx="5686425" cy="5535612"/>
        </p:xfrm>
        <a:graphic>
          <a:graphicData uri="http://schemas.openxmlformats.org/presentationml/2006/ole">
            <p:oleObj spid="_x0000_s96265" name="文档" r:id="rId6" imgW="5699838" imgH="5553271" progId="Word.Document.8">
              <p:embed/>
            </p:oleObj>
          </a:graphicData>
        </a:graphic>
      </p:graphicFrame>
      <p:sp>
        <p:nvSpPr>
          <p:cNvPr id="96266" name="Rectangle 10"/>
          <p:cNvSpPr>
            <a:spLocks noChangeArrowheads="1"/>
          </p:cNvSpPr>
          <p:nvPr/>
        </p:nvSpPr>
        <p:spPr bwMode="auto">
          <a:xfrm>
            <a:off x="6443663" y="3429000"/>
            <a:ext cx="2305050" cy="2376488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267" name="AutoShape 11"/>
          <p:cNvSpPr>
            <a:spLocks noChangeArrowheads="1"/>
          </p:cNvSpPr>
          <p:nvPr/>
        </p:nvSpPr>
        <p:spPr bwMode="auto">
          <a:xfrm>
            <a:off x="5940425" y="4292600"/>
            <a:ext cx="431800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6" grpId="0" animBg="1"/>
      <p:bldP spid="9626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AutoShape 72"/>
          <p:cNvSpPr>
            <a:spLocks noChangeArrowheads="1"/>
          </p:cNvSpPr>
          <p:nvPr/>
        </p:nvSpPr>
        <p:spPr bwMode="auto">
          <a:xfrm>
            <a:off x="5867400" y="836613"/>
            <a:ext cx="3203575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94211" name="Group 74"/>
          <p:cNvGrpSpPr>
            <a:grpSpLocks/>
          </p:cNvGrpSpPr>
          <p:nvPr/>
        </p:nvGrpSpPr>
        <p:grpSpPr bwMode="auto">
          <a:xfrm>
            <a:off x="71438" y="836613"/>
            <a:ext cx="5724525" cy="5981700"/>
            <a:chOff x="40" y="391"/>
            <a:chExt cx="2608" cy="3810"/>
          </a:xfrm>
        </p:grpSpPr>
        <p:sp>
          <p:nvSpPr>
            <p:cNvPr id="9421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9421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94215" name="Object 7"/>
          <p:cNvGraphicFramePr>
            <a:graphicFrameLocks noChangeAspect="1"/>
          </p:cNvGraphicFramePr>
          <p:nvPr/>
        </p:nvGraphicFramePr>
        <p:xfrm>
          <a:off x="6372225" y="1962150"/>
          <a:ext cx="2211388" cy="5553075"/>
        </p:xfrm>
        <a:graphic>
          <a:graphicData uri="http://schemas.openxmlformats.org/presentationml/2006/ole">
            <p:oleObj spid="_x0000_s94215" name="文档" r:id="rId4" imgW="2215233" imgH="5553271" progId="Word.Document.8">
              <p:embed/>
            </p:oleObj>
          </a:graphicData>
        </a:graphic>
      </p:graphicFrame>
      <p:graphicFrame>
        <p:nvGraphicFramePr>
          <p:cNvPr id="94216" name="Object 8"/>
          <p:cNvGraphicFramePr>
            <a:graphicFrameLocks noChangeAspect="1"/>
          </p:cNvGraphicFramePr>
          <p:nvPr/>
        </p:nvGraphicFramePr>
        <p:xfrm>
          <a:off x="315913" y="1455738"/>
          <a:ext cx="5319712" cy="5502275"/>
        </p:xfrm>
        <a:graphic>
          <a:graphicData uri="http://schemas.openxmlformats.org/presentationml/2006/ole">
            <p:oleObj spid="_x0000_s94216" name="文档" r:id="rId5" imgW="5322990" imgH="5513664" progId="Word.Document.8">
              <p:embed/>
            </p:oleObj>
          </a:graphicData>
        </a:graphic>
      </p:graphicFrame>
      <p:sp>
        <p:nvSpPr>
          <p:cNvPr id="94217" name="AutoShape 9"/>
          <p:cNvSpPr>
            <a:spLocks/>
          </p:cNvSpPr>
          <p:nvPr/>
        </p:nvSpPr>
        <p:spPr bwMode="auto">
          <a:xfrm>
            <a:off x="6156325" y="2133600"/>
            <a:ext cx="144463" cy="2879725"/>
          </a:xfrm>
          <a:prstGeom prst="leftBrace">
            <a:avLst>
              <a:gd name="adj1" fmla="val 166117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218" name="AutoShape 10"/>
          <p:cNvSpPr>
            <a:spLocks noChangeArrowheads="1"/>
          </p:cNvSpPr>
          <p:nvPr/>
        </p:nvSpPr>
        <p:spPr bwMode="auto">
          <a:xfrm>
            <a:off x="5651500" y="3357563"/>
            <a:ext cx="358775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7" grpId="0" animBg="1"/>
      <p:bldP spid="942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AutoShape 72"/>
          <p:cNvSpPr>
            <a:spLocks noChangeArrowheads="1"/>
          </p:cNvSpPr>
          <p:nvPr/>
        </p:nvSpPr>
        <p:spPr bwMode="auto">
          <a:xfrm>
            <a:off x="5724525" y="836613"/>
            <a:ext cx="3419475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92163" name="Group 74"/>
          <p:cNvGrpSpPr>
            <a:grpSpLocks/>
          </p:cNvGrpSpPr>
          <p:nvPr/>
        </p:nvGrpSpPr>
        <p:grpSpPr bwMode="auto">
          <a:xfrm>
            <a:off x="0" y="836613"/>
            <a:ext cx="5724525" cy="5981700"/>
            <a:chOff x="40" y="391"/>
            <a:chExt cx="2608" cy="3810"/>
          </a:xfrm>
        </p:grpSpPr>
        <p:sp>
          <p:nvSpPr>
            <p:cNvPr id="9216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9216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疑点探究</a:t>
            </a:r>
          </a:p>
        </p:txBody>
      </p:sp>
      <p:graphicFrame>
        <p:nvGraphicFramePr>
          <p:cNvPr id="92168" name="Object 8"/>
          <p:cNvGraphicFramePr>
            <a:graphicFrameLocks noChangeAspect="1"/>
          </p:cNvGraphicFramePr>
          <p:nvPr/>
        </p:nvGraphicFramePr>
        <p:xfrm>
          <a:off x="5868988" y="1239838"/>
          <a:ext cx="2943225" cy="5502275"/>
        </p:xfrm>
        <a:graphic>
          <a:graphicData uri="http://schemas.openxmlformats.org/presentationml/2006/ole">
            <p:oleObj spid="_x0000_s92168" name="文档" r:id="rId4" imgW="2958283" imgH="5513664" progId="Word.Document.8">
              <p:embed/>
            </p:oleObj>
          </a:graphicData>
        </a:graphic>
      </p:graphicFrame>
      <p:graphicFrame>
        <p:nvGraphicFramePr>
          <p:cNvPr id="92169" name="Object 9"/>
          <p:cNvGraphicFramePr>
            <a:graphicFrameLocks noChangeAspect="1"/>
          </p:cNvGraphicFramePr>
          <p:nvPr/>
        </p:nvGraphicFramePr>
        <p:xfrm>
          <a:off x="250825" y="1196975"/>
          <a:ext cx="5340350" cy="792163"/>
        </p:xfrm>
        <a:graphic>
          <a:graphicData uri="http://schemas.openxmlformats.org/presentationml/2006/ole">
            <p:oleObj spid="_x0000_s92169" name="文档" r:id="rId5" imgW="5340995" imgH="792141" progId="Word.Document.8">
              <p:embed/>
            </p:oleObj>
          </a:graphicData>
        </a:graphic>
      </p:graphicFrame>
      <p:graphicFrame>
        <p:nvGraphicFramePr>
          <p:cNvPr id="92170" name="Object 10"/>
          <p:cNvGraphicFramePr>
            <a:graphicFrameLocks noChangeAspect="1"/>
          </p:cNvGraphicFramePr>
          <p:nvPr/>
        </p:nvGraphicFramePr>
        <p:xfrm>
          <a:off x="182563" y="2492375"/>
          <a:ext cx="5253037" cy="4121150"/>
        </p:xfrm>
        <a:graphic>
          <a:graphicData uri="http://schemas.openxmlformats.org/presentationml/2006/ole">
            <p:oleObj spid="_x0000_s92170" name="文档" r:id="rId6" imgW="5254931" imgH="4783453" progId="Word.Document.8">
              <p:embed/>
            </p:oleObj>
          </a:graphicData>
        </a:graphic>
      </p:graphicFrame>
      <p:sp>
        <p:nvSpPr>
          <p:cNvPr id="92171" name="Line 11"/>
          <p:cNvSpPr>
            <a:spLocks noChangeShapeType="1"/>
          </p:cNvSpPr>
          <p:nvPr/>
        </p:nvSpPr>
        <p:spPr bwMode="auto">
          <a:xfrm>
            <a:off x="6372225" y="3644900"/>
            <a:ext cx="2376488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92172" name="Line 12"/>
          <p:cNvSpPr>
            <a:spLocks noChangeShapeType="1"/>
          </p:cNvSpPr>
          <p:nvPr/>
        </p:nvSpPr>
        <p:spPr bwMode="auto">
          <a:xfrm>
            <a:off x="5940425" y="4005263"/>
            <a:ext cx="2808288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92173" name="Line 13"/>
          <p:cNvSpPr>
            <a:spLocks noChangeShapeType="1"/>
          </p:cNvSpPr>
          <p:nvPr/>
        </p:nvSpPr>
        <p:spPr bwMode="auto">
          <a:xfrm>
            <a:off x="5940425" y="4365625"/>
            <a:ext cx="2735263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92174" name="Line 14"/>
          <p:cNvSpPr>
            <a:spLocks noChangeShapeType="1"/>
          </p:cNvSpPr>
          <p:nvPr/>
        </p:nvSpPr>
        <p:spPr bwMode="auto">
          <a:xfrm>
            <a:off x="5867400" y="4797425"/>
            <a:ext cx="18002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92175" name="AutoShape 15"/>
          <p:cNvSpPr>
            <a:spLocks/>
          </p:cNvSpPr>
          <p:nvPr/>
        </p:nvSpPr>
        <p:spPr bwMode="auto">
          <a:xfrm>
            <a:off x="5795963" y="3500438"/>
            <a:ext cx="71437" cy="1584325"/>
          </a:xfrm>
          <a:prstGeom prst="leftBrace">
            <a:avLst>
              <a:gd name="adj1" fmla="val 184816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76" name="AutoShape 16"/>
          <p:cNvSpPr>
            <a:spLocks noChangeArrowheads="1"/>
          </p:cNvSpPr>
          <p:nvPr/>
        </p:nvSpPr>
        <p:spPr bwMode="auto">
          <a:xfrm>
            <a:off x="5435600" y="4149725"/>
            <a:ext cx="360363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1" grpId="0" animBg="1"/>
      <p:bldP spid="92172" grpId="0" animBg="1"/>
      <p:bldP spid="92173" grpId="0" animBg="1"/>
      <p:bldP spid="92174" grpId="0" animBg="1"/>
      <p:bldP spid="92175" grpId="0" animBg="1"/>
      <p:bldP spid="9217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72"/>
          <p:cNvSpPr>
            <a:spLocks noChangeArrowheads="1"/>
          </p:cNvSpPr>
          <p:nvPr/>
        </p:nvSpPr>
        <p:spPr bwMode="auto">
          <a:xfrm>
            <a:off x="5940425" y="836613"/>
            <a:ext cx="3132138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28675" name="Group 74"/>
          <p:cNvGrpSpPr>
            <a:grpSpLocks/>
          </p:cNvGrpSpPr>
          <p:nvPr/>
        </p:nvGrpSpPr>
        <p:grpSpPr bwMode="auto">
          <a:xfrm>
            <a:off x="71438" y="836613"/>
            <a:ext cx="5724525" cy="5981700"/>
            <a:chOff x="40" y="391"/>
            <a:chExt cx="2608" cy="3810"/>
          </a:xfrm>
        </p:grpSpPr>
        <p:sp>
          <p:nvSpPr>
            <p:cNvPr id="2867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867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疑点探究</a:t>
            </a:r>
          </a:p>
        </p:txBody>
      </p:sp>
      <p:graphicFrame>
        <p:nvGraphicFramePr>
          <p:cNvPr id="28679" name="Object 7"/>
          <p:cNvGraphicFramePr>
            <a:graphicFrameLocks noChangeAspect="1"/>
          </p:cNvGraphicFramePr>
          <p:nvPr/>
        </p:nvGraphicFramePr>
        <p:xfrm>
          <a:off x="250825" y="1052513"/>
          <a:ext cx="5322888" cy="790575"/>
        </p:xfrm>
        <a:graphic>
          <a:graphicData uri="http://schemas.openxmlformats.org/presentationml/2006/ole">
            <p:oleObj spid="_x0000_s28679" name="文档" r:id="rId4" imgW="5322990" imgH="790341" progId="Word.Document.8">
              <p:embed/>
            </p:oleObj>
          </a:graphicData>
        </a:graphic>
      </p:graphicFrame>
      <p:graphicFrame>
        <p:nvGraphicFramePr>
          <p:cNvPr id="28680" name="Object 8"/>
          <p:cNvGraphicFramePr>
            <a:graphicFrameLocks noChangeAspect="1"/>
          </p:cNvGraphicFramePr>
          <p:nvPr/>
        </p:nvGraphicFramePr>
        <p:xfrm>
          <a:off x="250825" y="2170113"/>
          <a:ext cx="5319713" cy="4687887"/>
        </p:xfrm>
        <a:graphic>
          <a:graphicData uri="http://schemas.openxmlformats.org/presentationml/2006/ole">
            <p:oleObj spid="_x0000_s28680" name="文档" r:id="rId5" imgW="5322990" imgH="4699558" progId="Word.Document.8">
              <p:embed/>
            </p:oleObj>
          </a:graphicData>
        </a:graphic>
      </p:graphicFrame>
      <p:graphicFrame>
        <p:nvGraphicFramePr>
          <p:cNvPr id="28681" name="Object 9"/>
          <p:cNvGraphicFramePr>
            <a:graphicFrameLocks noChangeAspect="1"/>
          </p:cNvGraphicFramePr>
          <p:nvPr/>
        </p:nvGraphicFramePr>
        <p:xfrm>
          <a:off x="6084888" y="1558925"/>
          <a:ext cx="2682875" cy="5614988"/>
        </p:xfrm>
        <a:graphic>
          <a:graphicData uri="http://schemas.openxmlformats.org/presentationml/2006/ole">
            <p:oleObj spid="_x0000_s28681" name="文档" r:id="rId6" imgW="2682952" imgH="5615562" progId="Word.Document.8">
              <p:embed/>
            </p:oleObj>
          </a:graphicData>
        </a:graphic>
      </p:graphicFrame>
      <p:sp>
        <p:nvSpPr>
          <p:cNvPr id="28682" name="Oval 10"/>
          <p:cNvSpPr>
            <a:spLocks noChangeArrowheads="1"/>
          </p:cNvSpPr>
          <p:nvPr/>
        </p:nvSpPr>
        <p:spPr bwMode="auto">
          <a:xfrm>
            <a:off x="0" y="3284538"/>
            <a:ext cx="3635375" cy="576262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>
            <a:off x="971550" y="5734050"/>
            <a:ext cx="4608513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250825" y="6092825"/>
            <a:ext cx="302577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animBg="1"/>
      <p:bldP spid="28683" grpId="0" animBg="1"/>
      <p:bldP spid="2868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179388" y="0"/>
            <a:ext cx="54721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随堂写练</a:t>
            </a:r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369888" y="946150"/>
          <a:ext cx="8774112" cy="395288"/>
        </p:xfrm>
        <a:graphic>
          <a:graphicData uri="http://schemas.openxmlformats.org/presentationml/2006/ole">
            <p:oleObj spid="_x0000_s26631" name="文档" r:id="rId4" imgW="8774577" imgH="396071" progId="Word.Document.8">
              <p:embed/>
            </p:oleObj>
          </a:graphicData>
        </a:graphic>
      </p:graphicFrame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546100" y="1892300"/>
          <a:ext cx="7759700" cy="4927600"/>
        </p:xfrm>
        <a:graphic>
          <a:graphicData uri="http://schemas.openxmlformats.org/presentationml/2006/ole">
            <p:oleObj spid="_x0000_s26632" name="文档" r:id="rId5" imgW="7981074" imgH="5071862" progId="Word.Document.8">
              <p:embed/>
            </p:oleObj>
          </a:graphicData>
        </a:graphic>
      </p:graphicFrame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1474788" y="4149725"/>
            <a:ext cx="5976937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>
            <a:off x="3346450" y="4941888"/>
            <a:ext cx="4897438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>
            <a:off x="611188" y="5373688"/>
            <a:ext cx="13684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nimBg="1"/>
      <p:bldP spid="26634" grpId="0" animBg="1"/>
      <p:bldP spid="2663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21507" name="Group 74"/>
          <p:cNvGrpSpPr>
            <a:grpSpLocks/>
          </p:cNvGrpSpPr>
          <p:nvPr/>
        </p:nvGrpSpPr>
        <p:grpSpPr bwMode="auto">
          <a:xfrm>
            <a:off x="96838" y="817563"/>
            <a:ext cx="8980487" cy="5616575"/>
            <a:chOff x="40" y="391"/>
            <a:chExt cx="2608" cy="3810"/>
          </a:xfrm>
        </p:grpSpPr>
        <p:sp>
          <p:nvSpPr>
            <p:cNvPr id="2150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150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0" y="765175"/>
          <a:ext cx="9144000" cy="6092825"/>
        </p:xfrm>
        <a:graphic>
          <a:graphicData uri="http://schemas.openxmlformats.org/presentationml/2006/ole">
            <p:oleObj spid="_x0000_s21510" name="演示文稿" r:id="rId4" imgW="6172200" imgH="3457718" progId="PowerPoint.Show.8">
              <p:embed/>
            </p:oleObj>
          </a:graphicData>
        </a:graphic>
      </p:graphicFrame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250825" y="188913"/>
            <a:ext cx="5473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步步高同步语文  人教版必修</a:t>
            </a:r>
            <a:r>
              <a:rPr lang="en-US" altLang="zh-CN" sz="2800" b="1">
                <a:solidFill>
                  <a:srgbClr val="FF0000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8915" name="Group 74"/>
          <p:cNvGrpSpPr>
            <a:grpSpLocks/>
          </p:cNvGrpSpPr>
          <p:nvPr/>
        </p:nvGrpSpPr>
        <p:grpSpPr bwMode="auto">
          <a:xfrm>
            <a:off x="163513" y="836613"/>
            <a:ext cx="8801100" cy="5976937"/>
            <a:chOff x="40" y="391"/>
            <a:chExt cx="2608" cy="3810"/>
          </a:xfrm>
        </p:grpSpPr>
        <p:sp>
          <p:nvSpPr>
            <p:cNvPr id="3891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891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250825" y="0"/>
            <a:ext cx="6229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了解文学常识</a:t>
            </a:r>
          </a:p>
        </p:txBody>
      </p:sp>
      <p:pic>
        <p:nvPicPr>
          <p:cNvPr id="38920" name="Picture 8" descr="u=309074215,3053936231&amp;fm=23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484313"/>
            <a:ext cx="3333750" cy="4537075"/>
          </a:xfrm>
          <a:prstGeom prst="rect">
            <a:avLst/>
          </a:prstGeom>
          <a:noFill/>
        </p:spPr>
      </p:pic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3706813" y="930275"/>
          <a:ext cx="5154612" cy="5919788"/>
        </p:xfrm>
        <a:graphic>
          <a:graphicData uri="http://schemas.openxmlformats.org/presentationml/2006/ole">
            <p:oleObj spid="_x0000_s38922" name="文档" r:id="rId5" imgW="5168147" imgH="592989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3011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301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301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250825" y="0"/>
            <a:ext cx="6229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了解文学常识</a:t>
            </a:r>
          </a:p>
        </p:txBody>
      </p:sp>
      <p:pic>
        <p:nvPicPr>
          <p:cNvPr id="43016" name="Picture 8" descr="u=165559035,3292363264&amp;fm=23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412875"/>
            <a:ext cx="3457575" cy="4537075"/>
          </a:xfrm>
          <a:prstGeom prst="rect">
            <a:avLst/>
          </a:prstGeom>
          <a:noFill/>
        </p:spPr>
      </p:pic>
      <p:graphicFrame>
        <p:nvGraphicFramePr>
          <p:cNvPr id="43017" name="Object 9"/>
          <p:cNvGraphicFramePr>
            <a:graphicFrameLocks noChangeAspect="1"/>
          </p:cNvGraphicFramePr>
          <p:nvPr/>
        </p:nvGraphicFramePr>
        <p:xfrm>
          <a:off x="3773488" y="981075"/>
          <a:ext cx="4938712" cy="5535613"/>
        </p:xfrm>
        <a:graphic>
          <a:graphicData uri="http://schemas.openxmlformats.org/presentationml/2006/ole">
            <p:oleObj spid="_x0000_s43017" name="文档" r:id="rId5" imgW="4952450" imgH="554751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0963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096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096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0967" name="Object 7"/>
          <p:cNvGraphicFramePr>
            <a:graphicFrameLocks noChangeAspect="1"/>
          </p:cNvGraphicFramePr>
          <p:nvPr/>
        </p:nvGraphicFramePr>
        <p:xfrm>
          <a:off x="0" y="1262063"/>
          <a:ext cx="8751888" cy="3789362"/>
        </p:xfrm>
        <a:graphic>
          <a:graphicData uri="http://schemas.openxmlformats.org/presentationml/2006/ole">
            <p:oleObj spid="_x0000_s40967" name="文档" r:id="rId4" imgW="9038729" imgH="3884540" progId="Word.Document.8">
              <p:embed/>
            </p:oleObj>
          </a:graphicData>
        </a:graphic>
      </p:graphicFrame>
      <p:pic>
        <p:nvPicPr>
          <p:cNvPr id="40968" name="Picture 8" descr="图片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5300663"/>
            <a:ext cx="7772400" cy="1143000"/>
          </a:xfrm>
          <a:prstGeom prst="rect">
            <a:avLst/>
          </a:prstGeom>
          <a:noFill/>
        </p:spPr>
      </p:pic>
      <p:grpSp>
        <p:nvGrpSpPr>
          <p:cNvPr id="40981" name="Group 21"/>
          <p:cNvGrpSpPr>
            <a:grpSpLocks/>
          </p:cNvGrpSpPr>
          <p:nvPr/>
        </p:nvGrpSpPr>
        <p:grpSpPr bwMode="auto">
          <a:xfrm>
            <a:off x="1951038" y="1814513"/>
            <a:ext cx="6869112" cy="2519362"/>
            <a:chOff x="1229" y="1143"/>
            <a:chExt cx="4327" cy="1587"/>
          </a:xfrm>
        </p:grpSpPr>
        <p:sp>
          <p:nvSpPr>
            <p:cNvPr id="40970" name="Rectangle 10"/>
            <p:cNvSpPr>
              <a:spLocks noChangeArrowheads="1"/>
            </p:cNvSpPr>
            <p:nvPr/>
          </p:nvSpPr>
          <p:spPr bwMode="auto">
            <a:xfrm>
              <a:off x="1308" y="1143"/>
              <a:ext cx="68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mínɡ </a:t>
              </a:r>
            </a:p>
          </p:txBody>
        </p:sp>
        <p:sp>
          <p:nvSpPr>
            <p:cNvPr id="40971" name="Rectangle 11"/>
            <p:cNvSpPr>
              <a:spLocks noChangeArrowheads="1"/>
            </p:cNvSpPr>
            <p:nvPr/>
          </p:nvSpPr>
          <p:spPr bwMode="auto">
            <a:xfrm>
              <a:off x="2744" y="1153"/>
              <a:ext cx="5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kūn </a:t>
              </a:r>
            </a:p>
          </p:txBody>
        </p:sp>
        <p:sp>
          <p:nvSpPr>
            <p:cNvPr id="40972" name="Rectangle 12"/>
            <p:cNvSpPr>
              <a:spLocks noChangeArrowheads="1"/>
            </p:cNvSpPr>
            <p:nvPr/>
          </p:nvSpPr>
          <p:spPr bwMode="auto">
            <a:xfrm>
              <a:off x="4875" y="1144"/>
              <a:ext cx="68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tuán </a:t>
              </a:r>
            </a:p>
          </p:txBody>
        </p:sp>
        <p:sp>
          <p:nvSpPr>
            <p:cNvPr id="40973" name="Rectangle 13"/>
            <p:cNvSpPr>
              <a:spLocks noChangeArrowheads="1"/>
            </p:cNvSpPr>
            <p:nvPr/>
          </p:nvSpPr>
          <p:spPr bwMode="auto">
            <a:xfrm>
              <a:off x="1320" y="1570"/>
              <a:ext cx="45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ào </a:t>
              </a:r>
            </a:p>
          </p:txBody>
        </p:sp>
        <p:sp>
          <p:nvSpPr>
            <p:cNvPr id="40974" name="Rectangle 14"/>
            <p:cNvSpPr>
              <a:spLocks noChangeArrowheads="1"/>
            </p:cNvSpPr>
            <p:nvPr/>
          </p:nvSpPr>
          <p:spPr bwMode="auto">
            <a:xfrm>
              <a:off x="2974" y="1579"/>
              <a:ext cx="5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jiè </a:t>
              </a:r>
            </a:p>
          </p:txBody>
        </p:sp>
        <p:sp>
          <p:nvSpPr>
            <p:cNvPr id="40975" name="Rectangle 15"/>
            <p:cNvSpPr>
              <a:spLocks noChangeArrowheads="1"/>
            </p:cNvSpPr>
            <p:nvPr/>
          </p:nvSpPr>
          <p:spPr bwMode="auto">
            <a:xfrm>
              <a:off x="4395" y="1570"/>
              <a:ext cx="68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tiáo </a:t>
              </a:r>
            </a:p>
          </p:txBody>
        </p:sp>
        <p:sp>
          <p:nvSpPr>
            <p:cNvPr id="40976" name="Rectangle 16"/>
            <p:cNvSpPr>
              <a:spLocks noChangeArrowheads="1"/>
            </p:cNvSpPr>
            <p:nvPr/>
          </p:nvSpPr>
          <p:spPr bwMode="auto">
            <a:xfrm>
              <a:off x="1229" y="1986"/>
              <a:ext cx="79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chōnɡ </a:t>
              </a:r>
            </a:p>
          </p:txBody>
        </p:sp>
        <p:sp>
          <p:nvSpPr>
            <p:cNvPr id="40977" name="Rectangle 17"/>
            <p:cNvSpPr>
              <a:spLocks noChangeArrowheads="1"/>
            </p:cNvSpPr>
            <p:nvPr/>
          </p:nvSpPr>
          <p:spPr bwMode="auto">
            <a:xfrm>
              <a:off x="3633" y="1989"/>
              <a:ext cx="68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línɡ </a:t>
              </a:r>
            </a:p>
          </p:txBody>
        </p:sp>
        <p:sp>
          <p:nvSpPr>
            <p:cNvPr id="40978" name="Rectangle 18"/>
            <p:cNvSpPr>
              <a:spLocks noChangeArrowheads="1"/>
            </p:cNvSpPr>
            <p:nvPr/>
          </p:nvSpPr>
          <p:spPr bwMode="auto">
            <a:xfrm>
              <a:off x="1229" y="2403"/>
              <a:ext cx="113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huì shuò </a:t>
              </a:r>
            </a:p>
          </p:txBody>
        </p:sp>
        <p:sp>
          <p:nvSpPr>
            <p:cNvPr id="40979" name="Rectangle 19"/>
            <p:cNvSpPr>
              <a:spLocks noChangeArrowheads="1"/>
            </p:cNvSpPr>
            <p:nvPr/>
          </p:nvSpPr>
          <p:spPr bwMode="auto">
            <a:xfrm>
              <a:off x="3742" y="2403"/>
              <a:ext cx="5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hāo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6867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686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686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469900" y="1244600"/>
          <a:ext cx="8394700" cy="5626100"/>
        </p:xfrm>
        <a:graphic>
          <a:graphicData uri="http://schemas.openxmlformats.org/presentationml/2006/ole">
            <p:oleObj spid="_x0000_s36871" name="文档" r:id="rId4" imgW="8396112" imgH="5632402" progId="Word.Document.8">
              <p:embed/>
            </p:oleObj>
          </a:graphicData>
        </a:graphic>
      </p:graphicFrame>
      <p:pic>
        <p:nvPicPr>
          <p:cNvPr id="36873" name="Picture 9" descr="18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5135563"/>
            <a:ext cx="8208962" cy="1173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5529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5530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530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55303" name="Object 7"/>
          <p:cNvGraphicFramePr>
            <a:graphicFrameLocks noChangeAspect="1"/>
          </p:cNvGraphicFramePr>
          <p:nvPr/>
        </p:nvGraphicFramePr>
        <p:xfrm>
          <a:off x="565150" y="1130300"/>
          <a:ext cx="8412163" cy="5635625"/>
        </p:xfrm>
        <a:graphic>
          <a:graphicData uri="http://schemas.openxmlformats.org/presentationml/2006/ole">
            <p:oleObj spid="_x0000_s55303" name="文档" r:id="rId4" imgW="8611782" imgH="575202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1443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6144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144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61447" name="Object 7"/>
          <p:cNvGraphicFramePr>
            <a:graphicFrameLocks noChangeAspect="1"/>
          </p:cNvGraphicFramePr>
          <p:nvPr/>
        </p:nvGraphicFramePr>
        <p:xfrm>
          <a:off x="395288" y="908050"/>
          <a:ext cx="9210675" cy="6450013"/>
        </p:xfrm>
        <a:graphic>
          <a:graphicData uri="http://schemas.openxmlformats.org/presentationml/2006/ole">
            <p:oleObj spid="_x0000_s61447" name="文档" r:id="rId4" imgW="9623421" imgH="672384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51203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5120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120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51208" name="Object 8"/>
          <p:cNvGraphicFramePr>
            <a:graphicFrameLocks noChangeAspect="1"/>
          </p:cNvGraphicFramePr>
          <p:nvPr/>
        </p:nvGraphicFramePr>
        <p:xfrm>
          <a:off x="398463" y="1047750"/>
          <a:ext cx="8745537" cy="6000750"/>
        </p:xfrm>
        <a:graphic>
          <a:graphicData uri="http://schemas.openxmlformats.org/presentationml/2006/ole">
            <p:oleObj spid="_x0000_s51208" name="文档" r:id="rId4" imgW="8762335" imgH="601271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Default Design_2">
  <a:themeElements>
    <a:clrScheme name="4_Default Design_2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4_Default Design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lnDef>
  </a:objectDefaults>
  <a:extraClrSchemeLst>
    <a:extraClrScheme>
      <a:clrScheme name="4_Default Design_2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2638</TotalTime>
  <Words>376</Words>
  <Application/>
  <Paragraphs>68</Paragraphs>
  <Slides>28</Slides>
  <Notes>27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黑体</vt:lpstr>
      <vt:lpstr>Calibri</vt:lpstr>
      <vt:lpstr>华文隶书</vt:lpstr>
      <vt:lpstr>Times New Roman</vt:lpstr>
      <vt:lpstr>默认设计模板</vt:lpstr>
      <vt:lpstr>自定义设计方案</vt:lpstr>
      <vt:lpstr>4_Default Design_2</vt:lpstr>
      <vt:lpstr>Microsoft PowerPoint 演示文稿</vt:lpstr>
      <vt:lpstr>Microsoft Word 文档</vt:lpstr>
      <vt:lpstr>Microsoft Word 97 - 2003 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2011-12-10T05:00:42Z</dcterms:created>
  <dcterms:modified xsi:type="dcterms:W3CDTF">2018-05-29T03:32:34Z</dcterms:modified>
</cp:coreProperties>
</file>