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Default Extension="emf" ContentType="image/x-emf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  <p:sldMasterId id="2147483685" r:id="rId3"/>
  </p:sldMasterIdLst>
  <p:notesMasterIdLst>
    <p:notesMasterId r:id="rId26"/>
  </p:notesMasterIdLst>
  <p:handoutMasterIdLst>
    <p:handoutMasterId r:id="rId27"/>
  </p:handoutMasterIdLst>
  <p:sldIdLst>
    <p:sldId id="491" r:id="rId4"/>
    <p:sldId id="272" r:id="rId5"/>
    <p:sldId id="502" r:id="rId6"/>
    <p:sldId id="501" r:id="rId7"/>
    <p:sldId id="513" r:id="rId8"/>
    <p:sldId id="492" r:id="rId9"/>
    <p:sldId id="503" r:id="rId10"/>
    <p:sldId id="504" r:id="rId11"/>
    <p:sldId id="493" r:id="rId12"/>
    <p:sldId id="505" r:id="rId13"/>
    <p:sldId id="498" r:id="rId14"/>
    <p:sldId id="497" r:id="rId15"/>
    <p:sldId id="496" r:id="rId16"/>
    <p:sldId id="499" r:id="rId17"/>
    <p:sldId id="509" r:id="rId18"/>
    <p:sldId id="508" r:id="rId19"/>
    <p:sldId id="512" r:id="rId20"/>
    <p:sldId id="511" r:id="rId21"/>
    <p:sldId id="510" r:id="rId22"/>
    <p:sldId id="507" r:id="rId23"/>
    <p:sldId id="488" r:id="rId24"/>
    <p:sldId id="495" r:id="rId25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024"/>
    <a:srgbClr val="0000FF"/>
    <a:srgbClr val="FFFFFF"/>
    <a:srgbClr val="FFFF00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4580" autoAdjust="0"/>
    <p:restoredTop sz="86410" autoAdjust="0"/>
  </p:normalViewPr>
  <p:slideViewPr>
    <p:cSldViewPr>
      <p:cViewPr>
        <p:scale>
          <a:sx n="66" d="100"/>
          <a:sy n="66" d="100"/>
        </p:scale>
        <p:origin x="-1254" y="-216"/>
      </p:cViewPr>
      <p:guideLst>
        <p:guide orient="horz" pos="4292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emf"/><Relationship Id="rId1" Type="http://schemas.openxmlformats.org/officeDocument/2006/relationships/image" Target="../media/image22.e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27.emf"/><Relationship Id="rId1" Type="http://schemas.openxmlformats.org/officeDocument/2006/relationships/image" Target="../media/image26.e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image" Target="../media/image29.e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32.emf"/><Relationship Id="rId1" Type="http://schemas.openxmlformats.org/officeDocument/2006/relationships/image" Target="../media/image31.e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image" Target="../media/image34.e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image" Target="../media/image37.emf"/><Relationship Id="rId1" Type="http://schemas.openxmlformats.org/officeDocument/2006/relationships/image" Target="../media/image36.e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40.emf"/><Relationship Id="rId1" Type="http://schemas.openxmlformats.org/officeDocument/2006/relationships/image" Target="../media/image39.e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43.emf"/><Relationship Id="rId2" Type="http://schemas.openxmlformats.org/officeDocument/2006/relationships/image" Target="../media/image42.emf"/><Relationship Id="rId1" Type="http://schemas.openxmlformats.org/officeDocument/2006/relationships/image" Target="../media/image41.e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46.emf"/><Relationship Id="rId2" Type="http://schemas.openxmlformats.org/officeDocument/2006/relationships/image" Target="../media/image45.emf"/><Relationship Id="rId1" Type="http://schemas.openxmlformats.org/officeDocument/2006/relationships/image" Target="../media/image44.e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49.emf"/><Relationship Id="rId2" Type="http://schemas.openxmlformats.org/officeDocument/2006/relationships/image" Target="../media/image48.emf"/><Relationship Id="rId1" Type="http://schemas.openxmlformats.org/officeDocument/2006/relationships/image" Target="../media/image47.emf"/><Relationship Id="rId4" Type="http://schemas.openxmlformats.org/officeDocument/2006/relationships/image" Target="../media/image5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0.vml.rels><?xml version="1.0" encoding="UTF-8" standalone="yes"?>
<Relationships xmlns="http://schemas.openxmlformats.org/package/2006/relationships"><Relationship Id="rId3" Type="http://schemas.openxmlformats.org/officeDocument/2006/relationships/image" Target="../media/image53.emf"/><Relationship Id="rId2" Type="http://schemas.openxmlformats.org/officeDocument/2006/relationships/image" Target="../media/image52.emf"/><Relationship Id="rId1" Type="http://schemas.openxmlformats.org/officeDocument/2006/relationships/image" Target="../media/image51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208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208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208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DD033CCB-A7D5-4386-BFF2-C855B989A4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218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6628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18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1218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218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0A9D0C68-8737-4FE9-869A-ACAE4FD66D8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F9664DC-71BB-41B5-8B05-B397A752FEC4}" type="slidenum">
              <a:rPr lang="en-US" altLang="zh-CN"/>
              <a:pPr/>
              <a:t>2</a:t>
            </a:fld>
            <a:endParaRPr lang="en-US" altLang="zh-CN"/>
          </a:p>
        </p:txBody>
      </p:sp>
      <p:sp>
        <p:nvSpPr>
          <p:cNvPr id="2765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Arial" charset="0"/>
            </a:endParaRPr>
          </a:p>
        </p:txBody>
      </p:sp>
      <p:sp>
        <p:nvSpPr>
          <p:cNvPr id="36868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1" hangingPunct="1"/>
            <a:fld id="{B28E1F9B-6822-4A71-8692-D3E29655A32A}" type="slidenum">
              <a:rPr lang="en-US" altLang="zh-CN" sz="1200"/>
              <a:pPr algn="r" eaLnBrk="1" hangingPunct="1"/>
              <a:t>11</a:t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Arial" charset="0"/>
            </a:endParaRPr>
          </a:p>
        </p:txBody>
      </p:sp>
      <p:sp>
        <p:nvSpPr>
          <p:cNvPr id="37892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1" hangingPunct="1"/>
            <a:fld id="{4CC38018-4798-4201-9416-FDAAF4885BD4}" type="slidenum">
              <a:rPr lang="en-US" altLang="zh-CN" sz="1200"/>
              <a:pPr algn="r" eaLnBrk="1" hangingPunct="1"/>
              <a:t>12</a:t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Arial" charset="0"/>
            </a:endParaRPr>
          </a:p>
        </p:txBody>
      </p:sp>
      <p:sp>
        <p:nvSpPr>
          <p:cNvPr id="38916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1" hangingPunct="1"/>
            <a:fld id="{C1FC2DB9-31A4-4BA5-8491-B07B30F5BC8A}" type="slidenum">
              <a:rPr lang="en-US" altLang="zh-CN" sz="1200"/>
              <a:pPr algn="r" eaLnBrk="1" hangingPunct="1"/>
              <a:t>13</a:t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Arial" charset="0"/>
            </a:endParaRPr>
          </a:p>
        </p:txBody>
      </p:sp>
      <p:sp>
        <p:nvSpPr>
          <p:cNvPr id="39940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1" hangingPunct="1"/>
            <a:fld id="{49365DF4-DB0E-46A2-9344-23E35521EA71}" type="slidenum">
              <a:rPr lang="en-US" altLang="zh-CN" sz="1200"/>
              <a:pPr algn="r" eaLnBrk="1" hangingPunct="1"/>
              <a:t>14</a:t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Arial" charset="0"/>
            </a:endParaRPr>
          </a:p>
        </p:txBody>
      </p:sp>
      <p:sp>
        <p:nvSpPr>
          <p:cNvPr id="40964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1" hangingPunct="1"/>
            <a:fld id="{06B014A6-AA8E-465A-B167-0CABF1DE5B49}" type="slidenum">
              <a:rPr lang="en-US" altLang="zh-CN" sz="1200"/>
              <a:pPr algn="r" eaLnBrk="1" hangingPunct="1"/>
              <a:t>15</a:t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Arial" charset="0"/>
            </a:endParaRPr>
          </a:p>
        </p:txBody>
      </p:sp>
      <p:sp>
        <p:nvSpPr>
          <p:cNvPr id="41988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1" hangingPunct="1"/>
            <a:fld id="{5B6F66F3-435D-4726-9C2F-486CA808C935}" type="slidenum">
              <a:rPr lang="en-US" altLang="zh-CN" sz="1200"/>
              <a:pPr algn="r" eaLnBrk="1" hangingPunct="1"/>
              <a:t>16</a:t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Arial" charset="0"/>
            </a:endParaRPr>
          </a:p>
        </p:txBody>
      </p:sp>
      <p:sp>
        <p:nvSpPr>
          <p:cNvPr id="43012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1" hangingPunct="1"/>
            <a:fld id="{25003E36-3022-4E9E-B5BA-FE3BC65081EF}" type="slidenum">
              <a:rPr lang="en-US" altLang="zh-CN" sz="1200"/>
              <a:pPr algn="r" eaLnBrk="1" hangingPunct="1"/>
              <a:t>17</a:t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Arial" charset="0"/>
            </a:endParaRPr>
          </a:p>
        </p:txBody>
      </p:sp>
      <p:sp>
        <p:nvSpPr>
          <p:cNvPr id="44036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1" hangingPunct="1"/>
            <a:fld id="{A01692A4-4A2B-4F9E-9F5C-BCBEA03DDE2F}" type="slidenum">
              <a:rPr lang="en-US" altLang="zh-CN" sz="1200"/>
              <a:pPr algn="r" eaLnBrk="1" hangingPunct="1"/>
              <a:t>18</a:t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Arial" charset="0"/>
            </a:endParaRPr>
          </a:p>
        </p:txBody>
      </p:sp>
      <p:sp>
        <p:nvSpPr>
          <p:cNvPr id="45060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1" hangingPunct="1"/>
            <a:fld id="{BF8CB6CC-6943-42A6-A31B-60127F939951}" type="slidenum">
              <a:rPr lang="en-US" altLang="zh-CN" sz="1200"/>
              <a:pPr algn="r" eaLnBrk="1" hangingPunct="1"/>
              <a:t>19</a:t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Arial" charset="0"/>
            </a:endParaRPr>
          </a:p>
        </p:txBody>
      </p:sp>
      <p:sp>
        <p:nvSpPr>
          <p:cNvPr id="46084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1" hangingPunct="1"/>
            <a:fld id="{2A7F7596-5115-45B7-866B-3E63D2E98CB8}" type="slidenum">
              <a:rPr lang="en-US" altLang="zh-CN" sz="1200"/>
              <a:pPr algn="r" eaLnBrk="1" hangingPunct="1"/>
              <a:t>20</a:t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1" hangingPunct="1"/>
            <a:fld id="{1DAED580-D135-4C53-B3E3-53B2B9011193}" type="slidenum">
              <a:rPr lang="en-US" altLang="zh-CN" sz="1200"/>
              <a:pPr algn="r" eaLnBrk="1" hangingPunct="1"/>
              <a:t>3</a:t>
            </a:fld>
            <a:endParaRPr lang="en-US" altLang="zh-CN" sz="1200"/>
          </a:p>
        </p:txBody>
      </p:sp>
      <p:sp>
        <p:nvSpPr>
          <p:cNvPr id="2867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Arial" charset="0"/>
            </a:endParaRPr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6D4B59A-FC24-4F65-9BB3-54FAD65B5112}" type="slidenum">
              <a:rPr lang="en-US" altLang="zh-CN"/>
              <a:pPr/>
              <a:t>21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1" hangingPunct="1"/>
            <a:fld id="{ED813F57-E4F2-45BC-8596-E279CE76370B}" type="slidenum">
              <a:rPr lang="en-US" altLang="zh-CN" sz="1200"/>
              <a:pPr algn="r" eaLnBrk="1" hangingPunct="1"/>
              <a:t>22</a:t>
            </a:fld>
            <a:endParaRPr lang="en-US" altLang="zh-CN" sz="1200"/>
          </a:p>
        </p:txBody>
      </p:sp>
      <p:sp>
        <p:nvSpPr>
          <p:cNvPr id="4813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1" hangingPunct="1"/>
            <a:fld id="{1B882FDC-9187-45CA-8D9D-200C83FBAD2E}" type="slidenum">
              <a:rPr lang="en-US" altLang="zh-CN" sz="1200"/>
              <a:pPr algn="r" eaLnBrk="1" hangingPunct="1"/>
              <a:t>4</a:t>
            </a:fld>
            <a:endParaRPr lang="en-US" altLang="zh-CN" sz="1200"/>
          </a:p>
        </p:txBody>
      </p:sp>
      <p:sp>
        <p:nvSpPr>
          <p:cNvPr id="2969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1" hangingPunct="1"/>
            <a:fld id="{C98D2944-20D0-41CA-AD91-5DBAE4776095}" type="slidenum">
              <a:rPr lang="en-US" altLang="zh-CN" sz="1200"/>
              <a:pPr algn="r" eaLnBrk="1" hangingPunct="1"/>
              <a:t>5</a:t>
            </a:fld>
            <a:endParaRPr lang="en-US" altLang="zh-CN" sz="1200"/>
          </a:p>
        </p:txBody>
      </p:sp>
      <p:sp>
        <p:nvSpPr>
          <p:cNvPr id="3072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1" hangingPunct="1"/>
            <a:fld id="{AA22ABCE-3FE7-4B36-83F7-F5FCF382F59F}" type="slidenum">
              <a:rPr lang="en-US" altLang="zh-CN" sz="1200"/>
              <a:pPr algn="r" eaLnBrk="1" hangingPunct="1"/>
              <a:t>6</a:t>
            </a:fld>
            <a:endParaRPr lang="en-US" altLang="zh-CN" sz="1200"/>
          </a:p>
        </p:txBody>
      </p:sp>
      <p:sp>
        <p:nvSpPr>
          <p:cNvPr id="3174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1" hangingPunct="1"/>
            <a:fld id="{C25B3119-03BD-4057-A711-B32EE6078DD0}" type="slidenum">
              <a:rPr lang="en-US" altLang="zh-CN" sz="1200"/>
              <a:pPr algn="r" eaLnBrk="1" hangingPunct="1"/>
              <a:t>7</a:t>
            </a:fld>
            <a:endParaRPr lang="en-US" altLang="zh-CN" sz="1200"/>
          </a:p>
        </p:txBody>
      </p:sp>
      <p:sp>
        <p:nvSpPr>
          <p:cNvPr id="3277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1" hangingPunct="1"/>
            <a:fld id="{AA057E19-8447-4B7C-B45B-658B3A9ADFF9}" type="slidenum">
              <a:rPr lang="en-US" altLang="zh-CN" sz="1200"/>
              <a:pPr algn="r" eaLnBrk="1" hangingPunct="1"/>
              <a:t>8</a:t>
            </a:fld>
            <a:endParaRPr lang="en-US" altLang="zh-CN" sz="1200"/>
          </a:p>
        </p:txBody>
      </p:sp>
      <p:sp>
        <p:nvSpPr>
          <p:cNvPr id="3379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1" hangingPunct="1"/>
            <a:fld id="{CC3A0160-294B-4834-8E85-1710369E1D05}" type="slidenum">
              <a:rPr lang="en-US" altLang="zh-CN" sz="1200"/>
              <a:pPr algn="r" eaLnBrk="1" hangingPunct="1"/>
              <a:t>9</a:t>
            </a:fld>
            <a:endParaRPr lang="en-US" altLang="zh-CN" sz="1200"/>
          </a:p>
        </p:txBody>
      </p:sp>
      <p:sp>
        <p:nvSpPr>
          <p:cNvPr id="3481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1" hangingPunct="1"/>
            <a:fld id="{7F0D0E92-F644-4AEF-905B-317E27EC41C1}" type="slidenum">
              <a:rPr lang="en-US" altLang="zh-CN" sz="1200"/>
              <a:pPr algn="r" eaLnBrk="1" hangingPunct="1"/>
              <a:t>10</a:t>
            </a:fld>
            <a:endParaRPr lang="en-US" altLang="zh-CN" sz="1200"/>
          </a:p>
        </p:txBody>
      </p:sp>
      <p:sp>
        <p:nvSpPr>
          <p:cNvPr id="3584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slow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slow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slow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5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06"/>
          <p:cNvSpPr>
            <a:spLocks noChangeArrowheads="1"/>
          </p:cNvSpPr>
          <p:nvPr userDrawn="1"/>
        </p:nvSpPr>
        <p:spPr bwMode="auto">
          <a:xfrm>
            <a:off x="0" y="0"/>
            <a:ext cx="9145588" cy="735013"/>
          </a:xfrm>
          <a:prstGeom prst="rect">
            <a:avLst/>
          </a:prstGeom>
          <a:gradFill rotWithShape="1">
            <a:gsLst>
              <a:gs pos="0">
                <a:srgbClr val="001D31"/>
              </a:gs>
              <a:gs pos="100000">
                <a:srgbClr val="0099FF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>
            <a:lvl1pPr eaLnBrk="0" hangingPunct="0"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9pPr>
          </a:lstStyle>
          <a:p>
            <a:pPr algn="ctr" eaLnBrk="1" hangingPunct="1">
              <a:defRPr/>
            </a:pPr>
            <a:endParaRPr lang="zh-CN" altLang="en-US" sz="18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06"/>
          <p:cNvSpPr>
            <a:spLocks noChangeArrowheads="1"/>
          </p:cNvSpPr>
          <p:nvPr userDrawn="1"/>
        </p:nvSpPr>
        <p:spPr bwMode="auto">
          <a:xfrm>
            <a:off x="0" y="0"/>
            <a:ext cx="9145588" cy="735013"/>
          </a:xfrm>
          <a:prstGeom prst="rect">
            <a:avLst/>
          </a:prstGeom>
          <a:gradFill rotWithShape="1">
            <a:gsLst>
              <a:gs pos="0">
                <a:srgbClr val="001D31"/>
              </a:gs>
              <a:gs pos="100000">
                <a:srgbClr val="0099FF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>
            <a:lvl1pPr eaLnBrk="0" hangingPunct="0"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9pPr>
          </a:lstStyle>
          <a:p>
            <a:pPr algn="ctr" eaLnBrk="1" hangingPunct="1">
              <a:defRPr/>
            </a:pPr>
            <a:endParaRPr lang="zh-CN" altLang="en-US" sz="18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grpSp>
        <p:nvGrpSpPr>
          <p:cNvPr id="23555" name="Group 8"/>
          <p:cNvGrpSpPr>
            <a:grpSpLocks/>
          </p:cNvGrpSpPr>
          <p:nvPr userDrawn="1"/>
        </p:nvGrpSpPr>
        <p:grpSpPr bwMode="auto">
          <a:xfrm>
            <a:off x="152400" y="906463"/>
            <a:ext cx="8763000" cy="5951537"/>
            <a:chOff x="0" y="0"/>
            <a:chExt cx="2608" cy="3810"/>
          </a:xfrm>
        </p:grpSpPr>
        <p:sp>
          <p:nvSpPr>
            <p:cNvPr id="4101" name="AutoShape 75"/>
            <p:cNvSpPr>
              <a:spLocks noChangeArrowheads="1"/>
            </p:cNvSpPr>
            <p:nvPr userDrawn="1"/>
          </p:nvSpPr>
          <p:spPr bwMode="auto">
            <a:xfrm>
              <a:off x="0" y="0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9pPr>
            </a:lstStyle>
            <a:p>
              <a:pPr algn="ctr" eaLnBrk="1" hangingPunct="1">
                <a:defRPr/>
              </a:pPr>
              <a:endParaRPr lang="zh-CN" altLang="en-US" sz="1800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102" name="AutoShape 76"/>
            <p:cNvSpPr>
              <a:spLocks noChangeArrowheads="1"/>
            </p:cNvSpPr>
            <p:nvPr userDrawn="1"/>
          </p:nvSpPr>
          <p:spPr bwMode="auto">
            <a:xfrm>
              <a:off x="55" y="65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9pPr>
            </a:lstStyle>
            <a:p>
              <a:pPr algn="ctr" eaLnBrk="1" hangingPunct="1">
                <a:defRPr/>
              </a:pPr>
              <a:endParaRPr lang="zh-CN" altLang="en-US" sz="1800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07535" name="Text Box 15"/>
          <p:cNvSpPr txBox="1">
            <a:spLocks noChangeArrowheads="1"/>
          </p:cNvSpPr>
          <p:nvPr userDrawn="1"/>
        </p:nvSpPr>
        <p:spPr bwMode="auto">
          <a:xfrm>
            <a:off x="228600" y="1066800"/>
            <a:ext cx="4800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endParaRPr lang="zh-CN" altLang="en-US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ea typeface="黑体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 userDrawn="1"/>
        </p:nvSpPr>
        <p:spPr bwMode="auto">
          <a:xfrm>
            <a:off x="0" y="0"/>
            <a:ext cx="9145588" cy="636588"/>
          </a:xfrm>
          <a:prstGeom prst="rect">
            <a:avLst/>
          </a:prstGeom>
          <a:gradFill rotWithShape="1">
            <a:gsLst>
              <a:gs pos="0">
                <a:srgbClr val="001D31"/>
              </a:gs>
              <a:gs pos="100000">
                <a:srgbClr val="0099FF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>
            <a:lvl1pPr algn="ctr" eaLnBrk="0" hangingPunct="0"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1pPr>
            <a:lvl2pPr marL="742950" indent="-285750" algn="ctr" eaLnBrk="0" hangingPunct="0"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2pPr>
            <a:lvl3pPr marL="1143000" indent="-228600" algn="ctr" eaLnBrk="0" hangingPunct="0"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3pPr>
            <a:lvl4pPr marL="1600200" indent="-228600" algn="ctr" eaLnBrk="0" hangingPunct="0"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4pPr>
            <a:lvl5pPr marL="2057400" indent="-228600" algn="ctr" eaLnBrk="0" hangingPunct="0"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9pPr>
          </a:lstStyle>
          <a:p>
            <a:pPr eaLnBrk="1" hangingPunct="1">
              <a:defRPr/>
            </a:pPr>
            <a:endParaRPr lang="zh-CN" altLang="en-US" sz="1800" smtClean="0">
              <a:solidFill>
                <a:srgbClr val="080808"/>
              </a:solidFill>
              <a:latin typeface="Calibri" panose="020F0502020204030204" pitchFamily="34" charset="0"/>
            </a:endParaRPr>
          </a:p>
        </p:txBody>
      </p:sp>
      <p:grpSp>
        <p:nvGrpSpPr>
          <p:cNvPr id="24579" name="Group 3"/>
          <p:cNvGrpSpPr>
            <a:grpSpLocks/>
          </p:cNvGrpSpPr>
          <p:nvPr userDrawn="1"/>
        </p:nvGrpSpPr>
        <p:grpSpPr bwMode="auto">
          <a:xfrm>
            <a:off x="152400" y="763588"/>
            <a:ext cx="8812213" cy="5905500"/>
            <a:chOff x="0" y="0"/>
            <a:chExt cx="2608" cy="3810"/>
          </a:xfrm>
        </p:grpSpPr>
        <p:sp>
          <p:nvSpPr>
            <p:cNvPr id="6148" name="AutoShape 17"/>
            <p:cNvSpPr>
              <a:spLocks noChangeArrowheads="1"/>
            </p:cNvSpPr>
            <p:nvPr/>
          </p:nvSpPr>
          <p:spPr bwMode="auto">
            <a:xfrm>
              <a:off x="0" y="0"/>
              <a:ext cx="2608" cy="3810"/>
            </a:xfrm>
            <a:prstGeom prst="roundRect">
              <a:avLst>
                <a:gd name="adj" fmla="val 4949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>
              <a:lvl1pPr algn="ctr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1pPr>
              <a:lvl2pPr marL="742950" indent="-285750" algn="ctr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2pPr>
              <a:lvl3pPr marL="1143000" indent="-228600" algn="ctr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3pPr>
              <a:lvl4pPr marL="1600200" indent="-228600" algn="ctr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4pPr>
              <a:lvl5pPr marL="2057400" indent="-228600" algn="ctr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800" smtClean="0">
                <a:solidFill>
                  <a:srgbClr val="080808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6149" name="AutoShape 18"/>
            <p:cNvSpPr>
              <a:spLocks noChangeArrowheads="1"/>
            </p:cNvSpPr>
            <p:nvPr/>
          </p:nvSpPr>
          <p:spPr bwMode="auto">
            <a:xfrm>
              <a:off x="55" y="65"/>
              <a:ext cx="2503" cy="3713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wrap="none" anchor="ctr"/>
            <a:lstStyle>
              <a:lvl1pPr algn="ctr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1pPr>
              <a:lvl2pPr marL="742950" indent="-285750" algn="ctr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2pPr>
              <a:lvl3pPr marL="1143000" indent="-228600" algn="ctr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3pPr>
              <a:lvl4pPr marL="1600200" indent="-228600" algn="ctr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4pPr>
              <a:lvl5pPr marL="2057400" indent="-228600" algn="ctr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800" smtClean="0">
                <a:solidFill>
                  <a:srgbClr val="080808"/>
                </a:solidFill>
                <a:latin typeface="Arial" panose="020B0604020202020204" pitchFamily="34" charset="0"/>
              </a:endParaRPr>
            </a:p>
          </p:txBody>
        </p:sp>
      </p:grpSp>
      <p:pic>
        <p:nvPicPr>
          <p:cNvPr id="24580" name="Picture 2" descr="C:\Users\chaoran\Desktop\logo.png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778625" y="6096000"/>
            <a:ext cx="235902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图片 5"/>
          <p:cNvPicPr>
            <a:picLocks noChangeAspect="1" noChangeArrowheads="1"/>
          </p:cNvPicPr>
          <p:nvPr userDrawn="1"/>
        </p:nvPicPr>
        <p:blipFill>
          <a:blip r:embed="rId14" cstate="print"/>
          <a:srcRect t="2" b="395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图片 7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2" descr="C:\Users\chaoran\Desktop\logo.png"/>
          <p:cNvPicPr>
            <a:picLocks noChangeAspect="1" noChangeArrowheads="1"/>
          </p:cNvPicPr>
          <p:nvPr userDrawn="1"/>
        </p:nvPicPr>
        <p:blipFill>
          <a:blip r:embed="rId16" cstate="print"/>
          <a:srcRect r="68571"/>
          <a:stretch>
            <a:fillRect/>
          </a:stretch>
        </p:blipFill>
        <p:spPr bwMode="auto">
          <a:xfrm>
            <a:off x="5600700" y="5919788"/>
            <a:ext cx="1077913" cy="862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sy="23000" kx="-1199993" algn="bl" rotWithShape="0">
              <a:srgbClr val="000000">
                <a:alpha val="0"/>
              </a:srgbClr>
            </a:outerShdw>
          </a:effectLst>
        </p:spPr>
      </p:pic>
      <p:pic>
        <p:nvPicPr>
          <p:cNvPr id="24584" name="Picture 2" descr="C:\Users\chaoran\Desktop\logo.png"/>
          <p:cNvPicPr>
            <a:picLocks noChangeAspect="1" noChangeArrowheads="1"/>
          </p:cNvPicPr>
          <p:nvPr userDrawn="1"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6602413" y="5919788"/>
            <a:ext cx="2651125" cy="871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 spd="slow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 b="1" i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v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9.emf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4" Type="http://schemas.openxmlformats.org/officeDocument/2006/relationships/oleObject" Target="../embeddings/oleObject9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25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12.bin"/><Relationship Id="rId5" Type="http://schemas.openxmlformats.org/officeDocument/2006/relationships/oleObject" Target="../embeddings/oleObject11.bin"/><Relationship Id="rId4" Type="http://schemas.openxmlformats.org/officeDocument/2006/relationships/oleObject" Target="../embeddings/oleObject10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15.bin"/><Relationship Id="rId5" Type="http://schemas.openxmlformats.org/officeDocument/2006/relationships/oleObject" Target="../embeddings/oleObject14.bin"/><Relationship Id="rId4" Type="http://schemas.openxmlformats.org/officeDocument/2006/relationships/oleObject" Target="../embeddings/oleObject13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5" Type="http://schemas.openxmlformats.org/officeDocument/2006/relationships/oleObject" Target="../embeddings/oleObject17.bin"/><Relationship Id="rId4" Type="http://schemas.openxmlformats.org/officeDocument/2006/relationships/oleObject" Target="../embeddings/oleObject16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20.bin"/><Relationship Id="rId5" Type="http://schemas.openxmlformats.org/officeDocument/2006/relationships/oleObject" Target="../embeddings/oleObject19.bin"/><Relationship Id="rId4" Type="http://schemas.openxmlformats.org/officeDocument/2006/relationships/oleObject" Target="../embeddings/oleObject18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5" Type="http://schemas.openxmlformats.org/officeDocument/2006/relationships/oleObject" Target="../embeddings/oleObject22.bin"/><Relationship Id="rId4" Type="http://schemas.openxmlformats.org/officeDocument/2006/relationships/oleObject" Target="../embeddings/oleObject21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25.bin"/><Relationship Id="rId5" Type="http://schemas.openxmlformats.org/officeDocument/2006/relationships/oleObject" Target="../embeddings/oleObject24.bin"/><Relationship Id="rId4" Type="http://schemas.openxmlformats.org/officeDocument/2006/relationships/oleObject" Target="../embeddings/oleObject23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5" Type="http://schemas.openxmlformats.org/officeDocument/2006/relationships/oleObject" Target="../embeddings/oleObject27.bin"/><Relationship Id="rId4" Type="http://schemas.openxmlformats.org/officeDocument/2006/relationships/oleObject" Target="../embeddings/oleObject26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30.bin"/><Relationship Id="rId5" Type="http://schemas.openxmlformats.org/officeDocument/2006/relationships/oleObject" Target="../embeddings/oleObject29.bin"/><Relationship Id="rId4" Type="http://schemas.openxmlformats.org/officeDocument/2006/relationships/oleObject" Target="../embeddings/oleObject28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oleObject33.bin"/><Relationship Id="rId5" Type="http://schemas.openxmlformats.org/officeDocument/2006/relationships/oleObject" Target="../embeddings/oleObject32.bin"/><Relationship Id="rId4" Type="http://schemas.openxmlformats.org/officeDocument/2006/relationships/oleObject" Target="../embeddings/oleObject31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7" Type="http://schemas.openxmlformats.org/officeDocument/2006/relationships/oleObject" Target="../embeddings/oleObject3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6" Type="http://schemas.openxmlformats.org/officeDocument/2006/relationships/oleObject" Target="../embeddings/oleObject36.bin"/><Relationship Id="rId5" Type="http://schemas.openxmlformats.org/officeDocument/2006/relationships/oleObject" Target="../embeddings/oleObject35.bin"/><Relationship Id="rId4" Type="http://schemas.openxmlformats.org/officeDocument/2006/relationships/oleObject" Target="../embeddings/oleObject34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6" Type="http://schemas.openxmlformats.org/officeDocument/2006/relationships/oleObject" Target="../embeddings/oleObject40.bin"/><Relationship Id="rId5" Type="http://schemas.openxmlformats.org/officeDocument/2006/relationships/oleObject" Target="../embeddings/oleObject39.bin"/><Relationship Id="rId4" Type="http://schemas.openxmlformats.org/officeDocument/2006/relationships/oleObject" Target="../embeddings/oleObject38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4" Type="http://schemas.openxmlformats.org/officeDocument/2006/relationships/oleObject" Target="../embeddings/oleObject4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2.bin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3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4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5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oleObject6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18.png"/><Relationship Id="rId4" Type="http://schemas.openxmlformats.org/officeDocument/2006/relationships/oleObject" Target="../embeddings/oleObject7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20.png"/><Relationship Id="rId4" Type="http://schemas.openxmlformats.org/officeDocument/2006/relationships/oleObject" Target="../embeddings/oleObject8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Group 2"/>
          <p:cNvGrpSpPr>
            <a:grpSpLocks/>
          </p:cNvGrpSpPr>
          <p:nvPr/>
        </p:nvGrpSpPr>
        <p:grpSpPr bwMode="auto">
          <a:xfrm>
            <a:off x="0" y="0"/>
            <a:ext cx="9144000" cy="4930775"/>
            <a:chOff x="0" y="0"/>
            <a:chExt cx="5028" cy="2711"/>
          </a:xfrm>
        </p:grpSpPr>
        <p:grpSp>
          <p:nvGrpSpPr>
            <p:cNvPr id="25627" name="Group 3"/>
            <p:cNvGrpSpPr>
              <a:grpSpLocks/>
            </p:cNvGrpSpPr>
            <p:nvPr/>
          </p:nvGrpSpPr>
          <p:grpSpPr bwMode="auto">
            <a:xfrm>
              <a:off x="0" y="144"/>
              <a:ext cx="5028" cy="2567"/>
              <a:chOff x="0" y="0"/>
              <a:chExt cx="9144000" cy="4669536"/>
            </a:xfrm>
          </p:grpSpPr>
          <p:pic>
            <p:nvPicPr>
              <p:cNvPr id="25632" name="Freeform 107"/>
              <p:cNvPicPr>
                <a:picLocks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0" y="0"/>
                <a:ext cx="9144000" cy="46695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5633" name="Text Box 5"/>
              <p:cNvSpPr txBox="1">
                <a:spLocks noChangeArrowheads="1"/>
              </p:cNvSpPr>
              <p:nvPr/>
            </p:nvSpPr>
            <p:spPr bwMode="auto">
              <a:xfrm>
                <a:off x="0" y="-2039"/>
                <a:ext cx="9144000" cy="467068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 eaLnBrk="1" hangingPunct="1"/>
                <a:endParaRPr lang="zh-CN" altLang="en-US" sz="2000" b="1">
                  <a:solidFill>
                    <a:srgbClr val="080808"/>
                  </a:solidFill>
                </a:endParaRPr>
              </a:p>
            </p:txBody>
          </p:sp>
        </p:grpSp>
        <p:sp>
          <p:nvSpPr>
            <p:cNvPr id="25628" name="Freeform 108"/>
            <p:cNvSpPr>
              <a:spLocks/>
            </p:cNvSpPr>
            <p:nvPr/>
          </p:nvSpPr>
          <p:spPr bwMode="auto">
            <a:xfrm>
              <a:off x="0" y="0"/>
              <a:ext cx="5028" cy="2200"/>
            </a:xfrm>
            <a:custGeom>
              <a:avLst/>
              <a:gdLst>
                <a:gd name="T0" fmla="*/ 28042 w 2129"/>
                <a:gd name="T1" fmla="*/ 10635 h 887"/>
                <a:gd name="T2" fmla="*/ 28042 w 2129"/>
                <a:gd name="T3" fmla="*/ 9504 h 887"/>
                <a:gd name="T4" fmla="*/ 15556 w 2129"/>
                <a:gd name="T5" fmla="*/ 0 h 887"/>
                <a:gd name="T6" fmla="*/ 0 w 2129"/>
                <a:gd name="T7" fmla="*/ 0 h 887"/>
                <a:gd name="T8" fmla="*/ 0 w 2129"/>
                <a:gd name="T9" fmla="*/ 868 h 887"/>
                <a:gd name="T10" fmla="*/ 28042 w 2129"/>
                <a:gd name="T11" fmla="*/ 10635 h 88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129"/>
                <a:gd name="T19" fmla="*/ 0 h 887"/>
                <a:gd name="T20" fmla="*/ 2129 w 2129"/>
                <a:gd name="T21" fmla="*/ 887 h 88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29" h="887">
                  <a:moveTo>
                    <a:pt x="2129" y="697"/>
                  </a:moveTo>
                  <a:cubicBezTo>
                    <a:pt x="2129" y="623"/>
                    <a:pt x="2129" y="623"/>
                    <a:pt x="2129" y="623"/>
                  </a:cubicBezTo>
                  <a:cubicBezTo>
                    <a:pt x="1448" y="642"/>
                    <a:pt x="1132" y="434"/>
                    <a:pt x="118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360" y="674"/>
                    <a:pt x="1070" y="887"/>
                    <a:pt x="2129" y="697"/>
                  </a:cubicBezTo>
                  <a:close/>
                </a:path>
              </a:pathLst>
            </a:custGeom>
            <a:gradFill rotWithShape="1">
              <a:gsLst>
                <a:gs pos="0">
                  <a:srgbClr val="21D6E0"/>
                </a:gs>
                <a:gs pos="17000">
                  <a:srgbClr val="21D6E0"/>
                </a:gs>
                <a:gs pos="27000">
                  <a:srgbClr val="0D7AB9"/>
                </a:gs>
                <a:gs pos="100000">
                  <a:srgbClr val="0087E6"/>
                </a:gs>
              </a:gsLst>
              <a:lin ang="3600000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5629" name="Group 7"/>
            <p:cNvGrpSpPr>
              <a:grpSpLocks/>
            </p:cNvGrpSpPr>
            <p:nvPr/>
          </p:nvGrpSpPr>
          <p:grpSpPr bwMode="auto">
            <a:xfrm>
              <a:off x="2755" y="0"/>
              <a:ext cx="2273" cy="1605"/>
              <a:chOff x="0" y="0"/>
              <a:chExt cx="4133088" cy="2919984"/>
            </a:xfrm>
          </p:grpSpPr>
          <p:pic>
            <p:nvPicPr>
              <p:cNvPr id="25630" name="Freeform 109"/>
              <p:cNvPicPr>
                <a:picLocks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0"/>
                <a:ext cx="4133088" cy="291998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5631" name="Text Box 9"/>
              <p:cNvSpPr txBox="1">
                <a:spLocks noChangeArrowheads="1"/>
              </p:cNvSpPr>
              <p:nvPr/>
            </p:nvSpPr>
            <p:spPr bwMode="auto">
              <a:xfrm>
                <a:off x="-186124" y="0"/>
                <a:ext cx="4319212" cy="30010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 eaLnBrk="1" hangingPunct="1"/>
                <a:endParaRPr lang="zh-CN" altLang="en-US" sz="2000" b="1">
                  <a:solidFill>
                    <a:srgbClr val="080808"/>
                  </a:solidFill>
                </a:endParaRPr>
              </a:p>
            </p:txBody>
          </p:sp>
        </p:grpSp>
      </p:grpSp>
      <p:grpSp>
        <p:nvGrpSpPr>
          <p:cNvPr id="25603" name="Group 10"/>
          <p:cNvGrpSpPr>
            <a:grpSpLocks/>
          </p:cNvGrpSpPr>
          <p:nvPr/>
        </p:nvGrpSpPr>
        <p:grpSpPr bwMode="auto">
          <a:xfrm>
            <a:off x="0" y="4013200"/>
            <a:ext cx="9144000" cy="2889250"/>
            <a:chOff x="0" y="0"/>
            <a:chExt cx="5760" cy="1820"/>
          </a:xfrm>
        </p:grpSpPr>
        <p:pic>
          <p:nvPicPr>
            <p:cNvPr id="25625" name="Freeform 26"/>
            <p:cNvPicPr>
              <a:picLocks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5760" cy="18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626" name="Text Box 12"/>
            <p:cNvSpPr txBox="1">
              <a:spLocks noChangeArrowheads="1"/>
            </p:cNvSpPr>
            <p:nvPr/>
          </p:nvSpPr>
          <p:spPr bwMode="auto">
            <a:xfrm>
              <a:off x="0" y="0"/>
              <a:ext cx="5760" cy="18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eaLnBrk="1" hangingPunct="1"/>
              <a:endParaRPr lang="zh-CN" altLang="en-US" sz="2000" b="1">
                <a:solidFill>
                  <a:srgbClr val="080808"/>
                </a:solidFill>
              </a:endParaRPr>
            </a:p>
          </p:txBody>
        </p:sp>
      </p:grpSp>
      <p:sp>
        <p:nvSpPr>
          <p:cNvPr id="25604" name="Freeform 27"/>
          <p:cNvSpPr>
            <a:spLocks/>
          </p:cNvSpPr>
          <p:nvPr/>
        </p:nvSpPr>
        <p:spPr bwMode="auto">
          <a:xfrm>
            <a:off x="0" y="3149600"/>
            <a:ext cx="9144000" cy="1779588"/>
          </a:xfrm>
          <a:custGeom>
            <a:avLst/>
            <a:gdLst>
              <a:gd name="T0" fmla="*/ 2147483647 w 2861"/>
              <a:gd name="T1" fmla="*/ 2147483647 h 557"/>
              <a:gd name="T2" fmla="*/ 2147483647 w 2861"/>
              <a:gd name="T3" fmla="*/ 0 h 557"/>
              <a:gd name="T4" fmla="*/ 2147483647 w 2861"/>
              <a:gd name="T5" fmla="*/ 2147483647 h 557"/>
              <a:gd name="T6" fmla="*/ 0 w 2861"/>
              <a:gd name="T7" fmla="*/ 2147483647 h 557"/>
              <a:gd name="T8" fmla="*/ 0 w 2861"/>
              <a:gd name="T9" fmla="*/ 2147483647 h 557"/>
              <a:gd name="T10" fmla="*/ 2147483647 w 2861"/>
              <a:gd name="T11" fmla="*/ 2147483647 h 557"/>
              <a:gd name="T12" fmla="*/ 2147483647 w 2861"/>
              <a:gd name="T13" fmla="*/ 2147483647 h 55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861"/>
              <a:gd name="T22" fmla="*/ 0 h 557"/>
              <a:gd name="T23" fmla="*/ 2861 w 2861"/>
              <a:gd name="T24" fmla="*/ 557 h 55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861" h="557">
                <a:moveTo>
                  <a:pt x="2861" y="225"/>
                </a:moveTo>
                <a:cubicBezTo>
                  <a:pt x="2861" y="0"/>
                  <a:pt x="2861" y="0"/>
                  <a:pt x="2861" y="0"/>
                </a:cubicBezTo>
                <a:cubicBezTo>
                  <a:pt x="2436" y="344"/>
                  <a:pt x="1954" y="516"/>
                  <a:pt x="1415" y="516"/>
                </a:cubicBezTo>
                <a:cubicBezTo>
                  <a:pt x="889" y="516"/>
                  <a:pt x="417" y="352"/>
                  <a:pt x="0" y="25"/>
                </a:cubicBezTo>
                <a:cubicBezTo>
                  <a:pt x="0" y="271"/>
                  <a:pt x="0" y="271"/>
                  <a:pt x="0" y="271"/>
                </a:cubicBezTo>
                <a:cubicBezTo>
                  <a:pt x="421" y="462"/>
                  <a:pt x="882" y="557"/>
                  <a:pt x="1382" y="557"/>
                </a:cubicBezTo>
                <a:cubicBezTo>
                  <a:pt x="1921" y="557"/>
                  <a:pt x="2414" y="446"/>
                  <a:pt x="2861" y="225"/>
                </a:cubicBezTo>
                <a:close/>
              </a:path>
            </a:pathLst>
          </a:custGeom>
          <a:solidFill>
            <a:srgbClr val="00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05" name="Freeform 28"/>
          <p:cNvSpPr>
            <a:spLocks/>
          </p:cNvSpPr>
          <p:nvPr/>
        </p:nvSpPr>
        <p:spPr bwMode="auto">
          <a:xfrm>
            <a:off x="0" y="3810000"/>
            <a:ext cx="9144000" cy="1189038"/>
          </a:xfrm>
          <a:custGeom>
            <a:avLst/>
            <a:gdLst>
              <a:gd name="T0" fmla="*/ 2147483647 w 2861"/>
              <a:gd name="T1" fmla="*/ 2147483647 h 372"/>
              <a:gd name="T2" fmla="*/ 2147483647 w 2861"/>
              <a:gd name="T3" fmla="*/ 0 h 372"/>
              <a:gd name="T4" fmla="*/ 2147483647 w 2861"/>
              <a:gd name="T5" fmla="*/ 2147483647 h 372"/>
              <a:gd name="T6" fmla="*/ 0 w 2861"/>
              <a:gd name="T7" fmla="*/ 2147483647 h 372"/>
              <a:gd name="T8" fmla="*/ 0 w 2861"/>
              <a:gd name="T9" fmla="*/ 2147483647 h 372"/>
              <a:gd name="T10" fmla="*/ 2147483647 w 2861"/>
              <a:gd name="T11" fmla="*/ 2147483647 h 372"/>
              <a:gd name="T12" fmla="*/ 2147483647 w 2861"/>
              <a:gd name="T13" fmla="*/ 2147483647 h 37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861"/>
              <a:gd name="T22" fmla="*/ 0 h 372"/>
              <a:gd name="T23" fmla="*/ 2861 w 2861"/>
              <a:gd name="T24" fmla="*/ 372 h 37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861" h="372">
                <a:moveTo>
                  <a:pt x="2861" y="40"/>
                </a:moveTo>
                <a:cubicBezTo>
                  <a:pt x="2861" y="0"/>
                  <a:pt x="2861" y="0"/>
                  <a:pt x="2861" y="0"/>
                </a:cubicBezTo>
                <a:cubicBezTo>
                  <a:pt x="2414" y="221"/>
                  <a:pt x="1921" y="332"/>
                  <a:pt x="1382" y="332"/>
                </a:cubicBezTo>
                <a:cubicBezTo>
                  <a:pt x="882" y="332"/>
                  <a:pt x="421" y="237"/>
                  <a:pt x="0" y="46"/>
                </a:cubicBezTo>
                <a:cubicBezTo>
                  <a:pt x="0" y="86"/>
                  <a:pt x="0" y="86"/>
                  <a:pt x="0" y="86"/>
                </a:cubicBezTo>
                <a:cubicBezTo>
                  <a:pt x="421" y="277"/>
                  <a:pt x="882" y="372"/>
                  <a:pt x="1382" y="372"/>
                </a:cubicBezTo>
                <a:cubicBezTo>
                  <a:pt x="1921" y="372"/>
                  <a:pt x="2414" y="261"/>
                  <a:pt x="2861" y="40"/>
                </a:cubicBezTo>
                <a:close/>
              </a:path>
            </a:pathLst>
          </a:custGeom>
          <a:solidFill>
            <a:srgbClr val="97BD4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6150" name="Picture 7" descr="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ltGray">
          <a:xfrm>
            <a:off x="539750" y="1628775"/>
            <a:ext cx="1920875" cy="176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algn="ctr" rotWithShape="0">
              <a:schemeClr val="tx1"/>
            </a:outerShdw>
          </a:effectLst>
        </p:spPr>
      </p:pic>
      <p:grpSp>
        <p:nvGrpSpPr>
          <p:cNvPr id="25607" name="组合 20"/>
          <p:cNvGrpSpPr>
            <a:grpSpLocks/>
          </p:cNvGrpSpPr>
          <p:nvPr/>
        </p:nvGrpSpPr>
        <p:grpSpPr bwMode="auto">
          <a:xfrm>
            <a:off x="323850" y="3357563"/>
            <a:ext cx="2435225" cy="2260600"/>
            <a:chOff x="155575" y="2009775"/>
            <a:chExt cx="2435225" cy="2260600"/>
          </a:xfrm>
        </p:grpSpPr>
        <p:grpSp>
          <p:nvGrpSpPr>
            <p:cNvPr id="25611" name="组合 5"/>
            <p:cNvGrpSpPr>
              <a:grpSpLocks/>
            </p:cNvGrpSpPr>
            <p:nvPr/>
          </p:nvGrpSpPr>
          <p:grpSpPr bwMode="auto">
            <a:xfrm>
              <a:off x="155575" y="3186112"/>
              <a:ext cx="2435225" cy="1084263"/>
              <a:chOff x="1663887" y="3803999"/>
              <a:chExt cx="3035441" cy="1027575"/>
            </a:xfrm>
          </p:grpSpPr>
          <p:sp>
            <p:nvSpPr>
              <p:cNvPr id="32" name="Freeform 13"/>
              <p:cNvSpPr>
                <a:spLocks noChangeArrowheads="1"/>
              </p:cNvSpPr>
              <p:nvPr/>
            </p:nvSpPr>
            <p:spPr bwMode="auto">
              <a:xfrm>
                <a:off x="1663887" y="4110917"/>
                <a:ext cx="2772265" cy="720657"/>
              </a:xfrm>
              <a:custGeom>
                <a:avLst/>
                <a:gdLst>
                  <a:gd name="T0" fmla="*/ 0 w 1906"/>
                  <a:gd name="T1" fmla="*/ 2147483646 h 530"/>
                  <a:gd name="T2" fmla="*/ 2147483646 w 1906"/>
                  <a:gd name="T3" fmla="*/ 2147483646 h 530"/>
                  <a:gd name="T4" fmla="*/ 2147483646 w 1906"/>
                  <a:gd name="T5" fmla="*/ 0 h 530"/>
                  <a:gd name="T6" fmla="*/ 2147483646 w 1906"/>
                  <a:gd name="T7" fmla="*/ 0 h 530"/>
                  <a:gd name="T8" fmla="*/ 0 w 1906"/>
                  <a:gd name="T9" fmla="*/ 2147483646 h 5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06"/>
                  <a:gd name="T16" fmla="*/ 0 h 530"/>
                  <a:gd name="T17" fmla="*/ 1906 w 1906"/>
                  <a:gd name="T18" fmla="*/ 530 h 53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06" h="530">
                    <a:moveTo>
                      <a:pt x="0" y="529"/>
                    </a:moveTo>
                    <a:lnTo>
                      <a:pt x="1905" y="529"/>
                    </a:lnTo>
                    <a:lnTo>
                      <a:pt x="1606" y="0"/>
                    </a:lnTo>
                    <a:lnTo>
                      <a:pt x="282" y="0"/>
                    </a:lnTo>
                    <a:lnTo>
                      <a:pt x="0" y="529"/>
                    </a:lnTo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3" name="Freeform 11"/>
              <p:cNvSpPr>
                <a:spLocks noChangeArrowheads="1"/>
              </p:cNvSpPr>
              <p:nvPr/>
            </p:nvSpPr>
            <p:spPr bwMode="auto">
              <a:xfrm rot="-164439">
                <a:off x="3943436" y="3840107"/>
                <a:ext cx="755892" cy="979431"/>
              </a:xfrm>
              <a:custGeom>
                <a:avLst/>
                <a:gdLst>
                  <a:gd name="T0" fmla="*/ 0 w 516"/>
                  <a:gd name="T1" fmla="*/ 2147483646 h 732"/>
                  <a:gd name="T2" fmla="*/ 2147483646 w 516"/>
                  <a:gd name="T3" fmla="*/ 2147483646 h 732"/>
                  <a:gd name="T4" fmla="*/ 2147483646 w 516"/>
                  <a:gd name="T5" fmla="*/ 2147483646 h 732"/>
                  <a:gd name="T6" fmla="*/ 2147483646 w 516"/>
                  <a:gd name="T7" fmla="*/ 0 h 732"/>
                  <a:gd name="T8" fmla="*/ 0 w 516"/>
                  <a:gd name="T9" fmla="*/ 2147483646 h 7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6"/>
                  <a:gd name="T16" fmla="*/ 0 h 732"/>
                  <a:gd name="T17" fmla="*/ 516 w 516"/>
                  <a:gd name="T18" fmla="*/ 732 h 7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6" h="732">
                    <a:moveTo>
                      <a:pt x="0" y="201"/>
                    </a:moveTo>
                    <a:lnTo>
                      <a:pt x="294" y="731"/>
                    </a:lnTo>
                    <a:lnTo>
                      <a:pt x="515" y="444"/>
                    </a:lnTo>
                    <a:lnTo>
                      <a:pt x="156" y="0"/>
                    </a:lnTo>
                    <a:lnTo>
                      <a:pt x="0" y="201"/>
                    </a:lnTo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4" name="Freeform 12"/>
              <p:cNvSpPr>
                <a:spLocks noChangeArrowheads="1"/>
              </p:cNvSpPr>
              <p:nvPr/>
            </p:nvSpPr>
            <p:spPr bwMode="auto">
              <a:xfrm>
                <a:off x="2059642" y="3803999"/>
                <a:ext cx="2162802" cy="318954"/>
              </a:xfrm>
              <a:custGeom>
                <a:avLst/>
                <a:gdLst>
                  <a:gd name="T0" fmla="*/ 0 w 1481"/>
                  <a:gd name="T1" fmla="*/ 2147483646 h 197"/>
                  <a:gd name="T2" fmla="*/ 2147483646 w 1481"/>
                  <a:gd name="T3" fmla="*/ 2147483646 h 197"/>
                  <a:gd name="T4" fmla="*/ 2147483646 w 1481"/>
                  <a:gd name="T5" fmla="*/ 0 h 197"/>
                  <a:gd name="T6" fmla="*/ 2147483646 w 1481"/>
                  <a:gd name="T7" fmla="*/ 2147483646 h 197"/>
                  <a:gd name="T8" fmla="*/ 0 w 1481"/>
                  <a:gd name="T9" fmla="*/ 2147483646 h 19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1"/>
                  <a:gd name="T16" fmla="*/ 0 h 197"/>
                  <a:gd name="T17" fmla="*/ 1481 w 1481"/>
                  <a:gd name="T18" fmla="*/ 197 h 19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1" h="197">
                    <a:moveTo>
                      <a:pt x="0" y="196"/>
                    </a:moveTo>
                    <a:lnTo>
                      <a:pt x="1329" y="196"/>
                    </a:lnTo>
                    <a:lnTo>
                      <a:pt x="1480" y="0"/>
                    </a:lnTo>
                    <a:lnTo>
                      <a:pt x="367" y="3"/>
                    </a:lnTo>
                    <a:lnTo>
                      <a:pt x="0" y="196"/>
                    </a:lnTo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5" name="Text Box 23"/>
              <p:cNvSpPr txBox="1">
                <a:spLocks noChangeArrowheads="1"/>
              </p:cNvSpPr>
              <p:nvPr/>
            </p:nvSpPr>
            <p:spPr bwMode="auto">
              <a:xfrm>
                <a:off x="1897382" y="4253845"/>
                <a:ext cx="2325061" cy="433296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12700" dir="5400000" algn="ctr" rotWithShape="0">
                  <a:srgbClr val="003366">
                    <a:alpha val="50000"/>
                  </a:srgbClr>
                </a:outerShdw>
              </a:effectLst>
              <a:extLst>
                <a:ext uri="{909E8E84-426E-40DD-AFC4-6F175D3DCCD1}"/>
                <a:ext uri="{91240B29-F687-4F45-9708-019B960494DF}"/>
              </a:extLst>
            </p:spPr>
            <p:txBody>
              <a:bodyPr>
                <a:spAutoFit/>
              </a:bodyPr>
              <a:lstStyle/>
              <a:p>
                <a:pPr algn="ctr" eaLnBrk="1" hangingPunct="1">
                  <a:defRPr/>
                </a:pPr>
                <a:r>
                  <a:rPr lang="zh-CN" altLang="en-US" sz="2400" b="1">
                    <a:solidFill>
                      <a:srgbClr val="0000FF"/>
                    </a:solidFill>
                  </a:rPr>
                  <a:t>必  修 </a:t>
                </a:r>
                <a:r>
                  <a:rPr lang="en-US" altLang="zh-CN" sz="2400" b="1">
                    <a:solidFill>
                      <a:srgbClr val="0000FF"/>
                    </a:solidFill>
                  </a:rPr>
                  <a:t>5</a:t>
                </a:r>
                <a:endParaRPr lang="zh-CN" altLang="zh-CN" sz="2400">
                  <a:solidFill>
                    <a:srgbClr val="0000FF"/>
                  </a:solidFill>
                </a:endParaRPr>
              </a:p>
            </p:txBody>
          </p:sp>
        </p:grpSp>
        <p:grpSp>
          <p:nvGrpSpPr>
            <p:cNvPr id="25612" name="组合 7"/>
            <p:cNvGrpSpPr>
              <a:grpSpLocks/>
            </p:cNvGrpSpPr>
            <p:nvPr/>
          </p:nvGrpSpPr>
          <p:grpSpPr bwMode="auto">
            <a:xfrm>
              <a:off x="527050" y="2582863"/>
              <a:ext cx="1597025" cy="841375"/>
              <a:chOff x="1961130" y="2906350"/>
              <a:chExt cx="1932207" cy="786316"/>
            </a:xfrm>
          </p:grpSpPr>
          <p:grpSp>
            <p:nvGrpSpPr>
              <p:cNvPr id="25616" name="组合 6"/>
              <p:cNvGrpSpPr>
                <a:grpSpLocks/>
              </p:cNvGrpSpPr>
              <p:nvPr/>
            </p:nvGrpSpPr>
            <p:grpSpPr bwMode="auto">
              <a:xfrm>
                <a:off x="1961130" y="2906350"/>
                <a:ext cx="1932207" cy="786316"/>
                <a:chOff x="1961130" y="2906350"/>
                <a:chExt cx="1932207" cy="786316"/>
              </a:xfrm>
            </p:grpSpPr>
            <p:sp>
              <p:nvSpPr>
                <p:cNvPr id="29" name="Freeform 15"/>
                <p:cNvSpPr>
                  <a:spLocks noChangeArrowheads="1"/>
                </p:cNvSpPr>
                <p:nvPr/>
              </p:nvSpPr>
              <p:spPr bwMode="auto">
                <a:xfrm>
                  <a:off x="1961130" y="3041359"/>
                  <a:ext cx="1699805" cy="642405"/>
                </a:xfrm>
                <a:custGeom>
                  <a:avLst/>
                  <a:gdLst>
                    <a:gd name="T0" fmla="*/ 0 w 1239"/>
                    <a:gd name="T1" fmla="*/ 2147483646 h 538"/>
                    <a:gd name="T2" fmla="*/ 2147483646 w 1239"/>
                    <a:gd name="T3" fmla="*/ 2147483646 h 538"/>
                    <a:gd name="T4" fmla="*/ 2147483646 w 1239"/>
                    <a:gd name="T5" fmla="*/ 0 h 538"/>
                    <a:gd name="T6" fmla="*/ 2147483646 w 1239"/>
                    <a:gd name="T7" fmla="*/ 0 h 538"/>
                    <a:gd name="T8" fmla="*/ 0 w 1239"/>
                    <a:gd name="T9" fmla="*/ 2147483646 h 5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39"/>
                    <a:gd name="T16" fmla="*/ 0 h 538"/>
                    <a:gd name="T17" fmla="*/ 1239 w 1239"/>
                    <a:gd name="T18" fmla="*/ 538 h 53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39" h="538">
                      <a:moveTo>
                        <a:pt x="0" y="537"/>
                      </a:moveTo>
                      <a:lnTo>
                        <a:pt x="1238" y="537"/>
                      </a:lnTo>
                      <a:lnTo>
                        <a:pt x="950" y="0"/>
                      </a:lnTo>
                      <a:lnTo>
                        <a:pt x="288" y="0"/>
                      </a:lnTo>
                      <a:lnTo>
                        <a:pt x="0" y="537"/>
                      </a:lnTo>
                    </a:path>
                  </a:pathLst>
                </a:custGeom>
                <a:solidFill>
                  <a:srgbClr val="FF0000"/>
                </a:solidFill>
                <a:ln>
                  <a:noFill/>
                </a:ln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srgbClr val="000000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0" name="Freeform 17"/>
                <p:cNvSpPr>
                  <a:spLocks noChangeArrowheads="1"/>
                </p:cNvSpPr>
                <p:nvPr/>
              </p:nvSpPr>
              <p:spPr bwMode="auto">
                <a:xfrm>
                  <a:off x="3234543" y="2906349"/>
                  <a:ext cx="658794" cy="786316"/>
                </a:xfrm>
                <a:custGeom>
                  <a:avLst/>
                  <a:gdLst>
                    <a:gd name="T0" fmla="*/ 2147483646 w 439"/>
                    <a:gd name="T1" fmla="*/ 2147483646 h 638"/>
                    <a:gd name="T2" fmla="*/ 2147483646 w 439"/>
                    <a:gd name="T3" fmla="*/ 2147483646 h 638"/>
                    <a:gd name="T4" fmla="*/ 2147483646 w 439"/>
                    <a:gd name="T5" fmla="*/ 0 h 638"/>
                    <a:gd name="T6" fmla="*/ 0 w 439"/>
                    <a:gd name="T7" fmla="*/ 2147483646 h 638"/>
                    <a:gd name="T8" fmla="*/ 2147483646 w 439"/>
                    <a:gd name="T9" fmla="*/ 2147483646 h 6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39"/>
                    <a:gd name="T16" fmla="*/ 0 h 638"/>
                    <a:gd name="T17" fmla="*/ 439 w 439"/>
                    <a:gd name="T18" fmla="*/ 638 h 63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39" h="638">
                      <a:moveTo>
                        <a:pt x="289" y="637"/>
                      </a:moveTo>
                      <a:lnTo>
                        <a:pt x="438" y="441"/>
                      </a:lnTo>
                      <a:lnTo>
                        <a:pt x="79" y="0"/>
                      </a:lnTo>
                      <a:lnTo>
                        <a:pt x="0" y="96"/>
                      </a:lnTo>
                      <a:lnTo>
                        <a:pt x="289" y="637"/>
                      </a:lnTo>
                    </a:path>
                  </a:pathLst>
                </a:custGeom>
                <a:solidFill>
                  <a:srgbClr val="CC0000"/>
                </a:solidFill>
                <a:ln>
                  <a:noFill/>
                </a:ln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srgbClr val="000000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1" name="Freeform 14"/>
                <p:cNvSpPr>
                  <a:spLocks noChangeArrowheads="1"/>
                </p:cNvSpPr>
                <p:nvPr/>
              </p:nvSpPr>
              <p:spPr bwMode="auto">
                <a:xfrm>
                  <a:off x="2375998" y="2906349"/>
                  <a:ext cx="989152" cy="135009"/>
                </a:xfrm>
                <a:custGeom>
                  <a:avLst/>
                  <a:gdLst>
                    <a:gd name="T0" fmla="*/ 0 w 734"/>
                    <a:gd name="T1" fmla="*/ 2147483646 h 104"/>
                    <a:gd name="T2" fmla="*/ 2147483646 w 734"/>
                    <a:gd name="T3" fmla="*/ 2147483646 h 104"/>
                    <a:gd name="T4" fmla="*/ 2147483646 w 734"/>
                    <a:gd name="T5" fmla="*/ 0 h 104"/>
                    <a:gd name="T6" fmla="*/ 2147483646 w 734"/>
                    <a:gd name="T7" fmla="*/ 0 h 104"/>
                    <a:gd name="T8" fmla="*/ 0 w 734"/>
                    <a:gd name="T9" fmla="*/ 2147483646 h 10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34"/>
                    <a:gd name="T16" fmla="*/ 0 h 104"/>
                    <a:gd name="T17" fmla="*/ 734 w 734"/>
                    <a:gd name="T18" fmla="*/ 104 h 10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34" h="104">
                      <a:moveTo>
                        <a:pt x="0" y="100"/>
                      </a:moveTo>
                      <a:lnTo>
                        <a:pt x="652" y="103"/>
                      </a:lnTo>
                      <a:lnTo>
                        <a:pt x="733" y="0"/>
                      </a:lnTo>
                      <a:lnTo>
                        <a:pt x="180" y="0"/>
                      </a:lnTo>
                      <a:lnTo>
                        <a:pt x="0" y="100"/>
                      </a:lnTo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srgbClr val="000000"/>
                    </a:solidFill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28" name="Text Box 23"/>
              <p:cNvSpPr txBox="1">
                <a:spLocks noChangeArrowheads="1"/>
              </p:cNvSpPr>
              <p:nvPr/>
            </p:nvSpPr>
            <p:spPr bwMode="auto">
              <a:xfrm>
                <a:off x="2203136" y="3192687"/>
                <a:ext cx="1334875" cy="373871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12700" dir="5400000" algn="ctr" rotWithShape="0">
                  <a:srgbClr val="003366">
                    <a:alpha val="50000"/>
                  </a:srgbClr>
                </a:outerShdw>
              </a:effectLst>
              <a:extLst>
                <a:ext uri="{909E8E84-426E-40DD-AFC4-6F175D3DCCD1}"/>
                <a:ext uri="{91240B29-F687-4F45-9708-019B960494DF}"/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000" b="1" kern="0" dirty="0" smtClean="0">
                    <a:solidFill>
                      <a:srgbClr val="000000"/>
                    </a:solidFill>
                  </a:rPr>
                  <a:t>人教版</a:t>
                </a:r>
                <a:endParaRPr lang="zh-CN" altLang="zh-CN" sz="2000" kern="0" dirty="0" smtClean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25613" name="组合 8"/>
            <p:cNvGrpSpPr>
              <a:grpSpLocks/>
            </p:cNvGrpSpPr>
            <p:nvPr/>
          </p:nvGrpSpPr>
          <p:grpSpPr bwMode="auto">
            <a:xfrm>
              <a:off x="885825" y="2009775"/>
              <a:ext cx="777875" cy="652463"/>
              <a:chOff x="2520095" y="2428876"/>
              <a:chExt cx="890090" cy="794817"/>
            </a:xfrm>
          </p:grpSpPr>
          <p:sp>
            <p:nvSpPr>
              <p:cNvPr id="25" name="Freeform 16"/>
              <p:cNvSpPr>
                <a:spLocks noChangeArrowheads="1"/>
              </p:cNvSpPr>
              <p:nvPr/>
            </p:nvSpPr>
            <p:spPr bwMode="auto">
              <a:xfrm>
                <a:off x="2520095" y="2428876"/>
                <a:ext cx="799264" cy="769676"/>
              </a:xfrm>
              <a:custGeom>
                <a:avLst/>
                <a:gdLst>
                  <a:gd name="T0" fmla="*/ 0 w 587"/>
                  <a:gd name="T1" fmla="*/ 2147483646 h 537"/>
                  <a:gd name="T2" fmla="*/ 2147483646 w 587"/>
                  <a:gd name="T3" fmla="*/ 2147483646 h 537"/>
                  <a:gd name="T4" fmla="*/ 2147483646 w 587"/>
                  <a:gd name="T5" fmla="*/ 0 h 537"/>
                  <a:gd name="T6" fmla="*/ 0 w 587"/>
                  <a:gd name="T7" fmla="*/ 2147483646 h 53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87"/>
                  <a:gd name="T13" fmla="*/ 0 h 537"/>
                  <a:gd name="T14" fmla="*/ 587 w 587"/>
                  <a:gd name="T15" fmla="*/ 537 h 53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87" h="537">
                    <a:moveTo>
                      <a:pt x="0" y="533"/>
                    </a:moveTo>
                    <a:lnTo>
                      <a:pt x="586" y="536"/>
                    </a:lnTo>
                    <a:lnTo>
                      <a:pt x="283" y="0"/>
                    </a:lnTo>
                    <a:lnTo>
                      <a:pt x="0" y="533"/>
                    </a:lnTo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6" name="Freeform 20"/>
              <p:cNvSpPr>
                <a:spLocks noChangeArrowheads="1"/>
              </p:cNvSpPr>
              <p:nvPr/>
            </p:nvSpPr>
            <p:spPr bwMode="auto">
              <a:xfrm rot="201981">
                <a:off x="2887030" y="2459818"/>
                <a:ext cx="523155" cy="763874"/>
              </a:xfrm>
              <a:custGeom>
                <a:avLst/>
                <a:gdLst>
                  <a:gd name="T0" fmla="*/ 2147483646 w 364"/>
                  <a:gd name="T1" fmla="*/ 2147483646 h 535"/>
                  <a:gd name="T2" fmla="*/ 2147483646 w 364"/>
                  <a:gd name="T3" fmla="*/ 2147483646 h 535"/>
                  <a:gd name="T4" fmla="*/ 0 w 364"/>
                  <a:gd name="T5" fmla="*/ 0 h 535"/>
                  <a:gd name="T6" fmla="*/ 2147483646 w 364"/>
                  <a:gd name="T7" fmla="*/ 2147483646 h 53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64"/>
                  <a:gd name="T13" fmla="*/ 0 h 535"/>
                  <a:gd name="T14" fmla="*/ 364 w 364"/>
                  <a:gd name="T15" fmla="*/ 535 h 53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64" h="535">
                    <a:moveTo>
                      <a:pt x="296" y="534"/>
                    </a:moveTo>
                    <a:lnTo>
                      <a:pt x="363" y="445"/>
                    </a:lnTo>
                    <a:lnTo>
                      <a:pt x="0" y="0"/>
                    </a:lnTo>
                    <a:lnTo>
                      <a:pt x="296" y="534"/>
                    </a:lnTo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6152" name="Line 11"/>
          <p:cNvSpPr>
            <a:spLocks noChangeShapeType="1"/>
          </p:cNvSpPr>
          <p:nvPr/>
        </p:nvSpPr>
        <p:spPr bwMode="auto">
          <a:xfrm flipH="1">
            <a:off x="88900" y="3352800"/>
            <a:ext cx="2535238" cy="6350"/>
          </a:xfrm>
          <a:prstGeom prst="line">
            <a:avLst/>
          </a:prstGeom>
          <a:noFill/>
          <a:ln w="57150" cmpd="thickThin">
            <a:solidFill>
              <a:srgbClr val="336600"/>
            </a:solidFill>
            <a:round/>
            <a:headEnd/>
            <a:tailEnd/>
          </a:ln>
          <a:effectLst>
            <a:outerShdw dist="45791" dir="3378596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endParaRPr lang="zh-CN" altLang="en-US"/>
          </a:p>
        </p:txBody>
      </p:sp>
      <p:sp>
        <p:nvSpPr>
          <p:cNvPr id="37" name="Rectangle 5"/>
          <p:cNvSpPr>
            <a:spLocks noChangeArrowheads="1"/>
          </p:cNvSpPr>
          <p:nvPr/>
        </p:nvSpPr>
        <p:spPr bwMode="invGray">
          <a:xfrm>
            <a:off x="25400" y="5605463"/>
            <a:ext cx="6858000" cy="125412"/>
          </a:xfrm>
          <a:prstGeom prst="rect">
            <a:avLst/>
          </a:prstGeom>
          <a:gradFill rotWithShape="0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6154" name="Text Box 10"/>
          <p:cNvSpPr txBox="1">
            <a:spLocks noChangeArrowheads="1"/>
          </p:cNvSpPr>
          <p:nvPr/>
        </p:nvSpPr>
        <p:spPr bwMode="gray">
          <a:xfrm>
            <a:off x="2195513" y="2492375"/>
            <a:ext cx="6769100" cy="17510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algn="ctr" eaLnBrk="1" hangingPunct="1">
              <a:lnSpc>
                <a:spcPct val="160000"/>
              </a:lnSpc>
              <a:defRPr/>
            </a:pPr>
            <a:r>
              <a:rPr lang="zh-CN" altLang="en-US" sz="3600" b="1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第</a:t>
            </a:r>
            <a:r>
              <a:rPr lang="en-US" altLang="zh-CN" sz="3600" b="1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2 </a:t>
            </a:r>
            <a:r>
              <a:rPr lang="zh-CN" altLang="en-US" sz="3600" b="1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课   装在套子里的人</a:t>
            </a:r>
          </a:p>
          <a:p>
            <a:pPr algn="ctr" eaLnBrk="1" hangingPunct="1">
              <a:lnSpc>
                <a:spcPct val="160000"/>
              </a:lnSpc>
              <a:defRPr/>
            </a:pPr>
            <a:r>
              <a:rPr lang="zh-CN" altLang="en-US" sz="3200" b="1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（俄）契诃夫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73"/>
          <p:cNvSpPr>
            <a:spLocks noChangeArrowheads="1"/>
          </p:cNvSpPr>
          <p:nvPr/>
        </p:nvSpPr>
        <p:spPr bwMode="auto">
          <a:xfrm>
            <a:off x="484188" y="1327150"/>
            <a:ext cx="8640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1" hangingPunct="1"/>
            <a:endParaRPr lang="zh-CN" altLang="zh-CN" sz="2400" b="1">
              <a:latin typeface="Times New Roman" pitchFamily="18" charset="0"/>
            </a:endParaRPr>
          </a:p>
        </p:txBody>
      </p:sp>
      <p:grpSp>
        <p:nvGrpSpPr>
          <p:cNvPr id="9220" name="Group 74"/>
          <p:cNvGrpSpPr>
            <a:grpSpLocks/>
          </p:cNvGrpSpPr>
          <p:nvPr/>
        </p:nvGrpSpPr>
        <p:grpSpPr bwMode="auto">
          <a:xfrm>
            <a:off x="107950" y="836613"/>
            <a:ext cx="8980488" cy="5832475"/>
            <a:chOff x="40" y="391"/>
            <a:chExt cx="2608" cy="3810"/>
          </a:xfrm>
        </p:grpSpPr>
        <p:sp>
          <p:nvSpPr>
            <p:cNvPr id="9222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9223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45062" name="Rectangle 6"/>
          <p:cNvSpPr>
            <a:spLocks noChangeArrowheads="1"/>
          </p:cNvSpPr>
          <p:nvPr/>
        </p:nvSpPr>
        <p:spPr bwMode="auto">
          <a:xfrm>
            <a:off x="323850" y="158750"/>
            <a:ext cx="61928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anchor="ctr">
            <a:spAutoFit/>
          </a:bodyPr>
          <a:lstStyle/>
          <a:p>
            <a:pPr>
              <a:defRPr/>
            </a:pPr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课前阅读识记</a:t>
            </a:r>
            <a:r>
              <a:rPr lang="en-US" altLang="zh-CN" sz="32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速读感知课文</a:t>
            </a:r>
          </a:p>
        </p:txBody>
      </p:sp>
      <p:graphicFrame>
        <p:nvGraphicFramePr>
          <p:cNvPr id="9218" name="Object 7"/>
          <p:cNvGraphicFramePr>
            <a:graphicFrameLocks noChangeAspect="1"/>
          </p:cNvGraphicFramePr>
          <p:nvPr/>
        </p:nvGraphicFramePr>
        <p:xfrm>
          <a:off x="250825" y="908050"/>
          <a:ext cx="8642350" cy="6553200"/>
        </p:xfrm>
        <a:graphic>
          <a:graphicData uri="http://schemas.openxmlformats.org/presentationml/2006/ole">
            <p:oleObj spid="_x0000_s9218" name="文档" r:id="rId4" imgW="8473154" imgH="5994215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AutoShape 72"/>
          <p:cNvSpPr>
            <a:spLocks noChangeArrowheads="1"/>
          </p:cNvSpPr>
          <p:nvPr/>
        </p:nvSpPr>
        <p:spPr bwMode="auto">
          <a:xfrm>
            <a:off x="5219700" y="869950"/>
            <a:ext cx="3600450" cy="5654675"/>
          </a:xfrm>
          <a:prstGeom prst="roundRect">
            <a:avLst>
              <a:gd name="adj" fmla="val 8014"/>
            </a:avLst>
          </a:prstGeom>
          <a:solidFill>
            <a:srgbClr val="F8F8F8"/>
          </a:solidFill>
          <a:ln w="9525">
            <a:solidFill>
              <a:srgbClr val="99CCFF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zh-CN" altLang="en-US" b="1">
              <a:solidFill>
                <a:srgbClr val="000000"/>
              </a:solidFill>
              <a:ea typeface="黑体" pitchFamily="2" charset="-122"/>
            </a:endParaRPr>
          </a:p>
        </p:txBody>
      </p:sp>
      <p:grpSp>
        <p:nvGrpSpPr>
          <p:cNvPr id="10246" name="Group 74"/>
          <p:cNvGrpSpPr>
            <a:grpSpLocks/>
          </p:cNvGrpSpPr>
          <p:nvPr/>
        </p:nvGrpSpPr>
        <p:grpSpPr bwMode="auto">
          <a:xfrm>
            <a:off x="250825" y="876300"/>
            <a:ext cx="4968875" cy="5721350"/>
            <a:chOff x="40" y="391"/>
            <a:chExt cx="2608" cy="3810"/>
          </a:xfrm>
        </p:grpSpPr>
        <p:sp>
          <p:nvSpPr>
            <p:cNvPr id="10253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10254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250825" y="144463"/>
            <a:ext cx="54721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课堂读写探究</a:t>
            </a:r>
            <a:r>
              <a:rPr lang="en-US" altLang="zh-CN" sz="34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重点突破</a:t>
            </a:r>
          </a:p>
        </p:txBody>
      </p:sp>
      <p:graphicFrame>
        <p:nvGraphicFramePr>
          <p:cNvPr id="10242" name="Object 7"/>
          <p:cNvGraphicFramePr>
            <a:graphicFrameLocks noChangeAspect="1"/>
          </p:cNvGraphicFramePr>
          <p:nvPr/>
        </p:nvGraphicFramePr>
        <p:xfrm>
          <a:off x="323850" y="1196975"/>
          <a:ext cx="4775200" cy="2232025"/>
        </p:xfrm>
        <a:graphic>
          <a:graphicData uri="http://schemas.openxmlformats.org/presentationml/2006/ole">
            <p:oleObj spid="_x0000_s10242" name="文档" r:id="rId4" imgW="4824068" imgH="2028578" progId="Word.Document.8">
              <p:embed/>
            </p:oleObj>
          </a:graphicData>
        </a:graphic>
      </p:graphicFrame>
      <p:graphicFrame>
        <p:nvGraphicFramePr>
          <p:cNvPr id="30728" name="Object 8"/>
          <p:cNvGraphicFramePr>
            <a:graphicFrameLocks noChangeAspect="1"/>
          </p:cNvGraphicFramePr>
          <p:nvPr/>
        </p:nvGraphicFramePr>
        <p:xfrm>
          <a:off x="5435600" y="1196975"/>
          <a:ext cx="3281363" cy="4083050"/>
        </p:xfrm>
        <a:graphic>
          <a:graphicData uri="http://schemas.openxmlformats.org/presentationml/2006/ole">
            <p:oleObj spid="_x0000_s10243" name="文档" r:id="rId5" imgW="3280858" imgH="4083489" progId="Word.Document.8">
              <p:embed/>
            </p:oleObj>
          </a:graphicData>
        </a:graphic>
      </p:graphicFrame>
      <p:graphicFrame>
        <p:nvGraphicFramePr>
          <p:cNvPr id="30729" name="Object 9"/>
          <p:cNvGraphicFramePr>
            <a:graphicFrameLocks noChangeAspect="1"/>
          </p:cNvGraphicFramePr>
          <p:nvPr/>
        </p:nvGraphicFramePr>
        <p:xfrm>
          <a:off x="319088" y="2420938"/>
          <a:ext cx="4702175" cy="4092575"/>
        </p:xfrm>
        <a:graphic>
          <a:graphicData uri="http://schemas.openxmlformats.org/presentationml/2006/ole">
            <p:oleObj spid="_x0000_s10244" name="文档" r:id="rId6" imgW="4756880" imgH="4137946" progId="Word.Document.8">
              <p:embed/>
            </p:oleObj>
          </a:graphicData>
        </a:graphic>
      </p:graphicFrame>
      <p:sp>
        <p:nvSpPr>
          <p:cNvPr id="30730" name="Line 10"/>
          <p:cNvSpPr>
            <a:spLocks noChangeShapeType="1"/>
          </p:cNvSpPr>
          <p:nvPr/>
        </p:nvSpPr>
        <p:spPr bwMode="auto">
          <a:xfrm>
            <a:off x="6084888" y="2349500"/>
            <a:ext cx="6477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99"/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30731" name="Line 11"/>
          <p:cNvSpPr>
            <a:spLocks noChangeShapeType="1"/>
          </p:cNvSpPr>
          <p:nvPr/>
        </p:nvSpPr>
        <p:spPr bwMode="auto">
          <a:xfrm>
            <a:off x="6156325" y="3141663"/>
            <a:ext cx="2519363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99"/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30732" name="Line 12"/>
          <p:cNvSpPr>
            <a:spLocks noChangeShapeType="1"/>
          </p:cNvSpPr>
          <p:nvPr/>
        </p:nvSpPr>
        <p:spPr bwMode="auto">
          <a:xfrm>
            <a:off x="5508625" y="3573463"/>
            <a:ext cx="1655763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99"/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30733" name="AutoShape 13"/>
          <p:cNvSpPr>
            <a:spLocks noChangeArrowheads="1"/>
          </p:cNvSpPr>
          <p:nvPr/>
        </p:nvSpPr>
        <p:spPr bwMode="auto">
          <a:xfrm rot="-2023801">
            <a:off x="5054600" y="3935413"/>
            <a:ext cx="1295400" cy="485775"/>
          </a:xfrm>
          <a:prstGeom prst="leftArrow">
            <a:avLst>
              <a:gd name="adj1" fmla="val 50000"/>
              <a:gd name="adj2" fmla="val 66667"/>
            </a:avLst>
          </a:prstGeom>
          <a:solidFill>
            <a:schemeClr val="accent1"/>
          </a:solidFill>
          <a:ln w="28575">
            <a:solidFill>
              <a:srgbClr val="FF0000"/>
            </a:solidFill>
            <a:miter lim="800000"/>
            <a:headEnd/>
            <a:tailEnd/>
          </a:ln>
          <a:effectLst>
            <a:prstShdw prst="shdw17" dist="17961" dir="2700000">
              <a:srgbClr val="990000"/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30734" name="Picture 4" descr="HaoSc8_405_200524125418621_S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04025" y="4652963"/>
            <a:ext cx="1728788" cy="168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0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0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0" grpId="0" animBg="1"/>
      <p:bldP spid="30731" grpId="0" animBg="1"/>
      <p:bldP spid="30731" grpId="1" animBg="1"/>
      <p:bldP spid="30732" grpId="0" animBg="1"/>
      <p:bldP spid="3073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AutoShape 72"/>
          <p:cNvSpPr>
            <a:spLocks noChangeArrowheads="1"/>
          </p:cNvSpPr>
          <p:nvPr/>
        </p:nvSpPr>
        <p:spPr bwMode="auto">
          <a:xfrm>
            <a:off x="3995738" y="836613"/>
            <a:ext cx="4897437" cy="5654675"/>
          </a:xfrm>
          <a:prstGeom prst="roundRect">
            <a:avLst>
              <a:gd name="adj" fmla="val 8014"/>
            </a:avLst>
          </a:prstGeom>
          <a:solidFill>
            <a:srgbClr val="F8F8F8"/>
          </a:solidFill>
          <a:ln w="9525">
            <a:solidFill>
              <a:srgbClr val="99CCFF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zh-CN" altLang="en-US" b="1">
              <a:solidFill>
                <a:srgbClr val="000000"/>
              </a:solidFill>
              <a:ea typeface="黑体" pitchFamily="2" charset="-122"/>
            </a:endParaRPr>
          </a:p>
        </p:txBody>
      </p:sp>
      <p:grpSp>
        <p:nvGrpSpPr>
          <p:cNvPr id="11270" name="Group 74"/>
          <p:cNvGrpSpPr>
            <a:grpSpLocks/>
          </p:cNvGrpSpPr>
          <p:nvPr/>
        </p:nvGrpSpPr>
        <p:grpSpPr bwMode="auto">
          <a:xfrm>
            <a:off x="250825" y="876300"/>
            <a:ext cx="3673475" cy="5721350"/>
            <a:chOff x="40" y="391"/>
            <a:chExt cx="2608" cy="3810"/>
          </a:xfrm>
        </p:grpSpPr>
        <p:sp>
          <p:nvSpPr>
            <p:cNvPr id="11279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11280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250825" y="144463"/>
            <a:ext cx="54721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课堂读写探究</a:t>
            </a:r>
            <a:r>
              <a:rPr lang="en-US" altLang="zh-CN" sz="34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重点突破</a:t>
            </a:r>
          </a:p>
        </p:txBody>
      </p:sp>
      <p:graphicFrame>
        <p:nvGraphicFramePr>
          <p:cNvPr id="11266" name="Object 7"/>
          <p:cNvGraphicFramePr>
            <a:graphicFrameLocks noChangeAspect="1"/>
          </p:cNvGraphicFramePr>
          <p:nvPr/>
        </p:nvGraphicFramePr>
        <p:xfrm>
          <a:off x="392113" y="1211263"/>
          <a:ext cx="3236912" cy="1857375"/>
        </p:xfrm>
        <a:graphic>
          <a:graphicData uri="http://schemas.openxmlformats.org/presentationml/2006/ole">
            <p:oleObj spid="_x0000_s11266" name="文档" r:id="rId4" imgW="3178254" imgH="1833229" progId="Word.Document.8">
              <p:embed/>
            </p:oleObj>
          </a:graphicData>
        </a:graphic>
      </p:graphicFrame>
      <p:graphicFrame>
        <p:nvGraphicFramePr>
          <p:cNvPr id="28680" name="Object 8"/>
          <p:cNvGraphicFramePr>
            <a:graphicFrameLocks noChangeAspect="1"/>
          </p:cNvGraphicFramePr>
          <p:nvPr/>
        </p:nvGraphicFramePr>
        <p:xfrm>
          <a:off x="4097338" y="1341438"/>
          <a:ext cx="4722812" cy="8147050"/>
        </p:xfrm>
        <a:graphic>
          <a:graphicData uri="http://schemas.openxmlformats.org/presentationml/2006/ole">
            <p:oleObj spid="_x0000_s11267" name="文档" r:id="rId5" imgW="4827348" imgH="8314964" progId="Word.Document.8">
              <p:embed/>
            </p:oleObj>
          </a:graphicData>
        </a:graphic>
      </p:graphicFrame>
      <p:graphicFrame>
        <p:nvGraphicFramePr>
          <p:cNvPr id="28681" name="Object 9"/>
          <p:cNvGraphicFramePr>
            <a:graphicFrameLocks noChangeAspect="1"/>
          </p:cNvGraphicFramePr>
          <p:nvPr/>
        </p:nvGraphicFramePr>
        <p:xfrm>
          <a:off x="395288" y="2636838"/>
          <a:ext cx="4176712" cy="5040312"/>
        </p:xfrm>
        <a:graphic>
          <a:graphicData uri="http://schemas.openxmlformats.org/presentationml/2006/ole">
            <p:oleObj spid="_x0000_s11268" name="文档" r:id="rId6" imgW="3883446" imgH="4987610" progId="Word.Document.8">
              <p:embed/>
            </p:oleObj>
          </a:graphicData>
        </a:graphic>
      </p:graphicFrame>
      <p:sp>
        <p:nvSpPr>
          <p:cNvPr id="28682" name="Line 10"/>
          <p:cNvSpPr>
            <a:spLocks noChangeShapeType="1"/>
          </p:cNvSpPr>
          <p:nvPr/>
        </p:nvSpPr>
        <p:spPr bwMode="auto">
          <a:xfrm flipV="1">
            <a:off x="7164388" y="2492375"/>
            <a:ext cx="1439862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99"/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28683" name="Line 11"/>
          <p:cNvSpPr>
            <a:spLocks noChangeShapeType="1"/>
          </p:cNvSpPr>
          <p:nvPr/>
        </p:nvSpPr>
        <p:spPr bwMode="auto">
          <a:xfrm>
            <a:off x="7380288" y="3644900"/>
            <a:ext cx="1223962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99"/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28684" name="Line 12"/>
          <p:cNvSpPr>
            <a:spLocks noChangeShapeType="1"/>
          </p:cNvSpPr>
          <p:nvPr/>
        </p:nvSpPr>
        <p:spPr bwMode="auto">
          <a:xfrm>
            <a:off x="5003800" y="5229225"/>
            <a:ext cx="3313113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99"/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28685" name="Line 13"/>
          <p:cNvSpPr>
            <a:spLocks noChangeShapeType="1"/>
          </p:cNvSpPr>
          <p:nvPr/>
        </p:nvSpPr>
        <p:spPr bwMode="auto">
          <a:xfrm>
            <a:off x="7812088" y="5589588"/>
            <a:ext cx="1081087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99"/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28686" name="Line 14"/>
          <p:cNvSpPr>
            <a:spLocks noChangeShapeType="1"/>
          </p:cNvSpPr>
          <p:nvPr/>
        </p:nvSpPr>
        <p:spPr bwMode="auto">
          <a:xfrm flipV="1">
            <a:off x="4067175" y="5949950"/>
            <a:ext cx="2160588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99"/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28687" name="AutoShape 15"/>
          <p:cNvSpPr>
            <a:spLocks/>
          </p:cNvSpPr>
          <p:nvPr/>
        </p:nvSpPr>
        <p:spPr bwMode="auto">
          <a:xfrm>
            <a:off x="3851275" y="1700213"/>
            <a:ext cx="144463" cy="4608512"/>
          </a:xfrm>
          <a:prstGeom prst="leftBrace">
            <a:avLst>
              <a:gd name="adj1" fmla="val 265842"/>
              <a:gd name="adj2" fmla="val 50000"/>
            </a:avLst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99"/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88" name="AutoShape 16"/>
          <p:cNvSpPr>
            <a:spLocks noChangeArrowheads="1"/>
          </p:cNvSpPr>
          <p:nvPr/>
        </p:nvSpPr>
        <p:spPr bwMode="auto">
          <a:xfrm>
            <a:off x="3132138" y="3860800"/>
            <a:ext cx="647700" cy="288925"/>
          </a:xfrm>
          <a:prstGeom prst="leftArrow">
            <a:avLst>
              <a:gd name="adj1" fmla="val 50000"/>
              <a:gd name="adj2" fmla="val 56044"/>
            </a:avLst>
          </a:prstGeom>
          <a:solidFill>
            <a:schemeClr val="accent1"/>
          </a:solidFill>
          <a:ln w="19050">
            <a:solidFill>
              <a:srgbClr val="FF0000"/>
            </a:solidFill>
            <a:miter lim="800000"/>
            <a:headEnd/>
            <a:tailEnd/>
          </a:ln>
          <a:effectLst>
            <a:prstShdw prst="shdw17" dist="17961" dir="2700000">
              <a:srgbClr val="990000"/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8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8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2" grpId="0" animBg="1"/>
      <p:bldP spid="28683" grpId="0" animBg="1"/>
      <p:bldP spid="28684" grpId="0" animBg="1"/>
      <p:bldP spid="28685" grpId="0" animBg="1"/>
      <p:bldP spid="28686" grpId="0" animBg="1"/>
      <p:bldP spid="28687" grpId="0" animBg="1"/>
      <p:bldP spid="2868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AutoShape 72"/>
          <p:cNvSpPr>
            <a:spLocks noChangeArrowheads="1"/>
          </p:cNvSpPr>
          <p:nvPr/>
        </p:nvSpPr>
        <p:spPr bwMode="auto">
          <a:xfrm>
            <a:off x="5435600" y="869950"/>
            <a:ext cx="3492500" cy="5988050"/>
          </a:xfrm>
          <a:prstGeom prst="roundRect">
            <a:avLst>
              <a:gd name="adj" fmla="val 8014"/>
            </a:avLst>
          </a:prstGeom>
          <a:solidFill>
            <a:srgbClr val="F8F8F8"/>
          </a:solidFill>
          <a:ln w="9525">
            <a:solidFill>
              <a:srgbClr val="99CCFF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zh-CN" altLang="en-US" b="1">
              <a:solidFill>
                <a:srgbClr val="000000"/>
              </a:solidFill>
              <a:ea typeface="黑体" pitchFamily="2" charset="-122"/>
            </a:endParaRPr>
          </a:p>
        </p:txBody>
      </p:sp>
      <p:grpSp>
        <p:nvGrpSpPr>
          <p:cNvPr id="12293" name="Group 74"/>
          <p:cNvGrpSpPr>
            <a:grpSpLocks/>
          </p:cNvGrpSpPr>
          <p:nvPr/>
        </p:nvGrpSpPr>
        <p:grpSpPr bwMode="auto">
          <a:xfrm>
            <a:off x="0" y="876300"/>
            <a:ext cx="5435600" cy="5981700"/>
            <a:chOff x="40" y="391"/>
            <a:chExt cx="2608" cy="3810"/>
          </a:xfrm>
        </p:grpSpPr>
        <p:sp>
          <p:nvSpPr>
            <p:cNvPr id="12302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12303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graphicFrame>
        <p:nvGraphicFramePr>
          <p:cNvPr id="26630" name="Object 6"/>
          <p:cNvGraphicFramePr>
            <a:graphicFrameLocks noChangeAspect="1"/>
          </p:cNvGraphicFramePr>
          <p:nvPr/>
        </p:nvGraphicFramePr>
        <p:xfrm>
          <a:off x="323850" y="1504950"/>
          <a:ext cx="4821238" cy="5353050"/>
        </p:xfrm>
        <a:graphic>
          <a:graphicData uri="http://schemas.openxmlformats.org/presentationml/2006/ole">
            <p:oleObj spid="_x0000_s12290" name="文档" r:id="rId4" imgW="4921978" imgH="5479818" progId="Word.Document.8">
              <p:embed/>
            </p:oleObj>
          </a:graphicData>
        </a:graphic>
      </p:graphicFrame>
      <p:graphicFrame>
        <p:nvGraphicFramePr>
          <p:cNvPr id="12291" name="Object 7"/>
          <p:cNvGraphicFramePr>
            <a:graphicFrameLocks noChangeAspect="1"/>
          </p:cNvGraphicFramePr>
          <p:nvPr/>
        </p:nvGraphicFramePr>
        <p:xfrm>
          <a:off x="5580063" y="914400"/>
          <a:ext cx="3167062" cy="5943600"/>
        </p:xfrm>
        <a:graphic>
          <a:graphicData uri="http://schemas.openxmlformats.org/presentationml/2006/ole">
            <p:oleObj spid="_x0000_s12291" name="文档" r:id="rId5" imgW="3166561" imgH="5944301" progId="Word.Document.8">
              <p:embed/>
            </p:oleObj>
          </a:graphicData>
        </a:graphic>
      </p:graphicFrame>
      <p:sp>
        <p:nvSpPr>
          <p:cNvPr id="26632" name="Line 8"/>
          <p:cNvSpPr>
            <a:spLocks noChangeShapeType="1"/>
          </p:cNvSpPr>
          <p:nvPr/>
        </p:nvSpPr>
        <p:spPr bwMode="auto">
          <a:xfrm>
            <a:off x="6300788" y="2852738"/>
            <a:ext cx="1871662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99"/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26633" name="Line 9"/>
          <p:cNvSpPr>
            <a:spLocks noChangeShapeType="1"/>
          </p:cNvSpPr>
          <p:nvPr/>
        </p:nvSpPr>
        <p:spPr bwMode="auto">
          <a:xfrm>
            <a:off x="6227763" y="3644900"/>
            <a:ext cx="15113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99"/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26634" name="Line 10"/>
          <p:cNvSpPr>
            <a:spLocks noChangeShapeType="1"/>
          </p:cNvSpPr>
          <p:nvPr/>
        </p:nvSpPr>
        <p:spPr bwMode="auto">
          <a:xfrm>
            <a:off x="5651500" y="4868863"/>
            <a:ext cx="1152525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99"/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26635" name="Line 11"/>
          <p:cNvSpPr>
            <a:spLocks noChangeShapeType="1"/>
          </p:cNvSpPr>
          <p:nvPr/>
        </p:nvSpPr>
        <p:spPr bwMode="auto">
          <a:xfrm>
            <a:off x="6516688" y="6453188"/>
            <a:ext cx="2232025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99"/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26638" name="AutoShape 14"/>
          <p:cNvSpPr>
            <a:spLocks/>
          </p:cNvSpPr>
          <p:nvPr/>
        </p:nvSpPr>
        <p:spPr bwMode="auto">
          <a:xfrm>
            <a:off x="5364163" y="1314450"/>
            <a:ext cx="144462" cy="5543550"/>
          </a:xfrm>
          <a:prstGeom prst="leftBrace">
            <a:avLst>
              <a:gd name="adj1" fmla="val 319781"/>
              <a:gd name="adj2" fmla="val 50000"/>
            </a:avLst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99"/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39" name="AutoShape 15"/>
          <p:cNvSpPr>
            <a:spLocks noChangeArrowheads="1"/>
          </p:cNvSpPr>
          <p:nvPr/>
        </p:nvSpPr>
        <p:spPr bwMode="auto">
          <a:xfrm>
            <a:off x="5076825" y="3933825"/>
            <a:ext cx="288925" cy="358775"/>
          </a:xfrm>
          <a:prstGeom prst="lef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19050">
            <a:solidFill>
              <a:srgbClr val="FF0000"/>
            </a:solidFill>
            <a:miter lim="800000"/>
            <a:headEnd/>
            <a:tailEnd/>
          </a:ln>
          <a:effectLst>
            <a:prstShdw prst="shdw17" dist="17961" dir="2700000">
              <a:srgbClr val="990000"/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40" name="Rectangle 16"/>
          <p:cNvSpPr>
            <a:spLocks noChangeArrowheads="1"/>
          </p:cNvSpPr>
          <p:nvPr/>
        </p:nvSpPr>
        <p:spPr bwMode="auto">
          <a:xfrm>
            <a:off x="250825" y="144463"/>
            <a:ext cx="54721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课堂读写探究</a:t>
            </a:r>
            <a:r>
              <a:rPr lang="en-US" altLang="zh-CN" sz="34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重点突破</a:t>
            </a:r>
          </a:p>
        </p:txBody>
      </p:sp>
      <p:sp>
        <p:nvSpPr>
          <p:cNvPr id="26641" name="Line 17"/>
          <p:cNvSpPr>
            <a:spLocks noChangeShapeType="1"/>
          </p:cNvSpPr>
          <p:nvPr/>
        </p:nvSpPr>
        <p:spPr bwMode="auto">
          <a:xfrm flipV="1">
            <a:off x="5580063" y="6813550"/>
            <a:ext cx="4318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99"/>
            </a:prstShdw>
          </a:effec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6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6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6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2" grpId="0" animBg="1"/>
      <p:bldP spid="26633" grpId="0" animBg="1"/>
      <p:bldP spid="26634" grpId="0" animBg="1"/>
      <p:bldP spid="26635" grpId="0" animBg="1"/>
      <p:bldP spid="26638" grpId="0" animBg="1"/>
      <p:bldP spid="26639" grpId="0" animBg="1"/>
      <p:bldP spid="2664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7" name="AutoShape 72"/>
          <p:cNvSpPr>
            <a:spLocks noChangeArrowheads="1"/>
          </p:cNvSpPr>
          <p:nvPr/>
        </p:nvSpPr>
        <p:spPr bwMode="auto">
          <a:xfrm>
            <a:off x="4576763" y="754063"/>
            <a:ext cx="4487862" cy="5988050"/>
          </a:xfrm>
          <a:prstGeom prst="roundRect">
            <a:avLst>
              <a:gd name="adj" fmla="val 8014"/>
            </a:avLst>
          </a:prstGeom>
          <a:solidFill>
            <a:srgbClr val="F8F8F8"/>
          </a:solidFill>
          <a:ln w="9525">
            <a:solidFill>
              <a:srgbClr val="99CCFF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zh-CN" altLang="en-US" b="1">
              <a:solidFill>
                <a:srgbClr val="000000"/>
              </a:solidFill>
              <a:ea typeface="黑体" pitchFamily="2" charset="-122"/>
            </a:endParaRPr>
          </a:p>
        </p:txBody>
      </p:sp>
      <p:grpSp>
        <p:nvGrpSpPr>
          <p:cNvPr id="13318" name="Group 74"/>
          <p:cNvGrpSpPr>
            <a:grpSpLocks/>
          </p:cNvGrpSpPr>
          <p:nvPr/>
        </p:nvGrpSpPr>
        <p:grpSpPr bwMode="auto">
          <a:xfrm>
            <a:off x="52388" y="760413"/>
            <a:ext cx="4448175" cy="5981700"/>
            <a:chOff x="40" y="391"/>
            <a:chExt cx="2608" cy="3810"/>
          </a:xfrm>
        </p:grpSpPr>
        <p:sp>
          <p:nvSpPr>
            <p:cNvPr id="13325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13326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250825" y="144463"/>
            <a:ext cx="54721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课堂读写探究</a:t>
            </a:r>
            <a:r>
              <a:rPr lang="en-US" altLang="zh-CN" sz="34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重点突破</a:t>
            </a:r>
          </a:p>
        </p:txBody>
      </p:sp>
      <p:graphicFrame>
        <p:nvGraphicFramePr>
          <p:cNvPr id="13314" name="Object 7"/>
          <p:cNvGraphicFramePr>
            <a:graphicFrameLocks noChangeAspect="1"/>
          </p:cNvGraphicFramePr>
          <p:nvPr/>
        </p:nvGraphicFramePr>
        <p:xfrm>
          <a:off x="323850" y="1052513"/>
          <a:ext cx="4027488" cy="1189037"/>
        </p:xfrm>
        <a:graphic>
          <a:graphicData uri="http://schemas.openxmlformats.org/presentationml/2006/ole">
            <p:oleObj spid="_x0000_s13314" name="文档" r:id="rId4" imgW="4027368" imgH="1188572" progId="Word.Document.8">
              <p:embed/>
            </p:oleObj>
          </a:graphicData>
        </a:graphic>
      </p:graphicFrame>
      <p:graphicFrame>
        <p:nvGraphicFramePr>
          <p:cNvPr id="32776" name="Object 8"/>
          <p:cNvGraphicFramePr>
            <a:graphicFrameLocks noChangeAspect="1"/>
          </p:cNvGraphicFramePr>
          <p:nvPr/>
        </p:nvGraphicFramePr>
        <p:xfrm>
          <a:off x="233363" y="2420938"/>
          <a:ext cx="4122737" cy="4224337"/>
        </p:xfrm>
        <a:graphic>
          <a:graphicData uri="http://schemas.openxmlformats.org/presentationml/2006/ole">
            <p:oleObj spid="_x0000_s13315" name="文档" r:id="rId5" imgW="4165806" imgH="4274677" progId="Word.Document.8">
              <p:embed/>
            </p:oleObj>
          </a:graphicData>
        </a:graphic>
      </p:graphicFrame>
      <p:graphicFrame>
        <p:nvGraphicFramePr>
          <p:cNvPr id="32777" name="Object 9"/>
          <p:cNvGraphicFramePr>
            <a:graphicFrameLocks noChangeAspect="1"/>
          </p:cNvGraphicFramePr>
          <p:nvPr/>
        </p:nvGraphicFramePr>
        <p:xfrm>
          <a:off x="4716463" y="1190625"/>
          <a:ext cx="3992562" cy="5399088"/>
        </p:xfrm>
        <a:graphic>
          <a:graphicData uri="http://schemas.openxmlformats.org/presentationml/2006/ole">
            <p:oleObj spid="_x0000_s13316" name="文档" r:id="rId6" imgW="4032504" imgH="5452539" progId="Word.Document.8">
              <p:embed/>
            </p:oleObj>
          </a:graphicData>
        </a:graphic>
      </p:graphicFrame>
      <p:sp>
        <p:nvSpPr>
          <p:cNvPr id="32778" name="Line 10"/>
          <p:cNvSpPr>
            <a:spLocks noChangeShapeType="1"/>
          </p:cNvSpPr>
          <p:nvPr/>
        </p:nvSpPr>
        <p:spPr bwMode="auto">
          <a:xfrm>
            <a:off x="5076825" y="2349500"/>
            <a:ext cx="3527425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99"/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32779" name="Line 11"/>
          <p:cNvSpPr>
            <a:spLocks noChangeShapeType="1"/>
          </p:cNvSpPr>
          <p:nvPr/>
        </p:nvSpPr>
        <p:spPr bwMode="auto">
          <a:xfrm flipV="1">
            <a:off x="4716463" y="2781300"/>
            <a:ext cx="2087562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99"/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32780" name="Line 12"/>
          <p:cNvSpPr>
            <a:spLocks noChangeShapeType="1"/>
          </p:cNvSpPr>
          <p:nvPr/>
        </p:nvSpPr>
        <p:spPr bwMode="auto">
          <a:xfrm>
            <a:off x="5076825" y="6308725"/>
            <a:ext cx="3311525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99"/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32781" name="AutoShape 13"/>
          <p:cNvSpPr>
            <a:spLocks/>
          </p:cNvSpPr>
          <p:nvPr/>
        </p:nvSpPr>
        <p:spPr bwMode="auto">
          <a:xfrm>
            <a:off x="4500563" y="1412875"/>
            <a:ext cx="215900" cy="4752975"/>
          </a:xfrm>
          <a:prstGeom prst="leftBrace">
            <a:avLst>
              <a:gd name="adj1" fmla="val 183456"/>
              <a:gd name="adj2" fmla="val 50000"/>
            </a:avLst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99"/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782" name="AutoShape 14"/>
          <p:cNvSpPr>
            <a:spLocks noChangeArrowheads="1"/>
          </p:cNvSpPr>
          <p:nvPr/>
        </p:nvSpPr>
        <p:spPr bwMode="auto">
          <a:xfrm>
            <a:off x="4067175" y="3573463"/>
            <a:ext cx="503238" cy="287337"/>
          </a:xfrm>
          <a:prstGeom prst="leftArrow">
            <a:avLst>
              <a:gd name="adj1" fmla="val 50000"/>
              <a:gd name="adj2" fmla="val 43785"/>
            </a:avLst>
          </a:prstGeom>
          <a:solidFill>
            <a:schemeClr val="accent1"/>
          </a:solidFill>
          <a:ln w="19050">
            <a:solidFill>
              <a:srgbClr val="FF0000"/>
            </a:solidFill>
            <a:miter lim="800000"/>
            <a:headEnd/>
            <a:tailEnd/>
          </a:ln>
          <a:effectLst>
            <a:prstShdw prst="shdw17" dist="17961" dir="2700000">
              <a:srgbClr val="990000"/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2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2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2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2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8" grpId="0" animBg="1"/>
      <p:bldP spid="32779" grpId="0" animBg="1"/>
      <p:bldP spid="32780" grpId="0" animBg="1"/>
      <p:bldP spid="32781" grpId="0" animBg="1"/>
      <p:bldP spid="3278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AutoShape 72"/>
          <p:cNvSpPr>
            <a:spLocks noChangeArrowheads="1"/>
          </p:cNvSpPr>
          <p:nvPr/>
        </p:nvSpPr>
        <p:spPr bwMode="auto">
          <a:xfrm>
            <a:off x="4576763" y="754063"/>
            <a:ext cx="4487862" cy="6103937"/>
          </a:xfrm>
          <a:prstGeom prst="roundRect">
            <a:avLst>
              <a:gd name="adj" fmla="val 8014"/>
            </a:avLst>
          </a:prstGeom>
          <a:solidFill>
            <a:srgbClr val="F8F8F8"/>
          </a:solidFill>
          <a:ln w="9525">
            <a:solidFill>
              <a:srgbClr val="99CCFF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zh-CN" altLang="en-US" b="1">
              <a:solidFill>
                <a:srgbClr val="000000"/>
              </a:solidFill>
              <a:ea typeface="黑体" pitchFamily="2" charset="-122"/>
            </a:endParaRPr>
          </a:p>
        </p:txBody>
      </p:sp>
      <p:grpSp>
        <p:nvGrpSpPr>
          <p:cNvPr id="14341" name="Group 74"/>
          <p:cNvGrpSpPr>
            <a:grpSpLocks/>
          </p:cNvGrpSpPr>
          <p:nvPr/>
        </p:nvGrpSpPr>
        <p:grpSpPr bwMode="auto">
          <a:xfrm>
            <a:off x="52388" y="760413"/>
            <a:ext cx="4448175" cy="6097587"/>
            <a:chOff x="40" y="391"/>
            <a:chExt cx="2608" cy="3810"/>
          </a:xfrm>
        </p:grpSpPr>
        <p:sp>
          <p:nvSpPr>
            <p:cNvPr id="14349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14350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graphicFrame>
        <p:nvGraphicFramePr>
          <p:cNvPr id="14338" name="Object 6"/>
          <p:cNvGraphicFramePr>
            <a:graphicFrameLocks noChangeAspect="1"/>
          </p:cNvGraphicFramePr>
          <p:nvPr/>
        </p:nvGraphicFramePr>
        <p:xfrm>
          <a:off x="4716463" y="1052513"/>
          <a:ext cx="4173537" cy="5584825"/>
        </p:xfrm>
        <a:graphic>
          <a:graphicData uri="http://schemas.openxmlformats.org/presentationml/2006/ole">
            <p:oleObj spid="_x0000_s14338" name="文档" r:id="rId4" imgW="4178141" imgH="5599719" progId="Word.Document.8">
              <p:embed/>
            </p:oleObj>
          </a:graphicData>
        </a:graphic>
      </p:graphicFrame>
      <p:sp>
        <p:nvSpPr>
          <p:cNvPr id="53255" name="Line 7"/>
          <p:cNvSpPr>
            <a:spLocks noChangeShapeType="1"/>
          </p:cNvSpPr>
          <p:nvPr/>
        </p:nvSpPr>
        <p:spPr bwMode="auto">
          <a:xfrm>
            <a:off x="6516688" y="2997200"/>
            <a:ext cx="2376487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99"/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53256" name="Line 8"/>
          <p:cNvSpPr>
            <a:spLocks noChangeShapeType="1"/>
          </p:cNvSpPr>
          <p:nvPr/>
        </p:nvSpPr>
        <p:spPr bwMode="auto">
          <a:xfrm>
            <a:off x="4716463" y="3357563"/>
            <a:ext cx="4032250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99"/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53257" name="Line 9"/>
          <p:cNvSpPr>
            <a:spLocks noChangeShapeType="1"/>
          </p:cNvSpPr>
          <p:nvPr/>
        </p:nvSpPr>
        <p:spPr bwMode="auto">
          <a:xfrm>
            <a:off x="4787900" y="3789363"/>
            <a:ext cx="1728788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99"/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53258" name="Rectangle 10"/>
          <p:cNvSpPr>
            <a:spLocks noChangeArrowheads="1"/>
          </p:cNvSpPr>
          <p:nvPr/>
        </p:nvSpPr>
        <p:spPr bwMode="auto">
          <a:xfrm>
            <a:off x="4643438" y="4941888"/>
            <a:ext cx="4249737" cy="1655762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ffectLst>
            <a:prstShdw prst="shdw17" dist="17961" dir="2700000">
              <a:srgbClr val="000099"/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  <p:graphicFrame>
        <p:nvGraphicFramePr>
          <p:cNvPr id="53259" name="Object 11"/>
          <p:cNvGraphicFramePr>
            <a:graphicFrameLocks noChangeAspect="1"/>
          </p:cNvGraphicFramePr>
          <p:nvPr/>
        </p:nvGraphicFramePr>
        <p:xfrm>
          <a:off x="250825" y="1293813"/>
          <a:ext cx="4089400" cy="5564187"/>
        </p:xfrm>
        <a:graphic>
          <a:graphicData uri="http://schemas.openxmlformats.org/presentationml/2006/ole">
            <p:oleObj spid="_x0000_s14339" name="文档" r:id="rId5" imgW="4089398" imgH="5564433" progId="Word.Document.8">
              <p:embed/>
            </p:oleObj>
          </a:graphicData>
        </a:graphic>
      </p:graphicFrame>
      <p:sp>
        <p:nvSpPr>
          <p:cNvPr id="53260" name="AutoShape 12"/>
          <p:cNvSpPr>
            <a:spLocks/>
          </p:cNvSpPr>
          <p:nvPr/>
        </p:nvSpPr>
        <p:spPr bwMode="auto">
          <a:xfrm>
            <a:off x="4427538" y="1268413"/>
            <a:ext cx="215900" cy="4895850"/>
          </a:xfrm>
          <a:prstGeom prst="leftBrace">
            <a:avLst>
              <a:gd name="adj1" fmla="val 188971"/>
              <a:gd name="adj2" fmla="val 50000"/>
            </a:avLst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99"/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3261" name="AutoShape 13"/>
          <p:cNvSpPr>
            <a:spLocks noChangeArrowheads="1"/>
          </p:cNvSpPr>
          <p:nvPr/>
        </p:nvSpPr>
        <p:spPr bwMode="auto">
          <a:xfrm>
            <a:off x="4211638" y="3644900"/>
            <a:ext cx="287337" cy="360363"/>
          </a:xfrm>
          <a:prstGeom prst="lef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19050">
            <a:solidFill>
              <a:srgbClr val="FF0000"/>
            </a:solidFill>
            <a:miter lim="800000"/>
            <a:headEnd/>
            <a:tailEnd/>
          </a:ln>
          <a:effectLst>
            <a:prstShdw prst="shdw17" dist="17961" dir="2700000">
              <a:srgbClr val="990000"/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3262" name="Rectangle 14"/>
          <p:cNvSpPr>
            <a:spLocks noChangeArrowheads="1"/>
          </p:cNvSpPr>
          <p:nvPr/>
        </p:nvSpPr>
        <p:spPr bwMode="auto">
          <a:xfrm>
            <a:off x="250825" y="144463"/>
            <a:ext cx="54721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课堂读写探究</a:t>
            </a:r>
            <a:r>
              <a:rPr lang="en-US" altLang="zh-CN" sz="34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重点突破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3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3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3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3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3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3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5" grpId="0" animBg="1"/>
      <p:bldP spid="53256" grpId="0" animBg="1"/>
      <p:bldP spid="53257" grpId="0" animBg="1"/>
      <p:bldP spid="53258" grpId="0" animBg="1"/>
      <p:bldP spid="53260" grpId="0" animBg="1"/>
      <p:bldP spid="5326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5" name="AutoShape 72"/>
          <p:cNvSpPr>
            <a:spLocks noChangeArrowheads="1"/>
          </p:cNvSpPr>
          <p:nvPr/>
        </p:nvSpPr>
        <p:spPr bwMode="auto">
          <a:xfrm>
            <a:off x="5148263" y="836613"/>
            <a:ext cx="3744912" cy="6021387"/>
          </a:xfrm>
          <a:prstGeom prst="roundRect">
            <a:avLst>
              <a:gd name="adj" fmla="val 8014"/>
            </a:avLst>
          </a:prstGeom>
          <a:solidFill>
            <a:srgbClr val="F8F8F8"/>
          </a:solidFill>
          <a:ln w="9525">
            <a:solidFill>
              <a:srgbClr val="99CCFF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zh-CN" altLang="en-US" b="1">
              <a:solidFill>
                <a:srgbClr val="000000"/>
              </a:solidFill>
              <a:ea typeface="黑体" pitchFamily="2" charset="-122"/>
            </a:endParaRPr>
          </a:p>
        </p:txBody>
      </p:sp>
      <p:grpSp>
        <p:nvGrpSpPr>
          <p:cNvPr id="15366" name="Group 74"/>
          <p:cNvGrpSpPr>
            <a:grpSpLocks/>
          </p:cNvGrpSpPr>
          <p:nvPr/>
        </p:nvGrpSpPr>
        <p:grpSpPr bwMode="auto">
          <a:xfrm>
            <a:off x="250825" y="876300"/>
            <a:ext cx="4897438" cy="5981700"/>
            <a:chOff x="40" y="391"/>
            <a:chExt cx="2608" cy="3810"/>
          </a:xfrm>
        </p:grpSpPr>
        <p:sp>
          <p:nvSpPr>
            <p:cNvPr id="15374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15375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51206" name="Rectangle 6"/>
          <p:cNvSpPr>
            <a:spLocks noChangeArrowheads="1"/>
          </p:cNvSpPr>
          <p:nvPr/>
        </p:nvSpPr>
        <p:spPr bwMode="auto">
          <a:xfrm>
            <a:off x="250825" y="144463"/>
            <a:ext cx="54721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课堂读写探究</a:t>
            </a:r>
            <a:r>
              <a:rPr lang="en-US" altLang="zh-CN" sz="34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疑点探究</a:t>
            </a:r>
          </a:p>
        </p:txBody>
      </p:sp>
      <p:graphicFrame>
        <p:nvGraphicFramePr>
          <p:cNvPr id="15362" name="Object 7"/>
          <p:cNvGraphicFramePr>
            <a:graphicFrameLocks noChangeAspect="1"/>
          </p:cNvGraphicFramePr>
          <p:nvPr/>
        </p:nvGraphicFramePr>
        <p:xfrm>
          <a:off x="382588" y="1093788"/>
          <a:ext cx="4722812" cy="1189037"/>
        </p:xfrm>
        <a:graphic>
          <a:graphicData uri="http://schemas.openxmlformats.org/presentationml/2006/ole">
            <p:oleObj spid="_x0000_s15362" name="文档" r:id="rId4" imgW="4722654" imgH="1188572" progId="Word.Document.8">
              <p:embed/>
            </p:oleObj>
          </a:graphicData>
        </a:graphic>
      </p:graphicFrame>
      <p:graphicFrame>
        <p:nvGraphicFramePr>
          <p:cNvPr id="51209" name="Object 9"/>
          <p:cNvGraphicFramePr>
            <a:graphicFrameLocks noChangeAspect="1"/>
          </p:cNvGraphicFramePr>
          <p:nvPr/>
        </p:nvGraphicFramePr>
        <p:xfrm>
          <a:off x="5364163" y="1700213"/>
          <a:ext cx="3506787" cy="5619750"/>
        </p:xfrm>
        <a:graphic>
          <a:graphicData uri="http://schemas.openxmlformats.org/presentationml/2006/ole">
            <p:oleObj spid="_x0000_s15363" name="文档" r:id="rId5" imgW="3510439" imgH="5632132" progId="Word.Document.8">
              <p:embed/>
            </p:oleObj>
          </a:graphicData>
        </a:graphic>
      </p:graphicFrame>
      <p:graphicFrame>
        <p:nvGraphicFramePr>
          <p:cNvPr id="51210" name="Object 10"/>
          <p:cNvGraphicFramePr>
            <a:graphicFrameLocks noChangeAspect="1"/>
          </p:cNvGraphicFramePr>
          <p:nvPr/>
        </p:nvGraphicFramePr>
        <p:xfrm>
          <a:off x="250825" y="2420938"/>
          <a:ext cx="4702175" cy="4310062"/>
        </p:xfrm>
        <a:graphic>
          <a:graphicData uri="http://schemas.openxmlformats.org/presentationml/2006/ole">
            <p:oleObj spid="_x0000_s15364" name="文档" r:id="rId6" imgW="4753880" imgH="4358688" progId="Word.Document.8">
              <p:embed/>
            </p:oleObj>
          </a:graphicData>
        </a:graphic>
      </p:graphicFrame>
      <p:sp>
        <p:nvSpPr>
          <p:cNvPr id="51212" name="Oval 12"/>
          <p:cNvSpPr>
            <a:spLocks noChangeArrowheads="1"/>
          </p:cNvSpPr>
          <p:nvPr/>
        </p:nvSpPr>
        <p:spPr bwMode="auto">
          <a:xfrm flipV="1">
            <a:off x="7812088" y="1989138"/>
            <a:ext cx="792162" cy="574675"/>
          </a:xfrm>
          <a:prstGeom prst="ellips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99"/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13" name="Oval 13"/>
          <p:cNvSpPr>
            <a:spLocks noChangeArrowheads="1"/>
          </p:cNvSpPr>
          <p:nvPr/>
        </p:nvSpPr>
        <p:spPr bwMode="auto">
          <a:xfrm>
            <a:off x="7308850" y="2781300"/>
            <a:ext cx="720725" cy="574675"/>
          </a:xfrm>
          <a:prstGeom prst="ellips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99"/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14" name="Line 14"/>
          <p:cNvSpPr>
            <a:spLocks noChangeShapeType="1"/>
          </p:cNvSpPr>
          <p:nvPr/>
        </p:nvSpPr>
        <p:spPr bwMode="auto">
          <a:xfrm>
            <a:off x="5651500" y="4868863"/>
            <a:ext cx="1512888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99"/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51215" name="Line 15"/>
          <p:cNvSpPr>
            <a:spLocks noChangeShapeType="1"/>
          </p:cNvSpPr>
          <p:nvPr/>
        </p:nvSpPr>
        <p:spPr bwMode="auto">
          <a:xfrm>
            <a:off x="6732588" y="5229225"/>
            <a:ext cx="1800225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99"/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51216" name="AutoShape 16"/>
          <p:cNvSpPr>
            <a:spLocks/>
          </p:cNvSpPr>
          <p:nvPr/>
        </p:nvSpPr>
        <p:spPr bwMode="auto">
          <a:xfrm>
            <a:off x="5076825" y="1844675"/>
            <a:ext cx="358775" cy="3671888"/>
          </a:xfrm>
          <a:prstGeom prst="leftBrace">
            <a:avLst>
              <a:gd name="adj1" fmla="val 85288"/>
              <a:gd name="adj2" fmla="val 50000"/>
            </a:avLst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99"/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17" name="AutoShape 17"/>
          <p:cNvSpPr>
            <a:spLocks noChangeArrowheads="1"/>
          </p:cNvSpPr>
          <p:nvPr/>
        </p:nvSpPr>
        <p:spPr bwMode="auto">
          <a:xfrm>
            <a:off x="4427538" y="3644900"/>
            <a:ext cx="576262" cy="215900"/>
          </a:xfrm>
          <a:prstGeom prst="leftArrow">
            <a:avLst>
              <a:gd name="adj1" fmla="val 50000"/>
              <a:gd name="adj2" fmla="val 66728"/>
            </a:avLst>
          </a:prstGeom>
          <a:solidFill>
            <a:schemeClr val="accent1"/>
          </a:solidFill>
          <a:ln w="19050">
            <a:solidFill>
              <a:srgbClr val="FF0000"/>
            </a:solidFill>
            <a:miter lim="800000"/>
            <a:headEnd/>
            <a:tailEnd/>
          </a:ln>
          <a:effectLst>
            <a:prstShdw prst="shdw17" dist="17961" dir="2700000">
              <a:srgbClr val="990000"/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1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1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1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1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51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51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2" grpId="0" animBg="1"/>
      <p:bldP spid="51213" grpId="0" animBg="1"/>
      <p:bldP spid="51214" grpId="0" animBg="1"/>
      <p:bldP spid="51215" grpId="0" animBg="1"/>
      <p:bldP spid="51216" grpId="0" animBg="1"/>
      <p:bldP spid="5121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AutoShape 72"/>
          <p:cNvSpPr>
            <a:spLocks noChangeArrowheads="1"/>
          </p:cNvSpPr>
          <p:nvPr/>
        </p:nvSpPr>
        <p:spPr bwMode="auto">
          <a:xfrm>
            <a:off x="4576763" y="754063"/>
            <a:ext cx="4487862" cy="5988050"/>
          </a:xfrm>
          <a:prstGeom prst="roundRect">
            <a:avLst>
              <a:gd name="adj" fmla="val 8014"/>
            </a:avLst>
          </a:prstGeom>
          <a:solidFill>
            <a:srgbClr val="F8F8F8"/>
          </a:solidFill>
          <a:ln w="9525">
            <a:solidFill>
              <a:srgbClr val="99CCFF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zh-CN" altLang="en-US" b="1">
              <a:solidFill>
                <a:srgbClr val="000000"/>
              </a:solidFill>
              <a:ea typeface="黑体" pitchFamily="2" charset="-122"/>
            </a:endParaRPr>
          </a:p>
        </p:txBody>
      </p:sp>
      <p:grpSp>
        <p:nvGrpSpPr>
          <p:cNvPr id="16389" name="Group 74"/>
          <p:cNvGrpSpPr>
            <a:grpSpLocks/>
          </p:cNvGrpSpPr>
          <p:nvPr/>
        </p:nvGrpSpPr>
        <p:grpSpPr bwMode="auto">
          <a:xfrm>
            <a:off x="52388" y="760413"/>
            <a:ext cx="4448175" cy="5981700"/>
            <a:chOff x="40" y="391"/>
            <a:chExt cx="2608" cy="3810"/>
          </a:xfrm>
        </p:grpSpPr>
        <p:sp>
          <p:nvSpPr>
            <p:cNvPr id="16397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16398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59398" name="Rectangle 6"/>
          <p:cNvSpPr>
            <a:spLocks noChangeArrowheads="1"/>
          </p:cNvSpPr>
          <p:nvPr/>
        </p:nvSpPr>
        <p:spPr bwMode="auto">
          <a:xfrm>
            <a:off x="250825" y="144463"/>
            <a:ext cx="54721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课堂读写探究</a:t>
            </a:r>
            <a:r>
              <a:rPr lang="en-US" altLang="zh-CN" sz="34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疑点探究</a:t>
            </a:r>
          </a:p>
        </p:txBody>
      </p:sp>
      <p:graphicFrame>
        <p:nvGraphicFramePr>
          <p:cNvPr id="59399" name="Object 7"/>
          <p:cNvGraphicFramePr>
            <a:graphicFrameLocks noChangeAspect="1"/>
          </p:cNvGraphicFramePr>
          <p:nvPr/>
        </p:nvGraphicFramePr>
        <p:xfrm>
          <a:off x="250825" y="1304925"/>
          <a:ext cx="4073525" cy="5553075"/>
        </p:xfrm>
        <a:graphic>
          <a:graphicData uri="http://schemas.openxmlformats.org/presentationml/2006/ole">
            <p:oleObj spid="_x0000_s16386" name="文档" r:id="rId4" imgW="4089398" imgH="5564433" progId="Word.Document.8">
              <p:embed/>
            </p:oleObj>
          </a:graphicData>
        </a:graphic>
      </p:graphicFrame>
      <p:graphicFrame>
        <p:nvGraphicFramePr>
          <p:cNvPr id="16387" name="Object 8"/>
          <p:cNvGraphicFramePr>
            <a:graphicFrameLocks noChangeAspect="1"/>
          </p:cNvGraphicFramePr>
          <p:nvPr/>
        </p:nvGraphicFramePr>
        <p:xfrm>
          <a:off x="4716463" y="908050"/>
          <a:ext cx="4089400" cy="5632450"/>
        </p:xfrm>
        <a:graphic>
          <a:graphicData uri="http://schemas.openxmlformats.org/presentationml/2006/ole">
            <p:oleObj spid="_x0000_s16387" name="文档" r:id="rId5" imgW="4088678" imgH="5632485" progId="Word.Document.8">
              <p:embed/>
            </p:oleObj>
          </a:graphicData>
        </a:graphic>
      </p:graphicFrame>
      <p:sp>
        <p:nvSpPr>
          <p:cNvPr id="59402" name="Line 10"/>
          <p:cNvSpPr>
            <a:spLocks noChangeShapeType="1"/>
          </p:cNvSpPr>
          <p:nvPr/>
        </p:nvSpPr>
        <p:spPr bwMode="auto">
          <a:xfrm>
            <a:off x="7812088" y="4868863"/>
            <a:ext cx="1008062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99"/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59403" name="Line 11"/>
          <p:cNvSpPr>
            <a:spLocks noChangeShapeType="1"/>
          </p:cNvSpPr>
          <p:nvPr/>
        </p:nvSpPr>
        <p:spPr bwMode="auto">
          <a:xfrm>
            <a:off x="5580063" y="2060575"/>
            <a:ext cx="1008062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99"/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59404" name="Line 12"/>
          <p:cNvSpPr>
            <a:spLocks noChangeShapeType="1"/>
          </p:cNvSpPr>
          <p:nvPr/>
        </p:nvSpPr>
        <p:spPr bwMode="auto">
          <a:xfrm>
            <a:off x="4716463" y="5229225"/>
            <a:ext cx="3960812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99"/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59405" name="Line 13"/>
          <p:cNvSpPr>
            <a:spLocks noChangeShapeType="1"/>
          </p:cNvSpPr>
          <p:nvPr/>
        </p:nvSpPr>
        <p:spPr bwMode="auto">
          <a:xfrm>
            <a:off x="4716463" y="5661025"/>
            <a:ext cx="1871662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99"/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59406" name="AutoShape 14"/>
          <p:cNvSpPr>
            <a:spLocks/>
          </p:cNvSpPr>
          <p:nvPr/>
        </p:nvSpPr>
        <p:spPr bwMode="auto">
          <a:xfrm>
            <a:off x="4500563" y="1196975"/>
            <a:ext cx="215900" cy="4968875"/>
          </a:xfrm>
          <a:prstGeom prst="leftBrace">
            <a:avLst>
              <a:gd name="adj1" fmla="val 191789"/>
              <a:gd name="adj2" fmla="val 50000"/>
            </a:avLst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99"/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07" name="AutoShape 15"/>
          <p:cNvSpPr>
            <a:spLocks noChangeArrowheads="1"/>
          </p:cNvSpPr>
          <p:nvPr/>
        </p:nvSpPr>
        <p:spPr bwMode="auto">
          <a:xfrm>
            <a:off x="4140200" y="3500438"/>
            <a:ext cx="503238" cy="431800"/>
          </a:xfrm>
          <a:prstGeom prst="leftArrow">
            <a:avLst>
              <a:gd name="adj1" fmla="val 50000"/>
              <a:gd name="adj2" fmla="val 29136"/>
            </a:avLst>
          </a:prstGeom>
          <a:solidFill>
            <a:schemeClr val="accent1"/>
          </a:solidFill>
          <a:ln w="19050">
            <a:solidFill>
              <a:srgbClr val="FF0000"/>
            </a:solidFill>
            <a:miter lim="800000"/>
            <a:headEnd/>
            <a:tailEnd/>
          </a:ln>
          <a:effectLst>
            <a:prstShdw prst="shdw17" dist="17961" dir="2700000">
              <a:srgbClr val="990000"/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9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9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9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9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9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9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402" grpId="0" animBg="1"/>
      <p:bldP spid="59403" grpId="0" animBg="1"/>
      <p:bldP spid="59404" grpId="0" animBg="1"/>
      <p:bldP spid="59405" grpId="0" animBg="1"/>
      <p:bldP spid="59406" grpId="0" animBg="1"/>
      <p:bldP spid="5940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AutoShape 72"/>
          <p:cNvSpPr>
            <a:spLocks noChangeArrowheads="1"/>
          </p:cNvSpPr>
          <p:nvPr/>
        </p:nvSpPr>
        <p:spPr bwMode="auto">
          <a:xfrm>
            <a:off x="4576763" y="754063"/>
            <a:ext cx="4487862" cy="5988050"/>
          </a:xfrm>
          <a:prstGeom prst="roundRect">
            <a:avLst>
              <a:gd name="adj" fmla="val 8014"/>
            </a:avLst>
          </a:prstGeom>
          <a:solidFill>
            <a:srgbClr val="F8F8F8"/>
          </a:solidFill>
          <a:ln w="9525">
            <a:solidFill>
              <a:srgbClr val="99CCFF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zh-CN" altLang="en-US" b="1">
              <a:solidFill>
                <a:srgbClr val="000000"/>
              </a:solidFill>
              <a:ea typeface="黑体" pitchFamily="2" charset="-122"/>
            </a:endParaRPr>
          </a:p>
        </p:txBody>
      </p:sp>
      <p:grpSp>
        <p:nvGrpSpPr>
          <p:cNvPr id="17414" name="Group 74"/>
          <p:cNvGrpSpPr>
            <a:grpSpLocks/>
          </p:cNvGrpSpPr>
          <p:nvPr/>
        </p:nvGrpSpPr>
        <p:grpSpPr bwMode="auto">
          <a:xfrm>
            <a:off x="52388" y="760413"/>
            <a:ext cx="4448175" cy="5981700"/>
            <a:chOff x="40" y="391"/>
            <a:chExt cx="2608" cy="3810"/>
          </a:xfrm>
        </p:grpSpPr>
        <p:sp>
          <p:nvSpPr>
            <p:cNvPr id="17422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17423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57350" name="Rectangle 6"/>
          <p:cNvSpPr>
            <a:spLocks noChangeArrowheads="1"/>
          </p:cNvSpPr>
          <p:nvPr/>
        </p:nvSpPr>
        <p:spPr bwMode="auto">
          <a:xfrm>
            <a:off x="250825" y="144463"/>
            <a:ext cx="54721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课堂读写探究</a:t>
            </a:r>
            <a:r>
              <a:rPr lang="en-US" altLang="zh-CN" sz="34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疑点探究</a:t>
            </a:r>
          </a:p>
        </p:txBody>
      </p:sp>
      <p:graphicFrame>
        <p:nvGraphicFramePr>
          <p:cNvPr id="17410" name="Object 7"/>
          <p:cNvGraphicFramePr>
            <a:graphicFrameLocks noChangeAspect="1"/>
          </p:cNvGraphicFramePr>
          <p:nvPr/>
        </p:nvGraphicFramePr>
        <p:xfrm>
          <a:off x="323850" y="908050"/>
          <a:ext cx="4052888" cy="1584325"/>
        </p:xfrm>
        <a:graphic>
          <a:graphicData uri="http://schemas.openxmlformats.org/presentationml/2006/ole">
            <p:oleObj spid="_x0000_s17410" name="文档" r:id="rId4" imgW="4052667" imgH="1585003" progId="Word.Document.8">
              <p:embed/>
            </p:oleObj>
          </a:graphicData>
        </a:graphic>
      </p:graphicFrame>
      <p:graphicFrame>
        <p:nvGraphicFramePr>
          <p:cNvPr id="57352" name="Object 8"/>
          <p:cNvGraphicFramePr>
            <a:graphicFrameLocks noChangeAspect="1"/>
          </p:cNvGraphicFramePr>
          <p:nvPr/>
        </p:nvGraphicFramePr>
        <p:xfrm>
          <a:off x="174625" y="2497138"/>
          <a:ext cx="3976688" cy="4092575"/>
        </p:xfrm>
        <a:graphic>
          <a:graphicData uri="http://schemas.openxmlformats.org/presentationml/2006/ole">
            <p:oleObj spid="_x0000_s17411" name="文档" r:id="rId5" imgW="4029932" imgH="4137946" progId="Word.Document.8">
              <p:embed/>
            </p:oleObj>
          </a:graphicData>
        </a:graphic>
      </p:graphicFrame>
      <p:graphicFrame>
        <p:nvGraphicFramePr>
          <p:cNvPr id="57353" name="Object 9"/>
          <p:cNvGraphicFramePr>
            <a:graphicFrameLocks noChangeAspect="1"/>
          </p:cNvGraphicFramePr>
          <p:nvPr/>
        </p:nvGraphicFramePr>
        <p:xfrm>
          <a:off x="4787900" y="1422400"/>
          <a:ext cx="3957638" cy="5435600"/>
        </p:xfrm>
        <a:graphic>
          <a:graphicData uri="http://schemas.openxmlformats.org/presentationml/2006/ole">
            <p:oleObj spid="_x0000_s17412" name="文档" r:id="rId6" imgW="4029883" imgH="5564433" progId="Word.Document.8">
              <p:embed/>
            </p:oleObj>
          </a:graphicData>
        </a:graphic>
      </p:graphicFrame>
      <p:sp>
        <p:nvSpPr>
          <p:cNvPr id="57354" name="Line 10"/>
          <p:cNvSpPr>
            <a:spLocks noChangeShapeType="1"/>
          </p:cNvSpPr>
          <p:nvPr/>
        </p:nvSpPr>
        <p:spPr bwMode="auto">
          <a:xfrm>
            <a:off x="6732588" y="2205038"/>
            <a:ext cx="1943100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99"/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57355" name="Line 11"/>
          <p:cNvSpPr>
            <a:spLocks noChangeShapeType="1"/>
          </p:cNvSpPr>
          <p:nvPr/>
        </p:nvSpPr>
        <p:spPr bwMode="auto">
          <a:xfrm>
            <a:off x="7380288" y="3716338"/>
            <a:ext cx="1295400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99"/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57356" name="Line 12"/>
          <p:cNvSpPr>
            <a:spLocks noChangeShapeType="1"/>
          </p:cNvSpPr>
          <p:nvPr/>
        </p:nvSpPr>
        <p:spPr bwMode="auto">
          <a:xfrm>
            <a:off x="4859338" y="4149725"/>
            <a:ext cx="3816350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99"/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57357" name="Line 13"/>
          <p:cNvSpPr>
            <a:spLocks noChangeShapeType="1"/>
          </p:cNvSpPr>
          <p:nvPr/>
        </p:nvSpPr>
        <p:spPr bwMode="auto">
          <a:xfrm flipV="1">
            <a:off x="4787900" y="4508500"/>
            <a:ext cx="2879725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99"/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57358" name="AutoShape 14"/>
          <p:cNvSpPr>
            <a:spLocks/>
          </p:cNvSpPr>
          <p:nvPr/>
        </p:nvSpPr>
        <p:spPr bwMode="auto">
          <a:xfrm>
            <a:off x="4643438" y="1628775"/>
            <a:ext cx="144462" cy="2879725"/>
          </a:xfrm>
          <a:prstGeom prst="leftBrace">
            <a:avLst>
              <a:gd name="adj1" fmla="val 166118"/>
              <a:gd name="adj2" fmla="val 50000"/>
            </a:avLst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99"/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7359" name="AutoShape 15"/>
          <p:cNvSpPr>
            <a:spLocks noChangeArrowheads="1"/>
          </p:cNvSpPr>
          <p:nvPr/>
        </p:nvSpPr>
        <p:spPr bwMode="auto">
          <a:xfrm rot="-1681645">
            <a:off x="4140200" y="2997200"/>
            <a:ext cx="720725" cy="485775"/>
          </a:xfrm>
          <a:prstGeom prst="leftArrow">
            <a:avLst>
              <a:gd name="adj1" fmla="val 50000"/>
              <a:gd name="adj2" fmla="val 37092"/>
            </a:avLst>
          </a:prstGeom>
          <a:solidFill>
            <a:schemeClr val="accent1"/>
          </a:solidFill>
          <a:ln w="19050">
            <a:solidFill>
              <a:srgbClr val="FF0000"/>
            </a:solidFill>
            <a:miter lim="800000"/>
            <a:headEnd/>
            <a:tailEnd/>
          </a:ln>
          <a:effectLst>
            <a:prstShdw prst="shdw17" dist="17961" dir="2700000">
              <a:srgbClr val="990000"/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7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7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7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7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7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57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54" grpId="0" animBg="1"/>
      <p:bldP spid="57355" grpId="0" animBg="1"/>
      <p:bldP spid="57356" grpId="0" animBg="1"/>
      <p:bldP spid="57357" grpId="0" animBg="1"/>
      <p:bldP spid="57358" grpId="0" animBg="1"/>
      <p:bldP spid="5735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7" name="AutoShape 72"/>
          <p:cNvSpPr>
            <a:spLocks noChangeArrowheads="1"/>
          </p:cNvSpPr>
          <p:nvPr/>
        </p:nvSpPr>
        <p:spPr bwMode="auto">
          <a:xfrm>
            <a:off x="4576763" y="754063"/>
            <a:ext cx="4487862" cy="5988050"/>
          </a:xfrm>
          <a:prstGeom prst="roundRect">
            <a:avLst>
              <a:gd name="adj" fmla="val 8014"/>
            </a:avLst>
          </a:prstGeom>
          <a:solidFill>
            <a:srgbClr val="F8F8F8"/>
          </a:solidFill>
          <a:ln w="9525">
            <a:solidFill>
              <a:srgbClr val="99CCFF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zh-CN" altLang="en-US" b="1">
              <a:solidFill>
                <a:srgbClr val="000000"/>
              </a:solidFill>
              <a:ea typeface="黑体" pitchFamily="2" charset="-122"/>
            </a:endParaRPr>
          </a:p>
        </p:txBody>
      </p:sp>
      <p:grpSp>
        <p:nvGrpSpPr>
          <p:cNvPr id="18438" name="Group 74"/>
          <p:cNvGrpSpPr>
            <a:grpSpLocks/>
          </p:cNvGrpSpPr>
          <p:nvPr/>
        </p:nvGrpSpPr>
        <p:grpSpPr bwMode="auto">
          <a:xfrm>
            <a:off x="52388" y="760413"/>
            <a:ext cx="4448175" cy="5981700"/>
            <a:chOff x="40" y="391"/>
            <a:chExt cx="2608" cy="3810"/>
          </a:xfrm>
        </p:grpSpPr>
        <p:sp>
          <p:nvSpPr>
            <p:cNvPr id="18447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18448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55302" name="Rectangle 6"/>
          <p:cNvSpPr>
            <a:spLocks noChangeArrowheads="1"/>
          </p:cNvSpPr>
          <p:nvPr/>
        </p:nvSpPr>
        <p:spPr bwMode="auto">
          <a:xfrm>
            <a:off x="250825" y="144463"/>
            <a:ext cx="54721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课堂读写探究</a:t>
            </a:r>
            <a:r>
              <a:rPr lang="en-US" altLang="zh-CN" sz="34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美点赏析</a:t>
            </a:r>
          </a:p>
        </p:txBody>
      </p:sp>
      <p:graphicFrame>
        <p:nvGraphicFramePr>
          <p:cNvPr id="18434" name="Object 7"/>
          <p:cNvGraphicFramePr>
            <a:graphicFrameLocks noChangeAspect="1"/>
          </p:cNvGraphicFramePr>
          <p:nvPr/>
        </p:nvGraphicFramePr>
        <p:xfrm>
          <a:off x="323850" y="1303338"/>
          <a:ext cx="4057650" cy="1981200"/>
        </p:xfrm>
        <a:graphic>
          <a:graphicData uri="http://schemas.openxmlformats.org/presentationml/2006/ole">
            <p:oleObj spid="_x0000_s18434" name="文档" r:id="rId4" imgW="4057032" imgH="1981073" progId="Word.Document.8">
              <p:embed/>
            </p:oleObj>
          </a:graphicData>
        </a:graphic>
      </p:graphicFrame>
      <p:graphicFrame>
        <p:nvGraphicFramePr>
          <p:cNvPr id="55304" name="Object 8"/>
          <p:cNvGraphicFramePr>
            <a:graphicFrameLocks noChangeAspect="1"/>
          </p:cNvGraphicFramePr>
          <p:nvPr/>
        </p:nvGraphicFramePr>
        <p:xfrm>
          <a:off x="179388" y="3357563"/>
          <a:ext cx="4140200" cy="3608387"/>
        </p:xfrm>
        <a:graphic>
          <a:graphicData uri="http://schemas.openxmlformats.org/presentationml/2006/ole">
            <p:oleObj spid="_x0000_s18435" name="文档" r:id="rId5" imgW="4150804" imgH="3612880" progId="Word.Document.8">
              <p:embed/>
            </p:oleObj>
          </a:graphicData>
        </a:graphic>
      </p:graphicFrame>
      <p:graphicFrame>
        <p:nvGraphicFramePr>
          <p:cNvPr id="18436" name="Object 9"/>
          <p:cNvGraphicFramePr>
            <a:graphicFrameLocks noChangeAspect="1"/>
          </p:cNvGraphicFramePr>
          <p:nvPr/>
        </p:nvGraphicFramePr>
        <p:xfrm>
          <a:off x="4716463" y="1131888"/>
          <a:ext cx="4094162" cy="5457825"/>
        </p:xfrm>
        <a:graphic>
          <a:graphicData uri="http://schemas.openxmlformats.org/presentationml/2006/ole">
            <p:oleObj spid="_x0000_s18436" name="文档" r:id="rId6" imgW="4209955" imgH="5598700" progId="Word.Document.8">
              <p:embed/>
            </p:oleObj>
          </a:graphicData>
        </a:graphic>
      </p:graphicFrame>
      <p:sp>
        <p:nvSpPr>
          <p:cNvPr id="55306" name="Line 10"/>
          <p:cNvSpPr>
            <a:spLocks noChangeShapeType="1"/>
          </p:cNvSpPr>
          <p:nvPr/>
        </p:nvSpPr>
        <p:spPr bwMode="auto">
          <a:xfrm>
            <a:off x="5364163" y="2636838"/>
            <a:ext cx="3384550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99"/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55307" name="Line 11"/>
          <p:cNvSpPr>
            <a:spLocks noChangeShapeType="1"/>
          </p:cNvSpPr>
          <p:nvPr/>
        </p:nvSpPr>
        <p:spPr bwMode="auto">
          <a:xfrm>
            <a:off x="4787900" y="3068638"/>
            <a:ext cx="4032250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99"/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55308" name="Line 12"/>
          <p:cNvSpPr>
            <a:spLocks noChangeShapeType="1"/>
          </p:cNvSpPr>
          <p:nvPr/>
        </p:nvSpPr>
        <p:spPr bwMode="auto">
          <a:xfrm>
            <a:off x="4859338" y="3429000"/>
            <a:ext cx="3960812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99"/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55309" name="Line 13"/>
          <p:cNvSpPr>
            <a:spLocks noChangeShapeType="1"/>
          </p:cNvSpPr>
          <p:nvPr/>
        </p:nvSpPr>
        <p:spPr bwMode="auto">
          <a:xfrm>
            <a:off x="4787900" y="3789363"/>
            <a:ext cx="1655763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99"/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55310" name="Line 14"/>
          <p:cNvSpPr>
            <a:spLocks noChangeShapeType="1"/>
          </p:cNvSpPr>
          <p:nvPr/>
        </p:nvSpPr>
        <p:spPr bwMode="auto">
          <a:xfrm>
            <a:off x="5940425" y="5013325"/>
            <a:ext cx="1944688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99"/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55311" name="AutoShape 15"/>
          <p:cNvSpPr>
            <a:spLocks/>
          </p:cNvSpPr>
          <p:nvPr/>
        </p:nvSpPr>
        <p:spPr bwMode="auto">
          <a:xfrm>
            <a:off x="4643438" y="1341438"/>
            <a:ext cx="73025" cy="4319587"/>
          </a:xfrm>
          <a:prstGeom prst="leftBrace">
            <a:avLst>
              <a:gd name="adj1" fmla="val 492935"/>
              <a:gd name="adj2" fmla="val 50000"/>
            </a:avLst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99"/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5312" name="AutoShape 16"/>
          <p:cNvSpPr>
            <a:spLocks noChangeArrowheads="1"/>
          </p:cNvSpPr>
          <p:nvPr/>
        </p:nvSpPr>
        <p:spPr bwMode="auto">
          <a:xfrm rot="-1456354">
            <a:off x="4140200" y="3429000"/>
            <a:ext cx="574675" cy="360363"/>
          </a:xfrm>
          <a:prstGeom prst="leftArrow">
            <a:avLst>
              <a:gd name="adj1" fmla="val 50000"/>
              <a:gd name="adj2" fmla="val 39868"/>
            </a:avLst>
          </a:prstGeom>
          <a:solidFill>
            <a:schemeClr val="accent1"/>
          </a:solidFill>
          <a:ln w="19050">
            <a:solidFill>
              <a:srgbClr val="FF0000"/>
            </a:solidFill>
            <a:miter lim="800000"/>
            <a:headEnd/>
            <a:tailEnd/>
          </a:ln>
          <a:effectLst>
            <a:prstShdw prst="shdw17" dist="17961" dir="2700000">
              <a:srgbClr val="990000"/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5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5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5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5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5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5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5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6" grpId="0" animBg="1"/>
      <p:bldP spid="55307" grpId="0" animBg="1"/>
      <p:bldP spid="55308" grpId="0" animBg="1"/>
      <p:bldP spid="55309" grpId="0" animBg="1"/>
      <p:bldP spid="55310" grpId="0" animBg="1"/>
      <p:bldP spid="55311" grpId="0" animBg="1"/>
      <p:bldP spid="553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73"/>
          <p:cNvSpPr>
            <a:spLocks noChangeArrowheads="1"/>
          </p:cNvSpPr>
          <p:nvPr/>
        </p:nvSpPr>
        <p:spPr bwMode="auto">
          <a:xfrm>
            <a:off x="484188" y="1327150"/>
            <a:ext cx="8640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1" hangingPunct="1"/>
            <a:endParaRPr lang="zh-CN" altLang="zh-CN" sz="2400" b="1">
              <a:latin typeface="Times New Roman" pitchFamily="18" charset="0"/>
            </a:endParaRPr>
          </a:p>
        </p:txBody>
      </p:sp>
      <p:grpSp>
        <p:nvGrpSpPr>
          <p:cNvPr id="1028" name="Group 74"/>
          <p:cNvGrpSpPr>
            <a:grpSpLocks/>
          </p:cNvGrpSpPr>
          <p:nvPr/>
        </p:nvGrpSpPr>
        <p:grpSpPr bwMode="auto">
          <a:xfrm>
            <a:off x="250825" y="836613"/>
            <a:ext cx="8642350" cy="5905500"/>
            <a:chOff x="40" y="391"/>
            <a:chExt cx="2608" cy="3810"/>
          </a:xfrm>
        </p:grpSpPr>
        <p:sp>
          <p:nvSpPr>
            <p:cNvPr id="1030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1031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323850" y="904875"/>
            <a:ext cx="28082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>
                <a:solidFill>
                  <a:srgbClr val="0000FF"/>
                </a:solidFill>
              </a:rPr>
              <a:t>【</a:t>
            </a:r>
            <a:r>
              <a:rPr lang="zh-CN" altLang="en-US" sz="3200" b="1">
                <a:solidFill>
                  <a:srgbClr val="0000FF"/>
                </a:solidFill>
              </a:rPr>
              <a:t>学习重点</a:t>
            </a:r>
            <a:r>
              <a:rPr lang="en-US" altLang="zh-CN" sz="3200" b="1">
                <a:solidFill>
                  <a:srgbClr val="0000FF"/>
                </a:solidFill>
              </a:rPr>
              <a:t>】</a:t>
            </a:r>
            <a:endParaRPr lang="zh-CN" altLang="en-US" sz="3200" b="1">
              <a:solidFill>
                <a:srgbClr val="0000FF"/>
              </a:solidFill>
            </a:endParaRPr>
          </a:p>
        </p:txBody>
      </p:sp>
      <p:graphicFrame>
        <p:nvGraphicFramePr>
          <p:cNvPr id="1026" name="Object 9"/>
          <p:cNvGraphicFramePr>
            <a:graphicFrameLocks noChangeAspect="1"/>
          </p:cNvGraphicFramePr>
          <p:nvPr/>
        </p:nvGraphicFramePr>
        <p:xfrm>
          <a:off x="536575" y="1625600"/>
          <a:ext cx="8142288" cy="4484688"/>
        </p:xfrm>
        <a:graphic>
          <a:graphicData uri="http://schemas.openxmlformats.org/presentationml/2006/ole">
            <p:oleObj spid="_x0000_s1026" name="文档" r:id="rId4" imgW="8487013" imgH="4681248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2" name="AutoShape 72"/>
          <p:cNvSpPr>
            <a:spLocks noChangeArrowheads="1"/>
          </p:cNvSpPr>
          <p:nvPr/>
        </p:nvSpPr>
        <p:spPr bwMode="auto">
          <a:xfrm>
            <a:off x="5148263" y="869950"/>
            <a:ext cx="3744912" cy="5727700"/>
          </a:xfrm>
          <a:prstGeom prst="roundRect">
            <a:avLst>
              <a:gd name="adj" fmla="val 8014"/>
            </a:avLst>
          </a:prstGeom>
          <a:solidFill>
            <a:srgbClr val="F8F8F8"/>
          </a:solidFill>
          <a:ln w="9525">
            <a:solidFill>
              <a:srgbClr val="99CCFF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zh-CN" altLang="en-US" b="1">
              <a:solidFill>
                <a:srgbClr val="000000"/>
              </a:solidFill>
              <a:ea typeface="黑体" pitchFamily="2" charset="-122"/>
            </a:endParaRPr>
          </a:p>
        </p:txBody>
      </p:sp>
      <p:grpSp>
        <p:nvGrpSpPr>
          <p:cNvPr id="19463" name="Group 74"/>
          <p:cNvGrpSpPr>
            <a:grpSpLocks/>
          </p:cNvGrpSpPr>
          <p:nvPr/>
        </p:nvGrpSpPr>
        <p:grpSpPr bwMode="auto">
          <a:xfrm>
            <a:off x="179388" y="908050"/>
            <a:ext cx="4968875" cy="5721350"/>
            <a:chOff x="40" y="391"/>
            <a:chExt cx="2608" cy="3810"/>
          </a:xfrm>
        </p:grpSpPr>
        <p:sp>
          <p:nvSpPr>
            <p:cNvPr id="19473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19474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250825" y="144463"/>
            <a:ext cx="54721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课堂读写探究</a:t>
            </a:r>
            <a:r>
              <a:rPr lang="en-US" altLang="zh-CN" sz="34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美点赏析</a:t>
            </a:r>
          </a:p>
        </p:txBody>
      </p:sp>
      <p:graphicFrame>
        <p:nvGraphicFramePr>
          <p:cNvPr id="49160" name="Object 8"/>
          <p:cNvGraphicFramePr>
            <a:graphicFrameLocks noChangeAspect="1"/>
          </p:cNvGraphicFramePr>
          <p:nvPr/>
        </p:nvGraphicFramePr>
        <p:xfrm>
          <a:off x="250825" y="1052513"/>
          <a:ext cx="4654550" cy="2309812"/>
        </p:xfrm>
        <a:graphic>
          <a:graphicData uri="http://schemas.openxmlformats.org/presentationml/2006/ole">
            <p:oleObj spid="_x0000_s19458" name="文档" r:id="rId4" imgW="4747120" imgH="2377504" progId="Word.Document.8">
              <p:embed/>
            </p:oleObj>
          </a:graphicData>
        </a:graphic>
      </p:graphicFrame>
      <p:graphicFrame>
        <p:nvGraphicFramePr>
          <p:cNvPr id="19459" name="Object 9"/>
          <p:cNvGraphicFramePr>
            <a:graphicFrameLocks noChangeAspect="1"/>
          </p:cNvGraphicFramePr>
          <p:nvPr/>
        </p:nvGraphicFramePr>
        <p:xfrm>
          <a:off x="5148263" y="1238250"/>
          <a:ext cx="3624262" cy="5619750"/>
        </p:xfrm>
        <a:graphic>
          <a:graphicData uri="http://schemas.openxmlformats.org/presentationml/2006/ole">
            <p:oleObj spid="_x0000_s19459" name="文档" r:id="rId5" imgW="3630600" imgH="5633205" progId="Word.Document.8">
              <p:embed/>
            </p:oleObj>
          </a:graphicData>
        </a:graphic>
      </p:graphicFrame>
      <p:sp>
        <p:nvSpPr>
          <p:cNvPr id="49162" name="Oval 10"/>
          <p:cNvSpPr>
            <a:spLocks noChangeArrowheads="1"/>
          </p:cNvSpPr>
          <p:nvPr/>
        </p:nvSpPr>
        <p:spPr bwMode="auto">
          <a:xfrm>
            <a:off x="6588125" y="1989138"/>
            <a:ext cx="1296988" cy="431800"/>
          </a:xfrm>
          <a:prstGeom prst="ellips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99"/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9164" name="Line 12"/>
          <p:cNvSpPr>
            <a:spLocks noChangeShapeType="1"/>
          </p:cNvSpPr>
          <p:nvPr/>
        </p:nvSpPr>
        <p:spPr bwMode="auto">
          <a:xfrm>
            <a:off x="7380288" y="5516563"/>
            <a:ext cx="1511300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99"/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49165" name="Line 13"/>
          <p:cNvSpPr>
            <a:spLocks noChangeShapeType="1"/>
          </p:cNvSpPr>
          <p:nvPr/>
        </p:nvSpPr>
        <p:spPr bwMode="auto">
          <a:xfrm>
            <a:off x="5292725" y="5949950"/>
            <a:ext cx="3455988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99"/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49166" name="Line 14"/>
          <p:cNvSpPr>
            <a:spLocks noChangeShapeType="1"/>
          </p:cNvSpPr>
          <p:nvPr/>
        </p:nvSpPr>
        <p:spPr bwMode="auto">
          <a:xfrm>
            <a:off x="5219700" y="6381750"/>
            <a:ext cx="503238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99"/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49168" name="Line 16"/>
          <p:cNvSpPr>
            <a:spLocks noChangeShapeType="1"/>
          </p:cNvSpPr>
          <p:nvPr/>
        </p:nvSpPr>
        <p:spPr bwMode="auto">
          <a:xfrm>
            <a:off x="5219700" y="4365625"/>
            <a:ext cx="1584325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99"/>
            </a:prstShdw>
          </a:effectLst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19460" name="Object 17"/>
          <p:cNvGraphicFramePr>
            <a:graphicFrameLocks noChangeAspect="1"/>
          </p:cNvGraphicFramePr>
          <p:nvPr/>
        </p:nvGraphicFramePr>
        <p:xfrm>
          <a:off x="-252413" y="3189288"/>
          <a:ext cx="6445251" cy="4306887"/>
        </p:xfrm>
        <a:graphic>
          <a:graphicData uri="http://schemas.openxmlformats.org/presentationml/2006/ole">
            <p:oleObj spid="_x0000_s19460" name="文档" r:id="rId6" imgW="6193433" imgH="4139299" progId="Word.Document.8">
              <p:embed/>
            </p:oleObj>
          </a:graphicData>
        </a:graphic>
      </p:graphicFrame>
      <p:graphicFrame>
        <p:nvGraphicFramePr>
          <p:cNvPr id="49170" name="Object 18"/>
          <p:cNvGraphicFramePr>
            <a:graphicFrameLocks noChangeAspect="1"/>
          </p:cNvGraphicFramePr>
          <p:nvPr/>
        </p:nvGraphicFramePr>
        <p:xfrm>
          <a:off x="250825" y="3395663"/>
          <a:ext cx="4686300" cy="3562350"/>
        </p:xfrm>
        <a:graphic>
          <a:graphicData uri="http://schemas.openxmlformats.org/presentationml/2006/ole">
            <p:oleObj spid="_x0000_s19461" name="文档" r:id="rId7" imgW="4685518" imgH="3562476" progId="Word.Document.8">
              <p:embed/>
            </p:oleObj>
          </a:graphicData>
        </a:graphic>
      </p:graphicFrame>
      <p:sp>
        <p:nvSpPr>
          <p:cNvPr id="49171" name="Line 19"/>
          <p:cNvSpPr>
            <a:spLocks noChangeShapeType="1"/>
          </p:cNvSpPr>
          <p:nvPr/>
        </p:nvSpPr>
        <p:spPr bwMode="auto">
          <a:xfrm flipH="1">
            <a:off x="4716463" y="2420938"/>
            <a:ext cx="1871662" cy="21590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 type="triangle" w="med" len="med"/>
          </a:ln>
          <a:effectLst>
            <a:prstShdw prst="shdw17" dist="17961" dir="2700000">
              <a:srgbClr val="000099"/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49172" name="AutoShape 20"/>
          <p:cNvSpPr>
            <a:spLocks/>
          </p:cNvSpPr>
          <p:nvPr/>
        </p:nvSpPr>
        <p:spPr bwMode="auto">
          <a:xfrm>
            <a:off x="5076825" y="4292600"/>
            <a:ext cx="71438" cy="2016125"/>
          </a:xfrm>
          <a:prstGeom prst="leftBrace">
            <a:avLst>
              <a:gd name="adj1" fmla="val 235184"/>
              <a:gd name="adj2" fmla="val 50000"/>
            </a:avLst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99"/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9173" name="AutoShape 21"/>
          <p:cNvSpPr>
            <a:spLocks noChangeArrowheads="1"/>
          </p:cNvSpPr>
          <p:nvPr/>
        </p:nvSpPr>
        <p:spPr bwMode="auto">
          <a:xfrm>
            <a:off x="4787900" y="5157788"/>
            <a:ext cx="360363" cy="360362"/>
          </a:xfrm>
          <a:prstGeom prst="lef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19050">
            <a:solidFill>
              <a:srgbClr val="FF0000"/>
            </a:solidFill>
            <a:miter lim="800000"/>
            <a:headEnd/>
            <a:tailEnd/>
          </a:ln>
          <a:effectLst>
            <a:prstShdw prst="shdw17" dist="17961" dir="2700000">
              <a:srgbClr val="990000"/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9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9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9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9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9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9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9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9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62" grpId="0" animBg="1"/>
      <p:bldP spid="49164" grpId="0" animBg="1"/>
      <p:bldP spid="49165" grpId="0" animBg="1"/>
      <p:bldP spid="49166" grpId="0" animBg="1"/>
      <p:bldP spid="49168" grpId="0" animBg="1"/>
      <p:bldP spid="49171" grpId="0" animBg="1"/>
      <p:bldP spid="49172" grpId="0" animBg="1"/>
      <p:bldP spid="4917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5" name="AutoShape 72"/>
          <p:cNvSpPr>
            <a:spLocks noChangeArrowheads="1"/>
          </p:cNvSpPr>
          <p:nvPr/>
        </p:nvSpPr>
        <p:spPr bwMode="auto">
          <a:xfrm>
            <a:off x="5795963" y="869950"/>
            <a:ext cx="3132137" cy="5988050"/>
          </a:xfrm>
          <a:prstGeom prst="roundRect">
            <a:avLst>
              <a:gd name="adj" fmla="val 8014"/>
            </a:avLst>
          </a:prstGeom>
          <a:solidFill>
            <a:srgbClr val="F8F8F8"/>
          </a:solidFill>
          <a:ln w="9525">
            <a:solidFill>
              <a:srgbClr val="99CCFF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zh-CN" altLang="en-US" b="1">
              <a:solidFill>
                <a:srgbClr val="000000"/>
              </a:solidFill>
              <a:ea typeface="黑体" pitchFamily="2" charset="-122"/>
            </a:endParaRPr>
          </a:p>
        </p:txBody>
      </p:sp>
      <p:grpSp>
        <p:nvGrpSpPr>
          <p:cNvPr id="20486" name="Group 74"/>
          <p:cNvGrpSpPr>
            <a:grpSpLocks/>
          </p:cNvGrpSpPr>
          <p:nvPr/>
        </p:nvGrpSpPr>
        <p:grpSpPr bwMode="auto">
          <a:xfrm>
            <a:off x="250825" y="876300"/>
            <a:ext cx="5580063" cy="5981700"/>
            <a:chOff x="40" y="391"/>
            <a:chExt cx="2608" cy="3810"/>
          </a:xfrm>
        </p:grpSpPr>
        <p:sp>
          <p:nvSpPr>
            <p:cNvPr id="20491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20492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11271" name="Rectangle 7"/>
          <p:cNvSpPr>
            <a:spLocks noChangeArrowheads="1"/>
          </p:cNvSpPr>
          <p:nvPr/>
        </p:nvSpPr>
        <p:spPr bwMode="auto">
          <a:xfrm>
            <a:off x="250825" y="144463"/>
            <a:ext cx="54721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课堂读写探究</a:t>
            </a:r>
            <a:r>
              <a:rPr lang="en-US" altLang="zh-CN" sz="34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随堂写练</a:t>
            </a:r>
          </a:p>
        </p:txBody>
      </p:sp>
      <p:graphicFrame>
        <p:nvGraphicFramePr>
          <p:cNvPr id="20482" name="Object 8"/>
          <p:cNvGraphicFramePr>
            <a:graphicFrameLocks noChangeAspect="1"/>
          </p:cNvGraphicFramePr>
          <p:nvPr/>
        </p:nvGraphicFramePr>
        <p:xfrm>
          <a:off x="393700" y="908050"/>
          <a:ext cx="5257800" cy="2773363"/>
        </p:xfrm>
        <a:graphic>
          <a:graphicData uri="http://schemas.openxmlformats.org/presentationml/2006/ole">
            <p:oleObj spid="_x0000_s20482" name="文档" r:id="rId4" imgW="5258172" imgH="2773935" progId="Word.Document.8">
              <p:embed/>
            </p:oleObj>
          </a:graphicData>
        </a:graphic>
      </p:graphicFrame>
      <p:graphicFrame>
        <p:nvGraphicFramePr>
          <p:cNvPr id="11273" name="Object 9"/>
          <p:cNvGraphicFramePr>
            <a:graphicFrameLocks noChangeAspect="1"/>
          </p:cNvGraphicFramePr>
          <p:nvPr/>
        </p:nvGraphicFramePr>
        <p:xfrm>
          <a:off x="319088" y="3643313"/>
          <a:ext cx="5195887" cy="3425825"/>
        </p:xfrm>
        <a:graphic>
          <a:graphicData uri="http://schemas.openxmlformats.org/presentationml/2006/ole">
            <p:oleObj spid="_x0000_s20483" name="文档" r:id="rId5" imgW="5253533" imgH="3460444" progId="Word.Document.8">
              <p:embed/>
            </p:oleObj>
          </a:graphicData>
        </a:graphic>
      </p:graphicFrame>
      <p:graphicFrame>
        <p:nvGraphicFramePr>
          <p:cNvPr id="11274" name="Object 10"/>
          <p:cNvGraphicFramePr>
            <a:graphicFrameLocks noChangeAspect="1"/>
          </p:cNvGraphicFramePr>
          <p:nvPr/>
        </p:nvGraphicFramePr>
        <p:xfrm>
          <a:off x="6018213" y="1363663"/>
          <a:ext cx="2676525" cy="5486400"/>
        </p:xfrm>
        <a:graphic>
          <a:graphicData uri="http://schemas.openxmlformats.org/presentationml/2006/ole">
            <p:oleObj spid="_x0000_s20484" name="文档" r:id="rId6" imgW="2682952" imgH="5498181" progId="Word.Document.8">
              <p:embed/>
            </p:oleObj>
          </a:graphicData>
        </a:graphic>
      </p:graphicFrame>
      <p:sp>
        <p:nvSpPr>
          <p:cNvPr id="11275" name="Line 11"/>
          <p:cNvSpPr>
            <a:spLocks noChangeShapeType="1"/>
          </p:cNvSpPr>
          <p:nvPr/>
        </p:nvSpPr>
        <p:spPr bwMode="auto">
          <a:xfrm>
            <a:off x="6588125" y="4149725"/>
            <a:ext cx="2160588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99"/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11276" name="Line 12"/>
          <p:cNvSpPr>
            <a:spLocks noChangeShapeType="1"/>
          </p:cNvSpPr>
          <p:nvPr/>
        </p:nvSpPr>
        <p:spPr bwMode="auto">
          <a:xfrm>
            <a:off x="6156325" y="4508500"/>
            <a:ext cx="2519363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99"/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11277" name="Line 13"/>
          <p:cNvSpPr>
            <a:spLocks noChangeShapeType="1"/>
          </p:cNvSpPr>
          <p:nvPr/>
        </p:nvSpPr>
        <p:spPr bwMode="auto">
          <a:xfrm>
            <a:off x="6084888" y="4941888"/>
            <a:ext cx="2374900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99"/>
            </a:prstShdw>
          </a:effec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5" grpId="0" animBg="1"/>
      <p:bldP spid="11276" grpId="0" animBg="1"/>
      <p:bldP spid="1127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73"/>
          <p:cNvSpPr>
            <a:spLocks noChangeArrowheads="1"/>
          </p:cNvSpPr>
          <p:nvPr/>
        </p:nvSpPr>
        <p:spPr bwMode="auto">
          <a:xfrm>
            <a:off x="484188" y="1327150"/>
            <a:ext cx="8640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1" hangingPunct="1"/>
            <a:endParaRPr lang="zh-CN" altLang="zh-CN" sz="2400" b="1">
              <a:latin typeface="Times New Roman" pitchFamily="18" charset="0"/>
            </a:endParaRPr>
          </a:p>
        </p:txBody>
      </p:sp>
      <p:grpSp>
        <p:nvGrpSpPr>
          <p:cNvPr id="21508" name="Group 74"/>
          <p:cNvGrpSpPr>
            <a:grpSpLocks/>
          </p:cNvGrpSpPr>
          <p:nvPr/>
        </p:nvGrpSpPr>
        <p:grpSpPr bwMode="auto">
          <a:xfrm>
            <a:off x="96838" y="817563"/>
            <a:ext cx="8980487" cy="5616575"/>
            <a:chOff x="40" y="391"/>
            <a:chExt cx="2608" cy="3810"/>
          </a:xfrm>
        </p:grpSpPr>
        <p:sp>
          <p:nvSpPr>
            <p:cNvPr id="21510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2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graphicFrame>
        <p:nvGraphicFramePr>
          <p:cNvPr id="21506" name="Object 6"/>
          <p:cNvGraphicFramePr>
            <a:graphicFrameLocks noChangeAspect="1"/>
          </p:cNvGraphicFramePr>
          <p:nvPr/>
        </p:nvGraphicFramePr>
        <p:xfrm>
          <a:off x="0" y="765175"/>
          <a:ext cx="9144000" cy="6092825"/>
        </p:xfrm>
        <a:graphic>
          <a:graphicData uri="http://schemas.openxmlformats.org/presentationml/2006/ole">
            <p:oleObj spid="_x0000_s21506" name="演示文稿" r:id="rId4" imgW="6134052" imgH="3438430" progId="PowerPoint.Show.8">
              <p:embed/>
            </p:oleObj>
          </a:graphicData>
        </a:graphic>
      </p:graphicFrame>
      <p:sp>
        <p:nvSpPr>
          <p:cNvPr id="21511" name="Rectangle 7"/>
          <p:cNvSpPr>
            <a:spLocks noChangeArrowheads="1"/>
          </p:cNvSpPr>
          <p:nvPr/>
        </p:nvSpPr>
        <p:spPr bwMode="auto">
          <a:xfrm>
            <a:off x="250825" y="188913"/>
            <a:ext cx="54737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anchor="ctr">
            <a:spAutoFit/>
          </a:bodyPr>
          <a:lstStyle/>
          <a:p>
            <a:pPr>
              <a:defRPr/>
            </a:pPr>
            <a:r>
              <a:rPr lang="zh-CN" altLang="en-US" sz="2800" b="1">
                <a:solidFill>
                  <a:srgbClr val="FF0000"/>
                </a:solidFill>
              </a:rPr>
              <a:t>步步高同步语文  人教版必修</a:t>
            </a:r>
            <a:r>
              <a:rPr lang="en-US" altLang="zh-CN" sz="2800" b="1">
                <a:solidFill>
                  <a:srgbClr val="FF0000"/>
                </a:solidFill>
              </a:rPr>
              <a:t>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73"/>
          <p:cNvSpPr>
            <a:spLocks noChangeArrowheads="1"/>
          </p:cNvSpPr>
          <p:nvPr/>
        </p:nvSpPr>
        <p:spPr bwMode="auto">
          <a:xfrm>
            <a:off x="484188" y="1327150"/>
            <a:ext cx="8640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1" hangingPunct="1"/>
            <a:endParaRPr lang="zh-CN" altLang="zh-CN" sz="2400" b="1">
              <a:latin typeface="Times New Roman" pitchFamily="18" charset="0"/>
            </a:endParaRPr>
          </a:p>
        </p:txBody>
      </p:sp>
      <p:grpSp>
        <p:nvGrpSpPr>
          <p:cNvPr id="2052" name="Group 74"/>
          <p:cNvGrpSpPr>
            <a:grpSpLocks/>
          </p:cNvGrpSpPr>
          <p:nvPr/>
        </p:nvGrpSpPr>
        <p:grpSpPr bwMode="auto">
          <a:xfrm>
            <a:off x="250825" y="881063"/>
            <a:ext cx="8642350" cy="5716587"/>
            <a:chOff x="40" y="391"/>
            <a:chExt cx="2608" cy="3810"/>
          </a:xfrm>
        </p:grpSpPr>
        <p:sp>
          <p:nvSpPr>
            <p:cNvPr id="2055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2056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pic>
        <p:nvPicPr>
          <p:cNvPr id="2053" name="Picture 7" descr="337_05"/>
          <p:cNvPicPr>
            <a:picLocks noChangeAspect="1" noChangeArrowheads="1"/>
          </p:cNvPicPr>
          <p:nvPr/>
        </p:nvPicPr>
        <p:blipFill>
          <a:blip r:embed="rId4" cstate="print">
            <a:lum bright="18000" contrast="18000"/>
          </a:blip>
          <a:srcRect/>
          <a:stretch>
            <a:fillRect/>
          </a:stretch>
        </p:blipFill>
        <p:spPr bwMode="auto">
          <a:xfrm>
            <a:off x="5724525" y="1125538"/>
            <a:ext cx="3095625" cy="511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050" name="Object 8"/>
          <p:cNvGraphicFramePr>
            <a:graphicFrameLocks noChangeAspect="1"/>
          </p:cNvGraphicFramePr>
          <p:nvPr/>
        </p:nvGraphicFramePr>
        <p:xfrm>
          <a:off x="323850" y="1196975"/>
          <a:ext cx="5210175" cy="5545138"/>
        </p:xfrm>
        <a:graphic>
          <a:graphicData uri="http://schemas.openxmlformats.org/presentationml/2006/ole">
            <p:oleObj spid="_x0000_s2050" name="文档" r:id="rId5" imgW="5240179" imgH="5381149" progId="Word.Document.8">
              <p:embed/>
            </p:oleObj>
          </a:graphicData>
        </a:graphic>
      </p:graphicFrame>
      <p:sp>
        <p:nvSpPr>
          <p:cNvPr id="38921" name="Rectangle 9"/>
          <p:cNvSpPr>
            <a:spLocks noChangeArrowheads="1"/>
          </p:cNvSpPr>
          <p:nvPr/>
        </p:nvSpPr>
        <p:spPr bwMode="auto">
          <a:xfrm>
            <a:off x="323850" y="115888"/>
            <a:ext cx="61928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anchor="ctr">
            <a:spAutoFit/>
          </a:bodyPr>
          <a:lstStyle/>
          <a:p>
            <a:pPr>
              <a:defRPr/>
            </a:pPr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课前阅读识记</a:t>
            </a:r>
            <a:r>
              <a:rPr lang="en-US" altLang="zh-CN" sz="32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了解文学常识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73"/>
          <p:cNvSpPr>
            <a:spLocks noChangeArrowheads="1"/>
          </p:cNvSpPr>
          <p:nvPr/>
        </p:nvSpPr>
        <p:spPr bwMode="auto">
          <a:xfrm>
            <a:off x="484188" y="1327150"/>
            <a:ext cx="8640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1" hangingPunct="1"/>
            <a:endParaRPr lang="zh-CN" altLang="zh-CN" sz="2400" b="1">
              <a:latin typeface="Times New Roman" pitchFamily="18" charset="0"/>
            </a:endParaRPr>
          </a:p>
        </p:txBody>
      </p:sp>
      <p:grpSp>
        <p:nvGrpSpPr>
          <p:cNvPr id="3076" name="Group 74"/>
          <p:cNvGrpSpPr>
            <a:grpSpLocks/>
          </p:cNvGrpSpPr>
          <p:nvPr/>
        </p:nvGrpSpPr>
        <p:grpSpPr bwMode="auto">
          <a:xfrm>
            <a:off x="179388" y="765175"/>
            <a:ext cx="8801100" cy="5976938"/>
            <a:chOff x="40" y="391"/>
            <a:chExt cx="2608" cy="3810"/>
          </a:xfrm>
        </p:grpSpPr>
        <p:sp>
          <p:nvSpPr>
            <p:cNvPr id="3087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3088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323850" y="158750"/>
            <a:ext cx="61928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anchor="ctr">
            <a:spAutoFit/>
          </a:bodyPr>
          <a:lstStyle/>
          <a:p>
            <a:pPr>
              <a:defRPr/>
            </a:pPr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课前阅读识记</a:t>
            </a:r>
            <a:r>
              <a:rPr lang="en-US" altLang="zh-CN" sz="32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夯实基础知识</a:t>
            </a:r>
          </a:p>
        </p:txBody>
      </p:sp>
      <p:graphicFrame>
        <p:nvGraphicFramePr>
          <p:cNvPr id="3074" name="Object 7"/>
          <p:cNvGraphicFramePr>
            <a:graphicFrameLocks noChangeAspect="1"/>
          </p:cNvGraphicFramePr>
          <p:nvPr/>
        </p:nvGraphicFramePr>
        <p:xfrm>
          <a:off x="392113" y="941388"/>
          <a:ext cx="9158287" cy="5080000"/>
        </p:xfrm>
        <a:graphic>
          <a:graphicData uri="http://schemas.openxmlformats.org/presentationml/2006/ole">
            <p:oleObj spid="_x0000_s3074" name="文档" r:id="rId4" imgW="6948053" imgH="3875899" progId="Word.Document.8">
              <p:embed/>
            </p:oleObj>
          </a:graphicData>
        </a:graphic>
      </p:graphicFrame>
      <p:grpSp>
        <p:nvGrpSpPr>
          <p:cNvPr id="3" name="Group 18"/>
          <p:cNvGrpSpPr>
            <a:grpSpLocks/>
          </p:cNvGrpSpPr>
          <p:nvPr/>
        </p:nvGrpSpPr>
        <p:grpSpPr bwMode="auto">
          <a:xfrm>
            <a:off x="2641600" y="2806700"/>
            <a:ext cx="5776913" cy="2436813"/>
            <a:chOff x="1664" y="1768"/>
            <a:chExt cx="3639" cy="1535"/>
          </a:xfrm>
        </p:grpSpPr>
        <p:sp>
          <p:nvSpPr>
            <p:cNvPr id="36874" name="Rectangle 10"/>
            <p:cNvSpPr>
              <a:spLocks noChangeArrowheads="1"/>
            </p:cNvSpPr>
            <p:nvPr/>
          </p:nvSpPr>
          <p:spPr bwMode="auto">
            <a:xfrm>
              <a:off x="1710" y="1782"/>
              <a:ext cx="434" cy="3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>
              <a:spAutoFit/>
            </a:bodyPr>
            <a:lstStyle/>
            <a:p>
              <a:pPr>
                <a:defRPr/>
              </a:pPr>
              <a:r>
                <a:rPr lang="en-US" altLang="zh-CN" sz="2600" b="1">
                  <a:solidFill>
                    <a:srgbClr val="FF0000"/>
                  </a:solidFill>
                  <a:latin typeface="Times New Roman" pitchFamily="18" charset="0"/>
                </a:rPr>
                <a:t>xiá </a:t>
              </a:r>
            </a:p>
          </p:txBody>
        </p:sp>
        <p:sp>
          <p:nvSpPr>
            <p:cNvPr id="36875" name="Rectangle 11"/>
            <p:cNvSpPr>
              <a:spLocks noChangeArrowheads="1"/>
            </p:cNvSpPr>
            <p:nvPr/>
          </p:nvSpPr>
          <p:spPr bwMode="auto">
            <a:xfrm>
              <a:off x="4740" y="1768"/>
              <a:ext cx="563" cy="3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>
              <a:spAutoFit/>
            </a:bodyPr>
            <a:lstStyle/>
            <a:p>
              <a:pPr>
                <a:defRPr/>
              </a:pPr>
              <a:r>
                <a:rPr lang="en-US" altLang="zh-CN" sz="2600" b="1">
                  <a:solidFill>
                    <a:srgbClr val="FF0000"/>
                  </a:solidFill>
                  <a:latin typeface="Times New Roman" pitchFamily="18" charset="0"/>
                </a:rPr>
                <a:t>jīnɡ </a:t>
              </a:r>
            </a:p>
          </p:txBody>
        </p:sp>
        <p:sp>
          <p:nvSpPr>
            <p:cNvPr id="36876" name="Rectangle 12"/>
            <p:cNvSpPr>
              <a:spLocks noChangeArrowheads="1"/>
            </p:cNvSpPr>
            <p:nvPr/>
          </p:nvSpPr>
          <p:spPr bwMode="auto">
            <a:xfrm>
              <a:off x="1683" y="2177"/>
              <a:ext cx="481" cy="3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>
              <a:spAutoFit/>
            </a:bodyPr>
            <a:lstStyle/>
            <a:p>
              <a:pPr>
                <a:defRPr/>
              </a:pPr>
              <a:r>
                <a:rPr lang="en-US" altLang="zh-CN" sz="2600" b="1">
                  <a:solidFill>
                    <a:srgbClr val="FF0000"/>
                  </a:solidFill>
                  <a:latin typeface="Times New Roman" pitchFamily="18" charset="0"/>
                </a:rPr>
                <a:t>cuō </a:t>
              </a:r>
            </a:p>
          </p:txBody>
        </p:sp>
        <p:sp>
          <p:nvSpPr>
            <p:cNvPr id="36877" name="Rectangle 13"/>
            <p:cNvSpPr>
              <a:spLocks noChangeArrowheads="1"/>
            </p:cNvSpPr>
            <p:nvPr/>
          </p:nvSpPr>
          <p:spPr bwMode="auto">
            <a:xfrm>
              <a:off x="4250" y="2176"/>
              <a:ext cx="575" cy="3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>
              <a:spAutoFit/>
            </a:bodyPr>
            <a:lstStyle/>
            <a:p>
              <a:pPr>
                <a:defRPr/>
              </a:pPr>
              <a:r>
                <a:rPr lang="en-US" altLang="zh-CN" sz="2600" b="1">
                  <a:solidFill>
                    <a:srgbClr val="FF0000"/>
                  </a:solidFill>
                  <a:latin typeface="Times New Roman" pitchFamily="18" charset="0"/>
                </a:rPr>
                <a:t>sǒnɡ </a:t>
              </a:r>
            </a:p>
          </p:txBody>
        </p:sp>
        <p:sp>
          <p:nvSpPr>
            <p:cNvPr id="36878" name="Rectangle 14"/>
            <p:cNvSpPr>
              <a:spLocks noChangeArrowheads="1"/>
            </p:cNvSpPr>
            <p:nvPr/>
          </p:nvSpPr>
          <p:spPr bwMode="auto">
            <a:xfrm>
              <a:off x="1704" y="2569"/>
              <a:ext cx="550" cy="3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>
              <a:spAutoFit/>
            </a:bodyPr>
            <a:lstStyle/>
            <a:p>
              <a:pPr>
                <a:defRPr/>
              </a:pPr>
              <a:r>
                <a:rPr lang="en-US" altLang="zh-CN" sz="2600" b="1">
                  <a:solidFill>
                    <a:srgbClr val="FF0000"/>
                  </a:solidFill>
                  <a:latin typeface="Times New Roman" pitchFamily="18" charset="0"/>
                </a:rPr>
                <a:t>qiào </a:t>
              </a:r>
            </a:p>
          </p:txBody>
        </p:sp>
        <p:sp>
          <p:nvSpPr>
            <p:cNvPr id="36879" name="Rectangle 15"/>
            <p:cNvSpPr>
              <a:spLocks noChangeArrowheads="1"/>
            </p:cNvSpPr>
            <p:nvPr/>
          </p:nvSpPr>
          <p:spPr bwMode="auto">
            <a:xfrm>
              <a:off x="4241" y="2576"/>
              <a:ext cx="596" cy="3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>
              <a:spAutoFit/>
            </a:bodyPr>
            <a:lstStyle/>
            <a:p>
              <a:pPr>
                <a:defRPr/>
              </a:pPr>
              <a:r>
                <a:rPr lang="en-US" altLang="zh-CN" sz="2600" b="1">
                  <a:solidFill>
                    <a:srgbClr val="FF0000"/>
                  </a:solidFill>
                  <a:latin typeface="Times New Roman" pitchFamily="18" charset="0"/>
                </a:rPr>
                <a:t>chán </a:t>
              </a:r>
            </a:p>
          </p:txBody>
        </p:sp>
        <p:sp>
          <p:nvSpPr>
            <p:cNvPr id="36880" name="Rectangle 16"/>
            <p:cNvSpPr>
              <a:spLocks noChangeArrowheads="1"/>
            </p:cNvSpPr>
            <p:nvPr/>
          </p:nvSpPr>
          <p:spPr bwMode="auto">
            <a:xfrm>
              <a:off x="1664" y="2995"/>
              <a:ext cx="260" cy="3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>
              <a:spAutoFit/>
            </a:bodyPr>
            <a:lstStyle/>
            <a:p>
              <a:pPr>
                <a:defRPr/>
              </a:pPr>
              <a:r>
                <a:rPr lang="en-US" altLang="zh-CN" sz="2600" b="1">
                  <a:solidFill>
                    <a:srgbClr val="FF0000"/>
                  </a:solidFill>
                  <a:latin typeface="Times New Roman" pitchFamily="18" charset="0"/>
                </a:rPr>
                <a:t>è </a:t>
              </a:r>
            </a:p>
          </p:txBody>
        </p:sp>
        <p:sp>
          <p:nvSpPr>
            <p:cNvPr id="36881" name="Rectangle 17"/>
            <p:cNvSpPr>
              <a:spLocks noChangeArrowheads="1"/>
            </p:cNvSpPr>
            <p:nvPr/>
          </p:nvSpPr>
          <p:spPr bwMode="auto">
            <a:xfrm>
              <a:off x="4232" y="2993"/>
              <a:ext cx="493" cy="3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>
              <a:spAutoFit/>
            </a:bodyPr>
            <a:lstStyle/>
            <a:p>
              <a:pPr>
                <a:defRPr/>
              </a:pPr>
              <a:r>
                <a:rPr lang="en-US" altLang="zh-CN" sz="2600" b="1">
                  <a:solidFill>
                    <a:srgbClr val="FF0000"/>
                  </a:solidFill>
                  <a:latin typeface="Times New Roman" pitchFamily="18" charset="0"/>
                </a:rPr>
                <a:t>dǎo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73"/>
          <p:cNvSpPr>
            <a:spLocks noChangeArrowheads="1"/>
          </p:cNvSpPr>
          <p:nvPr/>
        </p:nvSpPr>
        <p:spPr bwMode="auto">
          <a:xfrm>
            <a:off x="484188" y="1327150"/>
            <a:ext cx="8640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1" hangingPunct="1"/>
            <a:endParaRPr lang="zh-CN" altLang="zh-CN" sz="2400" b="1">
              <a:latin typeface="Times New Roman" pitchFamily="18" charset="0"/>
            </a:endParaRPr>
          </a:p>
        </p:txBody>
      </p:sp>
      <p:grpSp>
        <p:nvGrpSpPr>
          <p:cNvPr id="4100" name="Group 74"/>
          <p:cNvGrpSpPr>
            <a:grpSpLocks/>
          </p:cNvGrpSpPr>
          <p:nvPr/>
        </p:nvGrpSpPr>
        <p:grpSpPr bwMode="auto">
          <a:xfrm>
            <a:off x="179388" y="881063"/>
            <a:ext cx="8785225" cy="5976937"/>
            <a:chOff x="40" y="391"/>
            <a:chExt cx="2608" cy="3810"/>
          </a:xfrm>
        </p:grpSpPr>
        <p:sp>
          <p:nvSpPr>
            <p:cNvPr id="4119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4120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62470" name="Rectangle 6"/>
          <p:cNvSpPr>
            <a:spLocks noChangeArrowheads="1"/>
          </p:cNvSpPr>
          <p:nvPr/>
        </p:nvSpPr>
        <p:spPr bwMode="auto">
          <a:xfrm>
            <a:off x="323850" y="158750"/>
            <a:ext cx="61928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anchor="ctr">
            <a:spAutoFit/>
          </a:bodyPr>
          <a:lstStyle/>
          <a:p>
            <a:pPr>
              <a:defRPr/>
            </a:pPr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课前阅读识记</a:t>
            </a:r>
            <a:r>
              <a:rPr lang="en-US" altLang="zh-CN" sz="32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夯实基础知识</a:t>
            </a:r>
          </a:p>
        </p:txBody>
      </p:sp>
      <p:graphicFrame>
        <p:nvGraphicFramePr>
          <p:cNvPr id="4098" name="Object 9"/>
          <p:cNvGraphicFramePr>
            <a:graphicFrameLocks noChangeAspect="1"/>
          </p:cNvGraphicFramePr>
          <p:nvPr/>
        </p:nvGraphicFramePr>
        <p:xfrm>
          <a:off x="436563" y="1219200"/>
          <a:ext cx="8605837" cy="5384800"/>
        </p:xfrm>
        <a:graphic>
          <a:graphicData uri="http://schemas.openxmlformats.org/presentationml/2006/ole">
            <p:oleObj spid="_x0000_s4098" name="文档" r:id="rId4" imgW="3468638" imgH="2173038" progId="Word.Document.8">
              <p:embed/>
            </p:oleObj>
          </a:graphicData>
        </a:graphic>
      </p:graphicFrame>
      <p:grpSp>
        <p:nvGrpSpPr>
          <p:cNvPr id="3" name="Group 27"/>
          <p:cNvGrpSpPr>
            <a:grpSpLocks/>
          </p:cNvGrpSpPr>
          <p:nvPr/>
        </p:nvGrpSpPr>
        <p:grpSpPr bwMode="auto">
          <a:xfrm>
            <a:off x="1951038" y="1844675"/>
            <a:ext cx="6234112" cy="4029075"/>
            <a:chOff x="1229" y="1162"/>
            <a:chExt cx="3927" cy="2538"/>
          </a:xfrm>
        </p:grpSpPr>
        <p:sp>
          <p:nvSpPr>
            <p:cNvPr id="62474" name="Rectangle 10"/>
            <p:cNvSpPr>
              <a:spLocks noChangeArrowheads="1"/>
            </p:cNvSpPr>
            <p:nvPr/>
          </p:nvSpPr>
          <p:spPr bwMode="auto">
            <a:xfrm>
              <a:off x="1265" y="1179"/>
              <a:ext cx="342" cy="3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>
              <a:spAutoFit/>
            </a:bodyPr>
            <a:lstStyle/>
            <a:p>
              <a:pPr>
                <a:defRPr/>
              </a:pPr>
              <a:r>
                <a:rPr lang="en-US" altLang="zh-CN" sz="2600" b="1">
                  <a:solidFill>
                    <a:srgbClr val="FF0000"/>
                  </a:solidFill>
                  <a:latin typeface="Times New Roman" pitchFamily="18" charset="0"/>
                </a:rPr>
                <a:t>jī </a:t>
              </a:r>
            </a:p>
          </p:txBody>
        </p:sp>
        <p:sp>
          <p:nvSpPr>
            <p:cNvPr id="62475" name="Rectangle 11"/>
            <p:cNvSpPr>
              <a:spLocks noChangeArrowheads="1"/>
            </p:cNvSpPr>
            <p:nvPr/>
          </p:nvSpPr>
          <p:spPr bwMode="auto">
            <a:xfrm>
              <a:off x="1229" y="1525"/>
              <a:ext cx="389" cy="3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>
              <a:spAutoFit/>
            </a:bodyPr>
            <a:lstStyle/>
            <a:p>
              <a:pPr>
                <a:defRPr/>
              </a:pPr>
              <a:r>
                <a:rPr lang="en-US" altLang="zh-CN" sz="2600" b="1">
                  <a:solidFill>
                    <a:srgbClr val="FF0000"/>
                  </a:solidFill>
                  <a:latin typeface="Times New Roman" pitchFamily="18" charset="0"/>
                </a:rPr>
                <a:t>qǐ </a:t>
              </a:r>
            </a:p>
          </p:txBody>
        </p:sp>
        <p:sp>
          <p:nvSpPr>
            <p:cNvPr id="62476" name="Rectangle 12"/>
            <p:cNvSpPr>
              <a:spLocks noChangeArrowheads="1"/>
            </p:cNvSpPr>
            <p:nvPr/>
          </p:nvSpPr>
          <p:spPr bwMode="auto">
            <a:xfrm>
              <a:off x="2912" y="1171"/>
              <a:ext cx="295" cy="3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>
              <a:spAutoFit/>
            </a:bodyPr>
            <a:lstStyle/>
            <a:p>
              <a:pPr>
                <a:defRPr/>
              </a:pPr>
              <a:r>
                <a:rPr lang="en-US" altLang="zh-CN" sz="2600" b="1">
                  <a:solidFill>
                    <a:srgbClr val="FF0000"/>
                  </a:solidFill>
                  <a:latin typeface="Times New Roman" pitchFamily="18" charset="0"/>
                </a:rPr>
                <a:t>jì </a:t>
              </a:r>
            </a:p>
          </p:txBody>
        </p:sp>
        <p:sp>
          <p:nvSpPr>
            <p:cNvPr id="62477" name="Rectangle 13"/>
            <p:cNvSpPr>
              <a:spLocks noChangeArrowheads="1"/>
            </p:cNvSpPr>
            <p:nvPr/>
          </p:nvSpPr>
          <p:spPr bwMode="auto">
            <a:xfrm>
              <a:off x="3307" y="1533"/>
              <a:ext cx="342" cy="3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>
              <a:spAutoFit/>
            </a:bodyPr>
            <a:lstStyle/>
            <a:p>
              <a:pPr>
                <a:defRPr/>
              </a:pPr>
              <a:r>
                <a:rPr lang="en-US" altLang="zh-CN" sz="2600" b="1">
                  <a:solidFill>
                    <a:srgbClr val="FF0000"/>
                  </a:solidFill>
                  <a:latin typeface="Times New Roman" pitchFamily="18" charset="0"/>
                </a:rPr>
                <a:t>jǐ </a:t>
              </a:r>
            </a:p>
          </p:txBody>
        </p:sp>
        <p:sp>
          <p:nvSpPr>
            <p:cNvPr id="62478" name="Rectangle 14"/>
            <p:cNvSpPr>
              <a:spLocks noChangeArrowheads="1"/>
            </p:cNvSpPr>
            <p:nvPr/>
          </p:nvSpPr>
          <p:spPr bwMode="auto">
            <a:xfrm>
              <a:off x="4640" y="1162"/>
              <a:ext cx="51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>
              <a:spAutoFit/>
            </a:bodyPr>
            <a:lstStyle/>
            <a:p>
              <a:pPr>
                <a:defRPr/>
              </a:pPr>
              <a:r>
                <a:rPr lang="en-US" altLang="zh-CN" sz="2400" b="1">
                  <a:solidFill>
                    <a:srgbClr val="FF0000"/>
                  </a:solidFill>
                  <a:latin typeface="Times New Roman" pitchFamily="18" charset="0"/>
                </a:rPr>
                <a:t>qiào </a:t>
              </a:r>
            </a:p>
          </p:txBody>
        </p:sp>
        <p:sp>
          <p:nvSpPr>
            <p:cNvPr id="62479" name="Rectangle 15"/>
            <p:cNvSpPr>
              <a:spLocks noChangeArrowheads="1"/>
            </p:cNvSpPr>
            <p:nvPr/>
          </p:nvSpPr>
          <p:spPr bwMode="auto">
            <a:xfrm>
              <a:off x="4658" y="1541"/>
              <a:ext cx="376" cy="3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>
              <a:spAutoFit/>
            </a:bodyPr>
            <a:lstStyle/>
            <a:p>
              <a:pPr>
                <a:defRPr/>
              </a:pPr>
              <a:r>
                <a:rPr lang="en-US" altLang="zh-CN" sz="2600" b="1">
                  <a:solidFill>
                    <a:srgbClr val="FF0000"/>
                  </a:solidFill>
                  <a:latin typeface="Times New Roman" pitchFamily="18" charset="0"/>
                </a:rPr>
                <a:t>ké </a:t>
              </a:r>
            </a:p>
          </p:txBody>
        </p:sp>
        <p:sp>
          <p:nvSpPr>
            <p:cNvPr id="62480" name="Rectangle 16"/>
            <p:cNvSpPr>
              <a:spLocks noChangeArrowheads="1"/>
            </p:cNvSpPr>
            <p:nvPr/>
          </p:nvSpPr>
          <p:spPr bwMode="auto">
            <a:xfrm>
              <a:off x="1256" y="2088"/>
              <a:ext cx="598" cy="3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>
              <a:spAutoFit/>
            </a:bodyPr>
            <a:lstStyle/>
            <a:p>
              <a:pPr>
                <a:defRPr/>
              </a:pPr>
              <a:r>
                <a:rPr lang="en-US" altLang="zh-CN" sz="2600" b="1">
                  <a:solidFill>
                    <a:srgbClr val="FF0000"/>
                  </a:solidFill>
                  <a:latin typeface="Times New Roman" pitchFamily="18" charset="0"/>
                </a:rPr>
                <a:t>xīnɡ </a:t>
              </a:r>
            </a:p>
          </p:txBody>
        </p:sp>
        <p:sp>
          <p:nvSpPr>
            <p:cNvPr id="62481" name="Rectangle 17"/>
            <p:cNvSpPr>
              <a:spLocks noChangeArrowheads="1"/>
            </p:cNvSpPr>
            <p:nvPr/>
          </p:nvSpPr>
          <p:spPr bwMode="auto">
            <a:xfrm>
              <a:off x="1283" y="2449"/>
              <a:ext cx="551" cy="3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>
              <a:spAutoFit/>
            </a:bodyPr>
            <a:lstStyle/>
            <a:p>
              <a:pPr>
                <a:defRPr/>
              </a:pPr>
              <a:r>
                <a:rPr lang="en-US" altLang="zh-CN" sz="2600" b="1">
                  <a:solidFill>
                    <a:srgbClr val="FF0000"/>
                  </a:solidFill>
                  <a:latin typeface="Times New Roman" pitchFamily="18" charset="0"/>
                </a:rPr>
                <a:t>xìnɡ </a:t>
              </a:r>
            </a:p>
          </p:txBody>
        </p:sp>
        <p:sp>
          <p:nvSpPr>
            <p:cNvPr id="62482" name="Rectangle 18"/>
            <p:cNvSpPr>
              <a:spLocks noChangeArrowheads="1"/>
            </p:cNvSpPr>
            <p:nvPr/>
          </p:nvSpPr>
          <p:spPr bwMode="auto">
            <a:xfrm>
              <a:off x="2809" y="2073"/>
              <a:ext cx="411" cy="3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>
              <a:spAutoFit/>
            </a:bodyPr>
            <a:lstStyle/>
            <a:p>
              <a:pPr>
                <a:defRPr/>
              </a:pPr>
              <a:r>
                <a:rPr lang="en-US" altLang="zh-CN" sz="2600" b="1">
                  <a:solidFill>
                    <a:srgbClr val="FF0000"/>
                  </a:solidFill>
                  <a:latin typeface="Times New Roman" pitchFamily="18" charset="0"/>
                </a:rPr>
                <a:t>jìn </a:t>
              </a:r>
            </a:p>
          </p:txBody>
        </p:sp>
        <p:sp>
          <p:nvSpPr>
            <p:cNvPr id="62483" name="Rectangle 19"/>
            <p:cNvSpPr>
              <a:spLocks noChangeArrowheads="1"/>
            </p:cNvSpPr>
            <p:nvPr/>
          </p:nvSpPr>
          <p:spPr bwMode="auto">
            <a:xfrm>
              <a:off x="2780" y="2436"/>
              <a:ext cx="458" cy="3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>
              <a:spAutoFit/>
            </a:bodyPr>
            <a:lstStyle/>
            <a:p>
              <a:pPr>
                <a:defRPr/>
              </a:pPr>
              <a:r>
                <a:rPr lang="en-US" altLang="zh-CN" sz="2600" b="1">
                  <a:solidFill>
                    <a:srgbClr val="FF0000"/>
                  </a:solidFill>
                  <a:latin typeface="Times New Roman" pitchFamily="18" charset="0"/>
                </a:rPr>
                <a:t>jǐn </a:t>
              </a:r>
            </a:p>
          </p:txBody>
        </p:sp>
        <p:sp>
          <p:nvSpPr>
            <p:cNvPr id="62484" name="Rectangle 20"/>
            <p:cNvSpPr>
              <a:spLocks noChangeArrowheads="1"/>
            </p:cNvSpPr>
            <p:nvPr/>
          </p:nvSpPr>
          <p:spPr bwMode="auto">
            <a:xfrm>
              <a:off x="4588" y="2060"/>
              <a:ext cx="504" cy="3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>
              <a:spAutoFit/>
            </a:bodyPr>
            <a:lstStyle/>
            <a:p>
              <a:pPr>
                <a:defRPr/>
              </a:pPr>
              <a:r>
                <a:rPr lang="en-US" altLang="zh-CN" sz="2600" b="1">
                  <a:solidFill>
                    <a:srgbClr val="FF0000"/>
                  </a:solidFill>
                  <a:latin typeface="Times New Roman" pitchFamily="18" charset="0"/>
                </a:rPr>
                <a:t>yùn </a:t>
              </a:r>
            </a:p>
          </p:txBody>
        </p:sp>
        <p:sp>
          <p:nvSpPr>
            <p:cNvPr id="62485" name="Rectangle 21"/>
            <p:cNvSpPr>
              <a:spLocks noChangeArrowheads="1"/>
            </p:cNvSpPr>
            <p:nvPr/>
          </p:nvSpPr>
          <p:spPr bwMode="auto">
            <a:xfrm>
              <a:off x="4586" y="2410"/>
              <a:ext cx="388" cy="3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>
              <a:spAutoFit/>
            </a:bodyPr>
            <a:lstStyle/>
            <a:p>
              <a:pPr>
                <a:defRPr/>
              </a:pPr>
              <a:r>
                <a:rPr lang="en-US" altLang="zh-CN" sz="2600" b="1">
                  <a:solidFill>
                    <a:srgbClr val="FF0000"/>
                  </a:solidFill>
                  <a:latin typeface="Times New Roman" pitchFamily="18" charset="0"/>
                </a:rPr>
                <a:t>yù </a:t>
              </a:r>
            </a:p>
          </p:txBody>
        </p:sp>
        <p:sp>
          <p:nvSpPr>
            <p:cNvPr id="62486" name="Rectangle 22"/>
            <p:cNvSpPr>
              <a:spLocks noChangeArrowheads="1"/>
            </p:cNvSpPr>
            <p:nvPr/>
          </p:nvSpPr>
          <p:spPr bwMode="auto">
            <a:xfrm>
              <a:off x="1258" y="3029"/>
              <a:ext cx="376" cy="3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>
              <a:spAutoFit/>
            </a:bodyPr>
            <a:lstStyle/>
            <a:p>
              <a:pPr>
                <a:defRPr/>
              </a:pPr>
              <a:r>
                <a:rPr lang="en-US" altLang="zh-CN" sz="2600" b="1">
                  <a:solidFill>
                    <a:srgbClr val="FF0000"/>
                  </a:solidFill>
                  <a:latin typeface="Times New Roman" pitchFamily="18" charset="0"/>
                </a:rPr>
                <a:t>hè </a:t>
              </a:r>
            </a:p>
          </p:txBody>
        </p:sp>
        <p:sp>
          <p:nvSpPr>
            <p:cNvPr id="62487" name="Rectangle 23"/>
            <p:cNvSpPr>
              <a:spLocks noChangeArrowheads="1"/>
            </p:cNvSpPr>
            <p:nvPr/>
          </p:nvSpPr>
          <p:spPr bwMode="auto">
            <a:xfrm>
              <a:off x="1252" y="3392"/>
              <a:ext cx="434" cy="3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>
              <a:spAutoFit/>
            </a:bodyPr>
            <a:lstStyle/>
            <a:p>
              <a:pPr>
                <a:defRPr/>
              </a:pPr>
              <a:r>
                <a:rPr lang="en-US" altLang="zh-CN" sz="2600" b="1">
                  <a:solidFill>
                    <a:srgbClr val="FF0000"/>
                  </a:solidFill>
                  <a:latin typeface="Times New Roman" pitchFamily="18" charset="0"/>
                </a:rPr>
                <a:t>xià </a:t>
              </a:r>
            </a:p>
          </p:txBody>
        </p:sp>
        <p:sp>
          <p:nvSpPr>
            <p:cNvPr id="62488" name="Rectangle 24"/>
            <p:cNvSpPr>
              <a:spLocks noChangeArrowheads="1"/>
            </p:cNvSpPr>
            <p:nvPr/>
          </p:nvSpPr>
          <p:spPr bwMode="auto">
            <a:xfrm>
              <a:off x="2898" y="2993"/>
              <a:ext cx="481" cy="3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>
              <a:spAutoFit/>
            </a:bodyPr>
            <a:lstStyle/>
            <a:p>
              <a:pPr>
                <a:defRPr/>
              </a:pPr>
              <a:r>
                <a:rPr lang="en-US" altLang="zh-CN" sz="2600" b="1">
                  <a:solidFill>
                    <a:srgbClr val="FF0000"/>
                  </a:solidFill>
                  <a:latin typeface="Times New Roman" pitchFamily="18" charset="0"/>
                </a:rPr>
                <a:t>cuō </a:t>
              </a:r>
            </a:p>
          </p:txBody>
        </p:sp>
        <p:sp>
          <p:nvSpPr>
            <p:cNvPr id="62489" name="Rectangle 25"/>
            <p:cNvSpPr>
              <a:spLocks noChangeArrowheads="1"/>
            </p:cNvSpPr>
            <p:nvPr/>
          </p:nvSpPr>
          <p:spPr bwMode="auto">
            <a:xfrm>
              <a:off x="3097" y="3347"/>
              <a:ext cx="481" cy="3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>
              <a:spAutoFit/>
            </a:bodyPr>
            <a:lstStyle/>
            <a:p>
              <a:pPr>
                <a:defRPr/>
              </a:pPr>
              <a:r>
                <a:rPr lang="en-US" altLang="zh-CN" sz="2600" b="1">
                  <a:solidFill>
                    <a:srgbClr val="FF0000"/>
                  </a:solidFill>
                  <a:latin typeface="Times New Roman" pitchFamily="18" charset="0"/>
                </a:rPr>
                <a:t>zuǒ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73"/>
          <p:cNvSpPr>
            <a:spLocks noChangeArrowheads="1"/>
          </p:cNvSpPr>
          <p:nvPr/>
        </p:nvSpPr>
        <p:spPr bwMode="auto">
          <a:xfrm>
            <a:off x="484188" y="1327150"/>
            <a:ext cx="8640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1" hangingPunct="1"/>
            <a:endParaRPr lang="zh-CN" altLang="zh-CN" sz="2400" b="1">
              <a:latin typeface="Times New Roman" pitchFamily="18" charset="0"/>
            </a:endParaRPr>
          </a:p>
        </p:txBody>
      </p:sp>
      <p:grpSp>
        <p:nvGrpSpPr>
          <p:cNvPr id="5124" name="Group 74"/>
          <p:cNvGrpSpPr>
            <a:grpSpLocks/>
          </p:cNvGrpSpPr>
          <p:nvPr/>
        </p:nvGrpSpPr>
        <p:grpSpPr bwMode="auto">
          <a:xfrm>
            <a:off x="107950" y="909638"/>
            <a:ext cx="8980488" cy="5832475"/>
            <a:chOff x="40" y="391"/>
            <a:chExt cx="2608" cy="3810"/>
          </a:xfrm>
        </p:grpSpPr>
        <p:sp>
          <p:nvSpPr>
            <p:cNvPr id="5139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5140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323850" y="158750"/>
            <a:ext cx="61928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anchor="ctr">
            <a:spAutoFit/>
          </a:bodyPr>
          <a:lstStyle/>
          <a:p>
            <a:pPr>
              <a:defRPr/>
            </a:pPr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课前阅读识记</a:t>
            </a:r>
            <a:r>
              <a:rPr lang="en-US" altLang="zh-CN" sz="32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夯实基础知识</a:t>
            </a:r>
          </a:p>
        </p:txBody>
      </p:sp>
      <p:graphicFrame>
        <p:nvGraphicFramePr>
          <p:cNvPr id="5122" name="Object 7"/>
          <p:cNvGraphicFramePr>
            <a:graphicFrameLocks noChangeAspect="1"/>
          </p:cNvGraphicFramePr>
          <p:nvPr/>
        </p:nvGraphicFramePr>
        <p:xfrm>
          <a:off x="465138" y="1058863"/>
          <a:ext cx="7981950" cy="5414962"/>
        </p:xfrm>
        <a:graphic>
          <a:graphicData uri="http://schemas.openxmlformats.org/presentationml/2006/ole">
            <p:oleObj spid="_x0000_s5122" name="文档" r:id="rId4" imgW="6727029" imgH="4555964" progId="Word.Document.8">
              <p:embed/>
            </p:oleObj>
          </a:graphicData>
        </a:graphic>
      </p:graphicFrame>
      <p:grpSp>
        <p:nvGrpSpPr>
          <p:cNvPr id="3" name="Group 20"/>
          <p:cNvGrpSpPr>
            <a:grpSpLocks/>
          </p:cNvGrpSpPr>
          <p:nvPr/>
        </p:nvGrpSpPr>
        <p:grpSpPr bwMode="auto">
          <a:xfrm>
            <a:off x="1403350" y="1735138"/>
            <a:ext cx="5837238" cy="3468687"/>
            <a:chOff x="884" y="1093"/>
            <a:chExt cx="3677" cy="2185"/>
          </a:xfrm>
        </p:grpSpPr>
        <p:sp>
          <p:nvSpPr>
            <p:cNvPr id="15368" name="Rectangle 8"/>
            <p:cNvSpPr>
              <a:spLocks noChangeArrowheads="1"/>
            </p:cNvSpPr>
            <p:nvPr/>
          </p:nvSpPr>
          <p:spPr bwMode="auto">
            <a:xfrm>
              <a:off x="957" y="1093"/>
              <a:ext cx="592" cy="3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>
              <a:spAutoFit/>
            </a:bodyPr>
            <a:lstStyle/>
            <a:p>
              <a:pPr>
                <a:defRPr/>
              </a:pPr>
              <a:r>
                <a:rPr lang="zh-CN" altLang="en-US" sz="2600" b="1">
                  <a:solidFill>
                    <a:srgbClr val="FF0000"/>
                  </a:solidFill>
                </a:rPr>
                <a:t>纯粹 </a:t>
              </a:r>
            </a:p>
          </p:txBody>
        </p:sp>
        <p:sp>
          <p:nvSpPr>
            <p:cNvPr id="15369" name="Rectangle 9"/>
            <p:cNvSpPr>
              <a:spLocks noChangeArrowheads="1"/>
            </p:cNvSpPr>
            <p:nvPr/>
          </p:nvSpPr>
          <p:spPr bwMode="auto">
            <a:xfrm>
              <a:off x="975" y="1460"/>
              <a:ext cx="592" cy="3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>
              <a:spAutoFit/>
            </a:bodyPr>
            <a:lstStyle/>
            <a:p>
              <a:pPr>
                <a:defRPr/>
              </a:pPr>
              <a:r>
                <a:rPr lang="zh-CN" altLang="en-US" sz="2600" b="1">
                  <a:solidFill>
                    <a:srgbClr val="FF0000"/>
                  </a:solidFill>
                </a:rPr>
                <a:t>荟萃 </a:t>
              </a:r>
            </a:p>
          </p:txBody>
        </p:sp>
        <p:sp>
          <p:nvSpPr>
            <p:cNvPr id="15370" name="Rectangle 10"/>
            <p:cNvSpPr>
              <a:spLocks noChangeArrowheads="1"/>
            </p:cNvSpPr>
            <p:nvPr/>
          </p:nvSpPr>
          <p:spPr bwMode="auto">
            <a:xfrm>
              <a:off x="975" y="1791"/>
              <a:ext cx="1010" cy="3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>
              <a:spAutoFit/>
            </a:bodyPr>
            <a:lstStyle/>
            <a:p>
              <a:pPr>
                <a:defRPr/>
              </a:pPr>
              <a:r>
                <a:rPr lang="zh-CN" altLang="en-US" sz="2600" b="1">
                  <a:solidFill>
                    <a:srgbClr val="FF0000"/>
                  </a:solidFill>
                </a:rPr>
                <a:t>鞠躬尽瘁 </a:t>
              </a:r>
            </a:p>
          </p:txBody>
        </p:sp>
        <p:sp>
          <p:nvSpPr>
            <p:cNvPr id="15371" name="Rectangle 11"/>
            <p:cNvSpPr>
              <a:spLocks noChangeArrowheads="1"/>
            </p:cNvSpPr>
            <p:nvPr/>
          </p:nvSpPr>
          <p:spPr bwMode="auto">
            <a:xfrm>
              <a:off x="957" y="2122"/>
              <a:ext cx="592" cy="3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>
              <a:spAutoFit/>
            </a:bodyPr>
            <a:lstStyle/>
            <a:p>
              <a:pPr>
                <a:defRPr/>
              </a:pPr>
              <a:r>
                <a:rPr lang="zh-CN" altLang="en-US" sz="2600" b="1">
                  <a:solidFill>
                    <a:srgbClr val="FF0000"/>
                  </a:solidFill>
                </a:rPr>
                <a:t>淬火 </a:t>
              </a:r>
            </a:p>
          </p:txBody>
        </p:sp>
        <p:sp>
          <p:nvSpPr>
            <p:cNvPr id="15372" name="Rectangle 12"/>
            <p:cNvSpPr>
              <a:spLocks noChangeArrowheads="1"/>
            </p:cNvSpPr>
            <p:nvPr/>
          </p:nvSpPr>
          <p:spPr bwMode="auto">
            <a:xfrm>
              <a:off x="2753" y="1461"/>
              <a:ext cx="592" cy="3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>
              <a:spAutoFit/>
            </a:bodyPr>
            <a:lstStyle/>
            <a:p>
              <a:pPr>
                <a:defRPr/>
              </a:pPr>
              <a:r>
                <a:rPr lang="zh-CN" altLang="en-US" sz="2600" b="1">
                  <a:solidFill>
                    <a:srgbClr val="FF0000"/>
                  </a:solidFill>
                </a:rPr>
                <a:t>元宵 </a:t>
              </a:r>
            </a:p>
          </p:txBody>
        </p:sp>
        <p:sp>
          <p:nvSpPr>
            <p:cNvPr id="15373" name="Rectangle 13"/>
            <p:cNvSpPr>
              <a:spLocks noChangeArrowheads="1"/>
            </p:cNvSpPr>
            <p:nvPr/>
          </p:nvSpPr>
          <p:spPr bwMode="auto">
            <a:xfrm>
              <a:off x="2742" y="1804"/>
              <a:ext cx="592" cy="3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>
              <a:spAutoFit/>
            </a:bodyPr>
            <a:lstStyle/>
            <a:p>
              <a:pPr>
                <a:defRPr/>
              </a:pPr>
              <a:r>
                <a:rPr lang="zh-CN" altLang="en-US" sz="2600" b="1">
                  <a:solidFill>
                    <a:srgbClr val="FF0000"/>
                  </a:solidFill>
                </a:rPr>
                <a:t>云霄 </a:t>
              </a:r>
            </a:p>
          </p:txBody>
        </p:sp>
        <p:sp>
          <p:nvSpPr>
            <p:cNvPr id="15374" name="Rectangle 14"/>
            <p:cNvSpPr>
              <a:spLocks noChangeArrowheads="1"/>
            </p:cNvSpPr>
            <p:nvPr/>
          </p:nvSpPr>
          <p:spPr bwMode="auto">
            <a:xfrm>
              <a:off x="3969" y="1453"/>
              <a:ext cx="592" cy="3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>
              <a:spAutoFit/>
            </a:bodyPr>
            <a:lstStyle/>
            <a:p>
              <a:pPr>
                <a:defRPr/>
              </a:pPr>
              <a:r>
                <a:rPr lang="zh-CN" altLang="en-US" sz="2600" b="1">
                  <a:solidFill>
                    <a:srgbClr val="FF0000"/>
                  </a:solidFill>
                </a:rPr>
                <a:t>荤菜 </a:t>
              </a:r>
            </a:p>
          </p:txBody>
        </p:sp>
        <p:sp>
          <p:nvSpPr>
            <p:cNvPr id="15375" name="Rectangle 15"/>
            <p:cNvSpPr>
              <a:spLocks noChangeArrowheads="1"/>
            </p:cNvSpPr>
            <p:nvPr/>
          </p:nvSpPr>
          <p:spPr bwMode="auto">
            <a:xfrm>
              <a:off x="3951" y="1789"/>
              <a:ext cx="592" cy="3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>
              <a:spAutoFit/>
            </a:bodyPr>
            <a:lstStyle/>
            <a:p>
              <a:pPr>
                <a:defRPr/>
              </a:pPr>
              <a:r>
                <a:rPr lang="zh-CN" altLang="en-US" sz="2600" b="1">
                  <a:solidFill>
                    <a:srgbClr val="FF0000"/>
                  </a:solidFill>
                </a:rPr>
                <a:t>晕倒 </a:t>
              </a:r>
            </a:p>
          </p:txBody>
        </p:sp>
        <p:sp>
          <p:nvSpPr>
            <p:cNvPr id="15376" name="Rectangle 16"/>
            <p:cNvSpPr>
              <a:spLocks noChangeArrowheads="1"/>
            </p:cNvSpPr>
            <p:nvPr/>
          </p:nvSpPr>
          <p:spPr bwMode="auto">
            <a:xfrm>
              <a:off x="884" y="2621"/>
              <a:ext cx="592" cy="3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>
              <a:spAutoFit/>
            </a:bodyPr>
            <a:lstStyle/>
            <a:p>
              <a:pPr>
                <a:defRPr/>
              </a:pPr>
              <a:r>
                <a:rPr lang="zh-CN" altLang="en-US" sz="2600" b="1">
                  <a:solidFill>
                    <a:srgbClr val="FF0000"/>
                  </a:solidFill>
                </a:rPr>
                <a:t>陶冶 </a:t>
              </a:r>
            </a:p>
          </p:txBody>
        </p:sp>
        <p:sp>
          <p:nvSpPr>
            <p:cNvPr id="15377" name="Rectangle 17"/>
            <p:cNvSpPr>
              <a:spLocks noChangeArrowheads="1"/>
            </p:cNvSpPr>
            <p:nvPr/>
          </p:nvSpPr>
          <p:spPr bwMode="auto">
            <a:xfrm>
              <a:off x="902" y="2957"/>
              <a:ext cx="592" cy="3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>
              <a:spAutoFit/>
            </a:bodyPr>
            <a:lstStyle/>
            <a:p>
              <a:pPr>
                <a:defRPr/>
              </a:pPr>
              <a:r>
                <a:rPr lang="zh-CN" altLang="en-US" sz="2600" b="1">
                  <a:solidFill>
                    <a:srgbClr val="FF0000"/>
                  </a:solidFill>
                </a:rPr>
                <a:t>防治 </a:t>
              </a:r>
            </a:p>
          </p:txBody>
        </p:sp>
        <p:sp>
          <p:nvSpPr>
            <p:cNvPr id="15378" name="Rectangle 18"/>
            <p:cNvSpPr>
              <a:spLocks noChangeArrowheads="1"/>
            </p:cNvSpPr>
            <p:nvPr/>
          </p:nvSpPr>
          <p:spPr bwMode="auto">
            <a:xfrm>
              <a:off x="2209" y="2632"/>
              <a:ext cx="592" cy="3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>
              <a:spAutoFit/>
            </a:bodyPr>
            <a:lstStyle/>
            <a:p>
              <a:pPr>
                <a:defRPr/>
              </a:pPr>
              <a:r>
                <a:rPr lang="zh-CN" altLang="en-US" sz="2600" b="1">
                  <a:solidFill>
                    <a:srgbClr val="FF0000"/>
                  </a:solidFill>
                </a:rPr>
                <a:t>哆嗦 </a:t>
              </a:r>
            </a:p>
          </p:txBody>
        </p:sp>
        <p:sp>
          <p:nvSpPr>
            <p:cNvPr id="15379" name="Rectangle 19"/>
            <p:cNvSpPr>
              <a:spLocks noChangeArrowheads="1"/>
            </p:cNvSpPr>
            <p:nvPr/>
          </p:nvSpPr>
          <p:spPr bwMode="auto">
            <a:xfrm>
              <a:off x="2200" y="2970"/>
              <a:ext cx="592" cy="3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>
              <a:spAutoFit/>
            </a:bodyPr>
            <a:lstStyle/>
            <a:p>
              <a:pPr>
                <a:defRPr/>
              </a:pPr>
              <a:r>
                <a:rPr lang="zh-CN" altLang="en-US" sz="2600" b="1">
                  <a:solidFill>
                    <a:srgbClr val="FF0000"/>
                  </a:solidFill>
                </a:rPr>
                <a:t>奢侈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73"/>
          <p:cNvSpPr>
            <a:spLocks noChangeArrowheads="1"/>
          </p:cNvSpPr>
          <p:nvPr/>
        </p:nvSpPr>
        <p:spPr bwMode="auto">
          <a:xfrm>
            <a:off x="484188" y="1327150"/>
            <a:ext cx="8640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1" hangingPunct="1"/>
            <a:endParaRPr lang="zh-CN" altLang="zh-CN" sz="2400" b="1">
              <a:latin typeface="Times New Roman" pitchFamily="18" charset="0"/>
            </a:endParaRPr>
          </a:p>
        </p:txBody>
      </p:sp>
      <p:grpSp>
        <p:nvGrpSpPr>
          <p:cNvPr id="6148" name="Group 74"/>
          <p:cNvGrpSpPr>
            <a:grpSpLocks/>
          </p:cNvGrpSpPr>
          <p:nvPr/>
        </p:nvGrpSpPr>
        <p:grpSpPr bwMode="auto">
          <a:xfrm>
            <a:off x="96838" y="817563"/>
            <a:ext cx="8980487" cy="5616575"/>
            <a:chOff x="40" y="391"/>
            <a:chExt cx="2608" cy="3810"/>
          </a:xfrm>
        </p:grpSpPr>
        <p:sp>
          <p:nvSpPr>
            <p:cNvPr id="6150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6151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40966" name="Rectangle 6"/>
          <p:cNvSpPr>
            <a:spLocks noChangeArrowheads="1"/>
          </p:cNvSpPr>
          <p:nvPr/>
        </p:nvSpPr>
        <p:spPr bwMode="auto">
          <a:xfrm>
            <a:off x="323850" y="158750"/>
            <a:ext cx="61928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anchor="ctr">
            <a:spAutoFit/>
          </a:bodyPr>
          <a:lstStyle/>
          <a:p>
            <a:pPr>
              <a:defRPr/>
            </a:pPr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课前阅读识记</a:t>
            </a:r>
            <a:r>
              <a:rPr lang="en-US" altLang="zh-CN" sz="32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夯实基础知识</a:t>
            </a:r>
          </a:p>
        </p:txBody>
      </p:sp>
      <p:graphicFrame>
        <p:nvGraphicFramePr>
          <p:cNvPr id="6146" name="Object 7"/>
          <p:cNvGraphicFramePr>
            <a:graphicFrameLocks noChangeAspect="1"/>
          </p:cNvGraphicFramePr>
          <p:nvPr/>
        </p:nvGraphicFramePr>
        <p:xfrm>
          <a:off x="536575" y="1058863"/>
          <a:ext cx="7853363" cy="4775200"/>
        </p:xfrm>
        <a:graphic>
          <a:graphicData uri="http://schemas.openxmlformats.org/presentationml/2006/ole">
            <p:oleObj spid="_x0000_s6146" name="文档" r:id="rId4" imgW="8169662" imgH="4984739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73"/>
          <p:cNvSpPr>
            <a:spLocks noChangeArrowheads="1"/>
          </p:cNvSpPr>
          <p:nvPr/>
        </p:nvSpPr>
        <p:spPr bwMode="auto">
          <a:xfrm>
            <a:off x="484188" y="1327150"/>
            <a:ext cx="8640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1" hangingPunct="1"/>
            <a:endParaRPr lang="zh-CN" altLang="zh-CN" sz="2400" b="1">
              <a:latin typeface="Times New Roman" pitchFamily="18" charset="0"/>
            </a:endParaRPr>
          </a:p>
        </p:txBody>
      </p:sp>
      <p:grpSp>
        <p:nvGrpSpPr>
          <p:cNvPr id="7172" name="Group 74"/>
          <p:cNvGrpSpPr>
            <a:grpSpLocks/>
          </p:cNvGrpSpPr>
          <p:nvPr/>
        </p:nvGrpSpPr>
        <p:grpSpPr bwMode="auto">
          <a:xfrm>
            <a:off x="163513" y="836613"/>
            <a:ext cx="8980487" cy="5616575"/>
            <a:chOff x="40" y="391"/>
            <a:chExt cx="2608" cy="3810"/>
          </a:xfrm>
        </p:grpSpPr>
        <p:sp>
          <p:nvSpPr>
            <p:cNvPr id="7175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7176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43014" name="Rectangle 6"/>
          <p:cNvSpPr>
            <a:spLocks noChangeArrowheads="1"/>
          </p:cNvSpPr>
          <p:nvPr/>
        </p:nvSpPr>
        <p:spPr bwMode="auto">
          <a:xfrm>
            <a:off x="323850" y="158750"/>
            <a:ext cx="61928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anchor="ctr">
            <a:spAutoFit/>
          </a:bodyPr>
          <a:lstStyle/>
          <a:p>
            <a:pPr>
              <a:defRPr/>
            </a:pPr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课前阅读识记</a:t>
            </a:r>
            <a:r>
              <a:rPr lang="en-US" altLang="zh-CN" sz="32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夯实基础知识</a:t>
            </a:r>
          </a:p>
        </p:txBody>
      </p:sp>
      <p:graphicFrame>
        <p:nvGraphicFramePr>
          <p:cNvPr id="7170" name="Object 7"/>
          <p:cNvGraphicFramePr>
            <a:graphicFrameLocks noChangeAspect="1"/>
          </p:cNvGraphicFramePr>
          <p:nvPr/>
        </p:nvGraphicFramePr>
        <p:xfrm>
          <a:off x="395288" y="1196975"/>
          <a:ext cx="8497887" cy="5545138"/>
        </p:xfrm>
        <a:graphic>
          <a:graphicData uri="http://schemas.openxmlformats.org/presentationml/2006/ole">
            <p:oleObj spid="_x0000_s7170" name="文档" r:id="rId4" imgW="8281980" imgH="5177364" progId="Word.Document.8">
              <p:embed/>
            </p:oleObj>
          </a:graphicData>
        </a:graphic>
      </p:graphicFrame>
      <p:pic>
        <p:nvPicPr>
          <p:cNvPr id="7174" name="Picture 8" descr="图片1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750" y="4941888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73"/>
          <p:cNvSpPr>
            <a:spLocks noChangeArrowheads="1"/>
          </p:cNvSpPr>
          <p:nvPr/>
        </p:nvSpPr>
        <p:spPr bwMode="auto">
          <a:xfrm>
            <a:off x="484188" y="1327150"/>
            <a:ext cx="8640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1" hangingPunct="1"/>
            <a:endParaRPr lang="zh-CN" altLang="zh-CN" sz="2400" b="1">
              <a:latin typeface="Times New Roman" pitchFamily="18" charset="0"/>
            </a:endParaRPr>
          </a:p>
        </p:txBody>
      </p:sp>
      <p:grpSp>
        <p:nvGrpSpPr>
          <p:cNvPr id="8196" name="Group 74"/>
          <p:cNvGrpSpPr>
            <a:grpSpLocks/>
          </p:cNvGrpSpPr>
          <p:nvPr/>
        </p:nvGrpSpPr>
        <p:grpSpPr bwMode="auto">
          <a:xfrm>
            <a:off x="163513" y="1025525"/>
            <a:ext cx="8729662" cy="5572125"/>
            <a:chOff x="40" y="391"/>
            <a:chExt cx="2608" cy="3810"/>
          </a:xfrm>
        </p:grpSpPr>
        <p:sp>
          <p:nvSpPr>
            <p:cNvPr id="8199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8200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323850" y="158750"/>
            <a:ext cx="61928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anchor="ctr">
            <a:spAutoFit/>
          </a:bodyPr>
          <a:lstStyle/>
          <a:p>
            <a:pPr>
              <a:defRPr/>
            </a:pPr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课前阅读识记</a:t>
            </a:r>
            <a:r>
              <a:rPr lang="en-US" altLang="zh-CN" sz="32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速读感知课文</a:t>
            </a:r>
          </a:p>
        </p:txBody>
      </p:sp>
      <p:graphicFrame>
        <p:nvGraphicFramePr>
          <p:cNvPr id="8194" name="Object 7"/>
          <p:cNvGraphicFramePr>
            <a:graphicFrameLocks noChangeAspect="1"/>
          </p:cNvGraphicFramePr>
          <p:nvPr/>
        </p:nvGraphicFramePr>
        <p:xfrm>
          <a:off x="395288" y="1190625"/>
          <a:ext cx="8215312" cy="5311775"/>
        </p:xfrm>
        <a:graphic>
          <a:graphicData uri="http://schemas.openxmlformats.org/presentationml/2006/ole">
            <p:oleObj spid="_x0000_s8194" name="文档" r:id="rId4" imgW="8431054" imgH="5454253" progId="Word.Document.8">
              <p:embed/>
            </p:oleObj>
          </a:graphicData>
        </a:graphic>
      </p:graphicFrame>
      <p:pic>
        <p:nvPicPr>
          <p:cNvPr id="8198" name="Picture 8" descr="0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188" y="6165850"/>
            <a:ext cx="782796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381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宋体" pitchFamily="2" charset="-122"/>
            <a:ea typeface="黑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381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宋体" pitchFamily="2" charset="-122"/>
            <a:ea typeface="黑体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4_Default Design_2">
  <a:themeElements>
    <a:clrScheme name="4_Default Design_2 3">
      <a:dk1>
        <a:srgbClr val="080808"/>
      </a:dk1>
      <a:lt1>
        <a:srgbClr val="FFFFFF"/>
      </a:lt1>
      <a:dk2>
        <a:srgbClr val="A59A55"/>
      </a:dk2>
      <a:lt2>
        <a:srgbClr val="DDDDDD"/>
      </a:lt2>
      <a:accent1>
        <a:srgbClr val="4AB1E4"/>
      </a:accent1>
      <a:accent2>
        <a:srgbClr val="8F038F"/>
      </a:accent2>
      <a:accent3>
        <a:srgbClr val="FFFFFF"/>
      </a:accent3>
      <a:accent4>
        <a:srgbClr val="060606"/>
      </a:accent4>
      <a:accent5>
        <a:srgbClr val="B1D5EF"/>
      </a:accent5>
      <a:accent6>
        <a:srgbClr val="810281"/>
      </a:accent6>
      <a:hlink>
        <a:srgbClr val="F77A1D"/>
      </a:hlink>
      <a:folHlink>
        <a:srgbClr val="5BBE4E"/>
      </a:folHlink>
    </a:clrScheme>
    <a:fontScheme name="4_Default Design_2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381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宋体" panose="02010600030101010101" pitchFamily="2" charset="-122"/>
            <a:ea typeface="黑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381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宋体" panose="02010600030101010101" pitchFamily="2" charset="-122"/>
            <a:ea typeface="黑体" panose="02010609060101010101" pitchFamily="49" charset="-122"/>
          </a:defRPr>
        </a:defPPr>
      </a:lstStyle>
    </a:lnDef>
  </a:objectDefaults>
  <a:extraClrSchemeLst>
    <a:extraClrScheme>
      <a:clrScheme name="4_Default Design_2 1">
        <a:dk1>
          <a:srgbClr val="5F5F5F"/>
        </a:dk1>
        <a:lt1>
          <a:srgbClr val="FFFFFF"/>
        </a:lt1>
        <a:dk2>
          <a:srgbClr val="C36609"/>
        </a:dk2>
        <a:lt2>
          <a:srgbClr val="DDDDDD"/>
        </a:lt2>
        <a:accent1>
          <a:srgbClr val="D2B94E"/>
        </a:accent1>
        <a:accent2>
          <a:srgbClr val="2395B9"/>
        </a:accent2>
        <a:accent3>
          <a:srgbClr val="FFFFFF"/>
        </a:accent3>
        <a:accent4>
          <a:srgbClr val="505050"/>
        </a:accent4>
        <a:accent5>
          <a:srgbClr val="E5D9B2"/>
        </a:accent5>
        <a:accent6>
          <a:srgbClr val="1F87A7"/>
        </a:accent6>
        <a:hlink>
          <a:srgbClr val="5C984E"/>
        </a:hlink>
        <a:folHlink>
          <a:srgbClr val="B5C77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Default Design_2 2">
        <a:dk1>
          <a:srgbClr val="5F5F5F"/>
        </a:dk1>
        <a:lt1>
          <a:srgbClr val="FFFFFF"/>
        </a:lt1>
        <a:dk2>
          <a:srgbClr val="9FC591"/>
        </a:dk2>
        <a:lt2>
          <a:srgbClr val="DDDDDD"/>
        </a:lt2>
        <a:accent1>
          <a:srgbClr val="7B82B7"/>
        </a:accent1>
        <a:accent2>
          <a:srgbClr val="8D337C"/>
        </a:accent2>
        <a:accent3>
          <a:srgbClr val="FFFFFF"/>
        </a:accent3>
        <a:accent4>
          <a:srgbClr val="505050"/>
        </a:accent4>
        <a:accent5>
          <a:srgbClr val="BFC1D8"/>
        </a:accent5>
        <a:accent6>
          <a:srgbClr val="7F2D70"/>
        </a:accent6>
        <a:hlink>
          <a:srgbClr val="CC87E1"/>
        </a:hlink>
        <a:folHlink>
          <a:srgbClr val="76C5D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Default Design_2 3">
        <a:dk1>
          <a:srgbClr val="080808"/>
        </a:dk1>
        <a:lt1>
          <a:srgbClr val="FFFFFF"/>
        </a:lt1>
        <a:dk2>
          <a:srgbClr val="A59A55"/>
        </a:dk2>
        <a:lt2>
          <a:srgbClr val="DDDDDD"/>
        </a:lt2>
        <a:accent1>
          <a:srgbClr val="4AB1E4"/>
        </a:accent1>
        <a:accent2>
          <a:srgbClr val="8F038F"/>
        </a:accent2>
        <a:accent3>
          <a:srgbClr val="FFFFFF"/>
        </a:accent3>
        <a:accent4>
          <a:srgbClr val="060606"/>
        </a:accent4>
        <a:accent5>
          <a:srgbClr val="B1D5EF"/>
        </a:accent5>
        <a:accent6>
          <a:srgbClr val="810281"/>
        </a:accent6>
        <a:hlink>
          <a:srgbClr val="F77A1D"/>
        </a:hlink>
        <a:folHlink>
          <a:srgbClr val="5BBE4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2838</TotalTime>
  <Words>348</Words>
  <Application/>
  <Paragraphs>82</Paragraphs>
  <Slides>22</Slides>
  <Notes>21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22</vt:i4>
      </vt:variant>
    </vt:vector>
  </HeadingPairs>
  <TitlesOfParts>
    <vt:vector size="35" baseType="lpstr">
      <vt:lpstr>Arial</vt:lpstr>
      <vt:lpstr>宋体</vt:lpstr>
      <vt:lpstr>Wingdings</vt:lpstr>
      <vt:lpstr>黑体</vt:lpstr>
      <vt:lpstr>Calibri</vt:lpstr>
      <vt:lpstr>华文隶书</vt:lpstr>
      <vt:lpstr>Times New Roman</vt:lpstr>
      <vt:lpstr>默认设计模板</vt:lpstr>
      <vt:lpstr>自定义设计方案</vt:lpstr>
      <vt:lpstr>4_Default Design_2</vt:lpstr>
      <vt:lpstr>Microsoft Word 文档</vt:lpstr>
      <vt:lpstr>Microsoft Word 97 - 2003 Document</vt:lpstr>
      <vt:lpstr>Microsoft PowerPoint 演示文稿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>USER</cp:lastModifiedBy>
  <dcterms:created xsi:type="dcterms:W3CDTF">2011-12-10T05:00:42Z</dcterms:created>
  <dcterms:modified xsi:type="dcterms:W3CDTF">2018-05-29T03:32:34Z</dcterms:modified>
</cp:coreProperties>
</file>