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1"/>
  </p:notesMasterIdLst>
  <p:sldIdLst>
    <p:sldId id="318" r:id="rId2"/>
    <p:sldId id="341" r:id="rId3"/>
    <p:sldId id="337" r:id="rId4"/>
    <p:sldId id="342" r:id="rId5"/>
    <p:sldId id="340" r:id="rId6"/>
    <p:sldId id="317" r:id="rId7"/>
    <p:sldId id="324" r:id="rId8"/>
    <p:sldId id="323" r:id="rId9"/>
    <p:sldId id="325" r:id="rId10"/>
    <p:sldId id="321" r:id="rId11"/>
    <p:sldId id="328" r:id="rId12"/>
    <p:sldId id="329" r:id="rId13"/>
    <p:sldId id="331" r:id="rId14"/>
    <p:sldId id="330" r:id="rId15"/>
    <p:sldId id="336" r:id="rId16"/>
    <p:sldId id="334" r:id="rId17"/>
    <p:sldId id="333" r:id="rId18"/>
    <p:sldId id="320" r:id="rId19"/>
    <p:sldId id="332"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51" autoAdjust="0"/>
    <p:restoredTop sz="94660"/>
  </p:normalViewPr>
  <p:slideViewPr>
    <p:cSldViewPr>
      <p:cViewPr varScale="1">
        <p:scale>
          <a:sx n="84" d="100"/>
          <a:sy n="84" d="100"/>
        </p:scale>
        <p:origin x="-1566" y="-7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1654D1E0-AE6F-4D77-89A3-E573EEE7E9DA}" type="datetimeFigureOut">
              <a:rPr lang="zh-CN" altLang="en-US"/>
              <a:pPr>
                <a:defRPr/>
              </a:pPr>
              <a:t>2018/12/3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BFB3FDCF-A3B4-437F-A951-283592F9891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3">
        <a:schemeClr val="bg2"/>
      </p:bgRef>
    </p:bg>
    <p:spTree>
      <p:nvGrpSpPr>
        <p:cNvPr id="1" name=""/>
        <p:cNvGrpSpPr/>
        <p:nvPr/>
      </p:nvGrpSpPr>
      <p:grpSpPr>
        <a:xfrm>
          <a:off x="0" y="0"/>
          <a:ext cx="0" cy="0"/>
          <a:chOff x="0" y="0"/>
          <a:chExt cx="0" cy="0"/>
        </a:xfrm>
      </p:grpSpPr>
      <p:pic>
        <p:nvPicPr>
          <p:cNvPr id="4" name="图片 8"/>
          <p:cNvPicPr>
            <a:picLocks noChangeAspect="1"/>
          </p:cNvPicPr>
          <p:nvPr/>
        </p:nvPicPr>
        <p:blipFill>
          <a:blip r:embed="rId2" cstate="print">
            <a:duotone>
              <a:schemeClr val="bg2"/>
              <a:srgbClr val="FFF1C1"/>
            </a:duotone>
            <a:lum bright="-10000" contrast="-40000"/>
          </a:blip>
          <a:stretch>
            <a:fillRect/>
          </a:stretch>
        </p:blipFill>
        <p:spPr>
          <a:xfrm>
            <a:off x="1" y="5214950"/>
            <a:ext cx="1472173" cy="1643050"/>
          </a:xfrm>
          <a:prstGeom prst="rect">
            <a:avLst/>
          </a:prstGeom>
          <a:noFill/>
          <a:ln>
            <a:noFill/>
          </a:ln>
        </p:spPr>
      </p:pic>
      <p:sp>
        <p:nvSpPr>
          <p:cNvPr id="2" name="标题 1"/>
          <p:cNvSpPr>
            <a:spLocks noGrp="1"/>
          </p:cNvSpPr>
          <p:nvPr>
            <p:ph type="ctrTitle"/>
          </p:nvPr>
        </p:nvSpPr>
        <p:spPr>
          <a:xfrm>
            <a:off x="685800" y="1214422"/>
            <a:ext cx="7772400" cy="1470025"/>
          </a:xfrm>
        </p:spPr>
        <p:txBody>
          <a:bodyPr/>
          <a:lstStyle>
            <a:lvl1pPr algn="ctr">
              <a:defRPr sz="4800"/>
            </a:lvl1pPr>
          </a:lstStyle>
          <a:p>
            <a:r>
              <a:rPr lang="zh-CN" altLang="en-US" smtClean="0"/>
              <a:t>单击此处编辑母版标题样式</a:t>
            </a:r>
            <a:endParaRPr lang="en-US"/>
          </a:p>
        </p:txBody>
      </p:sp>
      <p:sp>
        <p:nvSpPr>
          <p:cNvPr id="3" name="副标题 2"/>
          <p:cNvSpPr>
            <a:spLocks noGrp="1"/>
          </p:cNvSpPr>
          <p:nvPr>
            <p:ph type="subTitle" idx="1"/>
          </p:nvPr>
        </p:nvSpPr>
        <p:spPr>
          <a:xfrm>
            <a:off x="1521733" y="2759581"/>
            <a:ext cx="6100534" cy="1740989"/>
          </a:xfrm>
        </p:spPr>
        <p:txBody>
          <a:bodyPr/>
          <a:lstStyle>
            <a:lvl1pPr marL="0" indent="0" algn="ctr">
              <a:buNone/>
              <a:defRPr lang="zh-CN" altLang="en-US" dirty="0">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EE4E7AA0-FE8E-4A4B-AC68-613C43F2A413}" type="datetimeFigureOut">
              <a:rPr lang="zh-CN" altLang="en-US"/>
              <a:pPr>
                <a:defRPr/>
              </a:pPr>
              <a:t>2018/12/3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DB6A5DD2-1626-4945-8B0E-CE8959A0CEBF}"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lgn="r">
              <a:defRPr/>
            </a:lvl1p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1500176"/>
            <a:ext cx="8229600" cy="471490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B71E1009-0D69-43F0-A36B-3E646EA8A195}" type="datetimeFigureOut">
              <a:rPr lang="zh-CN" altLang="en-US"/>
              <a:pPr>
                <a:defRPr/>
              </a:pPr>
              <a:t>2018/12/3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DDD0F955-BA2F-47D4-BAB9-DEFAD917A767}"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竖排标题 1"/>
          <p:cNvSpPr>
            <a:spLocks noGrp="1"/>
          </p:cNvSpPr>
          <p:nvPr>
            <p:ph type="title" orient="vert"/>
          </p:nvPr>
        </p:nvSpPr>
        <p:spPr>
          <a:xfrm>
            <a:off x="7286644" y="274638"/>
            <a:ext cx="1400156" cy="5940444"/>
          </a:xfrm>
        </p:spPr>
        <p:txBody>
          <a:bodyPr vert="eaVert"/>
          <a:lstStyle>
            <a:lvl1pPr algn="ctr">
              <a:defRPr>
                <a:effectLst>
                  <a:outerShdw dist="50800" dir="18900000" algn="tl" rotWithShape="0">
                    <a:srgbClr val="000000">
                      <a:alpha val="75000"/>
                    </a:srgbClr>
                  </a:outerShdw>
                </a:effectLst>
              </a:defRPr>
            </a:lvl1pPr>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274638"/>
            <a:ext cx="6758006" cy="59404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86A99426-27F9-4997-9438-000EEAC1FCCE}" type="datetimeFigureOut">
              <a:rPr lang="zh-CN" altLang="en-US"/>
              <a:pPr>
                <a:defRPr/>
              </a:pPr>
              <a:t>2018/12/3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F9033AD8-60AA-4A48-80D0-818F48A10DDE}" type="slidenum">
              <a:rPr lang="zh-CN" altLang="en-US"/>
              <a:pPr>
                <a:defRPr/>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5" name="图片 7"/>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lgn="l">
              <a:defRPr/>
            </a:lvl1p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3"/>
          <p:cNvSpPr>
            <a:spLocks noGrp="1"/>
          </p:cNvSpPr>
          <p:nvPr>
            <p:ph type="dt" sz="half" idx="10"/>
          </p:nvPr>
        </p:nvSpPr>
        <p:spPr/>
        <p:txBody>
          <a:bodyPr/>
          <a:lstStyle>
            <a:lvl1pPr>
              <a:defRPr/>
            </a:lvl1pPr>
          </a:lstStyle>
          <a:p>
            <a:pPr>
              <a:defRPr/>
            </a:pPr>
            <a:fld id="{642E3D94-8EAE-4531-A370-CA600C2B1F90}" type="datetimeFigureOut">
              <a:rPr lang="zh-CN" altLang="en-US"/>
              <a:pPr>
                <a:defRPr/>
              </a:pPr>
              <a:t>2018/12/3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pPr>
              <a:defRPr/>
            </a:pPr>
            <a:fld id="{11A7AA96-003F-4AC8-B666-CA0F53EC95FE}"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3">
        <a:schemeClr val="bg2"/>
      </p:bgRef>
    </p:bg>
    <p:spTree>
      <p:nvGrpSpPr>
        <p:cNvPr id="1" name=""/>
        <p:cNvGrpSpPr/>
        <p:nvPr/>
      </p:nvGrpSpPr>
      <p:grpSpPr>
        <a:xfrm>
          <a:off x="0" y="0"/>
          <a:ext cx="0" cy="0"/>
          <a:chOff x="0" y="0"/>
          <a:chExt cx="0" cy="0"/>
        </a:xfrm>
      </p:grpSpPr>
      <p:pic>
        <p:nvPicPr>
          <p:cNvPr id="4" name="图片 6"/>
          <p:cNvPicPr>
            <a:picLocks noChangeAspect="1"/>
          </p:cNvPicPr>
          <p:nvPr/>
        </p:nvPicPr>
        <p:blipFill>
          <a:blip r:embed="rId2" cstate="print">
            <a:duotone>
              <a:schemeClr val="bg2"/>
              <a:srgbClr val="FFF1C1"/>
            </a:duotone>
            <a:lum bright="-10000" contrast="-30000"/>
          </a:blip>
          <a:stretch>
            <a:fillRect/>
          </a:stretch>
        </p:blipFill>
        <p:spPr>
          <a:xfrm>
            <a:off x="7480636" y="0"/>
            <a:ext cx="1663364" cy="2357430"/>
          </a:xfrm>
          <a:prstGeom prst="rect">
            <a:avLst/>
          </a:prstGeom>
          <a:noFill/>
          <a:ln>
            <a:noFill/>
          </a:ln>
        </p:spPr>
      </p:pic>
      <p:sp>
        <p:nvSpPr>
          <p:cNvPr id="2" name="标题 1"/>
          <p:cNvSpPr>
            <a:spLocks noGrp="1"/>
          </p:cNvSpPr>
          <p:nvPr>
            <p:ph type="title"/>
          </p:nvPr>
        </p:nvSpPr>
        <p:spPr>
          <a:xfrm>
            <a:off x="722313" y="4143369"/>
            <a:ext cx="7772400" cy="1362075"/>
          </a:xfrm>
        </p:spPr>
        <p:txBody>
          <a:bodyPr anchor="t"/>
          <a:lstStyle>
            <a:lvl1pPr algn="l">
              <a:defRPr sz="4000" b="1"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722313" y="2643182"/>
            <a:ext cx="7772400" cy="1500187"/>
          </a:xfrm>
        </p:spPr>
        <p:txBody>
          <a:bodyPr anchor="b"/>
          <a:lstStyle>
            <a:lvl1pPr marL="0" indent="0">
              <a:buNone/>
              <a:defRPr lang="zh-CN" altLang="en-US" sz="2800" smtClean="0">
                <a:effectLst/>
              </a:defRPr>
            </a:lvl1pPr>
            <a:lvl2pPr marL="457200" indent="0">
              <a:buNone/>
              <a:defRPr lang="zh-CN" altLang="en-US" sz="2400" smtClean="0">
                <a:effectLst/>
              </a:defRPr>
            </a:lvl2pPr>
            <a:lvl3pPr marL="914400" indent="0">
              <a:buNone/>
              <a:defRPr lang="zh-CN" altLang="en-US" sz="2000" smtClean="0">
                <a:effectLst/>
              </a:defRPr>
            </a:lvl3pPr>
            <a:lvl4pPr marL="1371600" indent="0">
              <a:buNone/>
              <a:defRPr lang="zh-CN" altLang="en-US" sz="1600" smtClean="0">
                <a:effectLst/>
              </a:defRPr>
            </a:lvl4pPr>
            <a:lvl5pPr marL="1828800" indent="0">
              <a:buNone/>
              <a:defRPr lang="zh-CN" altLang="en-US" sz="1400" dirty="0" smtClean="0">
                <a:effectLst/>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5BFF5B6-D0D8-47CD-8A70-6268C68C0D3B}" type="datetimeFigureOut">
              <a:rPr lang="zh-CN" altLang="en-US"/>
              <a:pPr>
                <a:defRPr/>
              </a:pPr>
              <a:t>2018/12/3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8BC3A2C4-18DF-4A68-8CCE-76F4BC849DC0}" type="slidenum">
              <a:rPr lang="zh-CN" altLang="en-US"/>
              <a:pPr>
                <a:defRPr/>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0" y="0"/>
            <a:ext cx="6552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6A339E70-D40A-42D6-9F7B-631946BF01CB}" type="datetimeFigureOut">
              <a:rPr lang="zh-CN" altLang="en-US"/>
              <a:pPr>
                <a:defRPr/>
              </a:pPr>
              <a:t>2018/12/3</a:t>
            </a:fld>
            <a:endParaRPr lang="zh-CN" altLang="en-US"/>
          </a:p>
        </p:txBody>
      </p:sp>
      <p:sp>
        <p:nvSpPr>
          <p:cNvPr id="8" name="页脚占位符 5"/>
          <p:cNvSpPr>
            <a:spLocks noGrp="1"/>
          </p:cNvSpPr>
          <p:nvPr>
            <p:ph type="ftr" sz="quarter" idx="11"/>
          </p:nvPr>
        </p:nvSpPr>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p:txBody>
          <a:bodyPr/>
          <a:lstStyle>
            <a:lvl1pPr>
              <a:defRPr/>
            </a:lvl1pPr>
          </a:lstStyle>
          <a:p>
            <a:pPr>
              <a:defRPr/>
            </a:pPr>
            <a:fld id="{B2540485-2D0F-4692-9036-9F45EF4EE306}"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0" y="0"/>
            <a:ext cx="6408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8" name="图片 10"/>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9" name="日期占位符 6"/>
          <p:cNvSpPr>
            <a:spLocks noGrp="1"/>
          </p:cNvSpPr>
          <p:nvPr>
            <p:ph type="dt" sz="half" idx="10"/>
          </p:nvPr>
        </p:nvSpPr>
        <p:spPr/>
        <p:txBody>
          <a:bodyPr/>
          <a:lstStyle>
            <a:lvl1pPr>
              <a:defRPr/>
            </a:lvl1pPr>
          </a:lstStyle>
          <a:p>
            <a:pPr>
              <a:defRPr/>
            </a:pPr>
            <a:fld id="{34132318-D154-40BF-B791-CC5D4C327AB9}" type="datetimeFigureOut">
              <a:rPr lang="zh-CN" altLang="en-US"/>
              <a:pPr>
                <a:defRPr/>
              </a:pPr>
              <a:t>2018/12/3</a:t>
            </a:fld>
            <a:endParaRPr lang="zh-CN" altLang="en-US"/>
          </a:p>
        </p:txBody>
      </p:sp>
      <p:sp>
        <p:nvSpPr>
          <p:cNvPr id="10" name="页脚占位符 7"/>
          <p:cNvSpPr>
            <a:spLocks noGrp="1"/>
          </p:cNvSpPr>
          <p:nvPr>
            <p:ph type="ftr" sz="quarter" idx="11"/>
          </p:nvPr>
        </p:nvSpPr>
        <p:spPr/>
        <p:txBody>
          <a:bodyPr/>
          <a:lstStyle>
            <a:lvl1pPr>
              <a:defRPr/>
            </a:lvl1pPr>
          </a:lstStyle>
          <a:p>
            <a:pPr>
              <a:defRPr/>
            </a:pPr>
            <a:endParaRPr lang="zh-CN" altLang="en-US"/>
          </a:p>
        </p:txBody>
      </p:sp>
      <p:sp>
        <p:nvSpPr>
          <p:cNvPr id="11" name="灯片编号占位符 8"/>
          <p:cNvSpPr>
            <a:spLocks noGrp="1"/>
          </p:cNvSpPr>
          <p:nvPr>
            <p:ph type="sldNum" sz="quarter" idx="12"/>
          </p:nvPr>
        </p:nvSpPr>
        <p:spPr/>
        <p:txBody>
          <a:bodyPr/>
          <a:lstStyle>
            <a:lvl1pPr>
              <a:defRPr/>
            </a:lvl1pPr>
          </a:lstStyle>
          <a:p>
            <a:pPr>
              <a:defRPr/>
            </a:pPr>
            <a:fld id="{C1B619C4-7063-4BE4-BAA1-9FAE9C13F466}"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 name="图片 6"/>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5" name="日期占位符 2"/>
          <p:cNvSpPr>
            <a:spLocks noGrp="1"/>
          </p:cNvSpPr>
          <p:nvPr>
            <p:ph type="dt" sz="half" idx="10"/>
          </p:nvPr>
        </p:nvSpPr>
        <p:spPr/>
        <p:txBody>
          <a:bodyPr/>
          <a:lstStyle>
            <a:lvl1pPr>
              <a:defRPr/>
            </a:lvl1pPr>
          </a:lstStyle>
          <a:p>
            <a:pPr>
              <a:defRPr/>
            </a:pPr>
            <a:fld id="{F1D34F75-F088-4775-99E1-B60CE64FB799}" type="datetimeFigureOut">
              <a:rPr lang="zh-CN" altLang="en-US"/>
              <a:pPr>
                <a:defRPr/>
              </a:pPr>
              <a:t>2018/12/3</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pPr>
              <a:defRPr/>
            </a:pPr>
            <a:fld id="{7E73F1D3-2DC7-40BB-BC6D-263C3F36859C}"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矩形 4"/>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图片 5"/>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4" name="日期占位符 1"/>
          <p:cNvSpPr>
            <a:spLocks noGrp="1"/>
          </p:cNvSpPr>
          <p:nvPr>
            <p:ph type="dt" sz="half" idx="10"/>
          </p:nvPr>
        </p:nvSpPr>
        <p:spPr/>
        <p:txBody>
          <a:bodyPr/>
          <a:lstStyle>
            <a:lvl1pPr>
              <a:defRPr/>
            </a:lvl1pPr>
          </a:lstStyle>
          <a:p>
            <a:pPr>
              <a:defRPr/>
            </a:pPr>
            <a:fld id="{FCEA5FE8-6984-4E1B-B500-113C311A9595}" type="datetimeFigureOut">
              <a:rPr lang="zh-CN" altLang="en-US"/>
              <a:pPr>
                <a:defRPr/>
              </a:pPr>
              <a:t>2018/12/3</a:t>
            </a:fld>
            <a:endParaRPr lang="zh-CN" altLang="en-US"/>
          </a:p>
        </p:txBody>
      </p:sp>
      <p:sp>
        <p:nvSpPr>
          <p:cNvPr id="5" name="页脚占位符 2"/>
          <p:cNvSpPr>
            <a:spLocks noGrp="1"/>
          </p:cNvSpPr>
          <p:nvPr>
            <p:ph type="ftr" sz="quarter" idx="11"/>
          </p:nvPr>
        </p:nvSpPr>
        <p:spPr/>
        <p:txBody>
          <a:bodyPr/>
          <a:lstStyle>
            <a:lvl1pPr>
              <a:defRPr/>
            </a:lvl1pPr>
          </a:lstStyle>
          <a:p>
            <a:pPr>
              <a:defRPr/>
            </a:pPr>
            <a:endParaRPr lang="zh-CN" altLang="en-US"/>
          </a:p>
        </p:txBody>
      </p:sp>
      <p:sp>
        <p:nvSpPr>
          <p:cNvPr id="6" name="灯片编号占位符 3"/>
          <p:cNvSpPr>
            <a:spLocks noGrp="1"/>
          </p:cNvSpPr>
          <p:nvPr>
            <p:ph type="sldNum" sz="quarter" idx="12"/>
          </p:nvPr>
        </p:nvSpPr>
        <p:spPr/>
        <p:txBody>
          <a:bodyPr/>
          <a:lstStyle>
            <a:lvl1pPr>
              <a:defRPr/>
            </a:lvl1pPr>
          </a:lstStyle>
          <a:p>
            <a:pPr>
              <a:defRPr/>
            </a:pPr>
            <a:fld id="{C8433635-D481-4779-AFC4-23E418691B0A}"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0" y="0"/>
            <a:ext cx="6732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a:xfrm>
            <a:off x="461175" y="5357826"/>
            <a:ext cx="8226225" cy="768028"/>
          </a:xfrm>
        </p:spPr>
        <p:txBody>
          <a:bodyPr/>
          <a:lstStyle>
            <a:lvl1pPr algn="ctr">
              <a:defRPr lang="zh-CN" altLang="en-US" sz="3600" b="0" kern="1200" spc="50" dirty="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lang="zh-CN" altLang="en-US" smtClean="0"/>
              <a:t>单击此处编辑母版标题样式</a:t>
            </a:r>
            <a:endParaRPr lang="en-US"/>
          </a:p>
        </p:txBody>
      </p:sp>
      <p:sp>
        <p:nvSpPr>
          <p:cNvPr id="3" name="内容占位符 2"/>
          <p:cNvSpPr>
            <a:spLocks noGrp="1"/>
          </p:cNvSpPr>
          <p:nvPr>
            <p:ph idx="1"/>
          </p:nvPr>
        </p:nvSpPr>
        <p:spPr>
          <a:xfrm>
            <a:off x="460382" y="428604"/>
            <a:ext cx="5111750" cy="48577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5679086" y="1357298"/>
            <a:ext cx="3008313" cy="392909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4"/>
          <p:cNvSpPr>
            <a:spLocks noGrp="1"/>
          </p:cNvSpPr>
          <p:nvPr>
            <p:ph type="dt" sz="half" idx="10"/>
          </p:nvPr>
        </p:nvSpPr>
        <p:spPr/>
        <p:txBody>
          <a:bodyPr/>
          <a:lstStyle>
            <a:lvl1pPr>
              <a:defRPr/>
            </a:lvl1pPr>
          </a:lstStyle>
          <a:p>
            <a:pPr>
              <a:defRPr/>
            </a:pPr>
            <a:fld id="{087F965A-77AE-4CFA-A679-698D6808377C}" type="datetimeFigureOut">
              <a:rPr lang="zh-CN" altLang="en-US"/>
              <a:pPr>
                <a:defRPr/>
              </a:pPr>
              <a:t>2018/12/3</a:t>
            </a:fld>
            <a:endParaRPr lang="zh-CN" altLang="en-US"/>
          </a:p>
        </p:txBody>
      </p:sp>
      <p:sp>
        <p:nvSpPr>
          <p:cNvPr id="8" name="页脚占位符 5"/>
          <p:cNvSpPr>
            <a:spLocks noGrp="1"/>
          </p:cNvSpPr>
          <p:nvPr>
            <p:ph type="ftr" sz="quarter" idx="11"/>
          </p:nvPr>
        </p:nvSpPr>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p:txBody>
          <a:bodyPr/>
          <a:lstStyle>
            <a:lvl1pPr>
              <a:defRPr/>
            </a:lvl1pPr>
          </a:lstStyle>
          <a:p>
            <a:pPr>
              <a:defRPr/>
            </a:pPr>
            <a:fld id="{A4B4C105-CC16-4B1B-9982-86EF34F91B1E}"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5" name="矩形 7"/>
          <p:cNvSpPr/>
          <p:nvPr/>
        </p:nvSpPr>
        <p:spPr>
          <a:xfrm>
            <a:off x="0" y="0"/>
            <a:ext cx="669600" cy="6858000"/>
          </a:xfrm>
          <a:prstGeom prst="rect">
            <a:avLst/>
          </a:prstGeom>
          <a:blipFill>
            <a:blip r:embed="rId2" cstate="print">
              <a:alphaModFix amt="40000"/>
            </a:blip>
            <a:tile tx="0" ty="0" sx="50000" sy="50000" flip="x" algn="tl"/>
          </a:blip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6" name="图片 8"/>
          <p:cNvPicPr>
            <a:picLocks noChangeAspect="1"/>
          </p:cNvPicPr>
          <p:nvPr/>
        </p:nvPicPr>
        <p:blipFill>
          <a:blip r:embed="rId3" cstate="print">
            <a:duotone>
              <a:schemeClr val="bg2"/>
              <a:srgbClr val="FFF1C1"/>
            </a:duotone>
          </a:blip>
          <a:stretch>
            <a:fillRect/>
          </a:stretch>
        </p:blipFill>
        <p:spPr>
          <a:xfrm>
            <a:off x="8135907" y="0"/>
            <a:ext cx="1008093" cy="1428736"/>
          </a:xfrm>
          <a:prstGeom prst="rect">
            <a:avLst/>
          </a:prstGeom>
          <a:noFill/>
          <a:ln>
            <a:noFill/>
          </a:ln>
        </p:spPr>
      </p:pic>
      <p:sp>
        <p:nvSpPr>
          <p:cNvPr id="2" name="标题 1"/>
          <p:cNvSpPr>
            <a:spLocks noGrp="1"/>
          </p:cNvSpPr>
          <p:nvPr>
            <p:ph type="title"/>
          </p:nvPr>
        </p:nvSpPr>
        <p:spPr>
          <a:xfrm>
            <a:off x="695298" y="214290"/>
            <a:ext cx="7448602" cy="781052"/>
          </a:xfrm>
        </p:spPr>
        <p:txBody>
          <a:bodyPr/>
          <a:lstStyle>
            <a:lvl1pPr algn="ctr" rtl="0">
              <a:spcBef>
                <a:spcPct val="0"/>
              </a:spcBef>
              <a:buNone/>
              <a:defRPr sz="3600" b="0" kern="1200" spc="50">
                <a:ln w="12700">
                  <a:noFill/>
                  <a:prstDash val="solid"/>
                </a:ln>
                <a:solidFill>
                  <a:schemeClr val="accent4"/>
                </a:solidFill>
                <a:effectLst>
                  <a:outerShdw blurRad="38100" dist="20320" dir="2700000" algn="tl" rotWithShape="0">
                    <a:srgbClr val="000000">
                      <a:alpha val="70000"/>
                    </a:srgbClr>
                  </a:outerShdw>
                </a:effectLst>
                <a:latin typeface="+mj-lt"/>
                <a:ea typeface="+mj-ea"/>
                <a:cs typeface="+mj-cs"/>
              </a:defRPr>
            </a:lvl1pPr>
          </a:lstStyle>
          <a:p>
            <a:r>
              <a:rPr lang="zh-CN" altLang="en-US" smtClean="0"/>
              <a:t>单击此处编辑母版标题样式</a:t>
            </a:r>
            <a:endParaRPr lang="en-US"/>
          </a:p>
        </p:txBody>
      </p:sp>
      <p:sp>
        <p:nvSpPr>
          <p:cNvPr id="3" name="图片占位符 2"/>
          <p:cNvSpPr>
            <a:spLocks noGrp="1"/>
          </p:cNvSpPr>
          <p:nvPr>
            <p:ph type="pic" idx="1"/>
          </p:nvPr>
        </p:nvSpPr>
        <p:spPr>
          <a:xfrm>
            <a:off x="681015" y="1000108"/>
            <a:ext cx="7452360" cy="5214974"/>
          </a:xfrm>
          <a:prstGeom prst="snip2DiagRect">
            <a:avLst>
              <a:gd name="adj1" fmla="val 0"/>
              <a:gd name="adj2" fmla="val 17946"/>
            </a:avLst>
          </a:prstGeom>
        </p:spPr>
        <p:style>
          <a:lnRef idx="2">
            <a:schemeClr val="accent1"/>
          </a:lnRef>
          <a:fillRef idx="1">
            <a:schemeClr val="lt1"/>
          </a:fillRef>
          <a:effectRef idx="0">
            <a:schemeClr val="accent1"/>
          </a:effectRef>
          <a:fontRef idx="minor">
            <a:schemeClr val="dk1"/>
          </a:fontRef>
        </p:style>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4953000" y="6243633"/>
            <a:ext cx="3180375" cy="614367"/>
          </a:xfrm>
        </p:spPr>
        <p:txBody>
          <a:bodyPr/>
          <a:lstStyle>
            <a:lvl1pPr marL="0" indent="0" algn="r">
              <a:buNone/>
              <a:defRPr sz="1400"/>
            </a:lvl1pPr>
            <a:lvl2pPr marL="457200" indent="0" algn="r">
              <a:buNone/>
              <a:defRPr sz="1200"/>
            </a:lvl2pPr>
            <a:lvl3pPr marL="914400" indent="0" algn="r">
              <a:buNone/>
              <a:defRPr sz="1000"/>
            </a:lvl3pPr>
            <a:lvl4pPr marL="1371600" indent="0" algn="r">
              <a:buNone/>
              <a:defRPr sz="900"/>
            </a:lvl4pPr>
            <a:lvl5pPr marL="1828800" indent="0" algn="r">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7" name="日期占位符 4"/>
          <p:cNvSpPr>
            <a:spLocks noGrp="1"/>
          </p:cNvSpPr>
          <p:nvPr>
            <p:ph type="dt" sz="half" idx="10"/>
          </p:nvPr>
        </p:nvSpPr>
        <p:spPr>
          <a:xfrm>
            <a:off x="609600" y="6492875"/>
            <a:ext cx="1676400" cy="365125"/>
          </a:xfrm>
        </p:spPr>
        <p:txBody>
          <a:bodyPr/>
          <a:lstStyle>
            <a:lvl1pPr>
              <a:defRPr/>
            </a:lvl1pPr>
          </a:lstStyle>
          <a:p>
            <a:pPr>
              <a:defRPr/>
            </a:pPr>
            <a:fld id="{FA043571-8EDA-4B8F-AAE8-660F4C56EC3F}" type="datetimeFigureOut">
              <a:rPr lang="zh-CN" altLang="en-US"/>
              <a:pPr>
                <a:defRPr/>
              </a:pPr>
              <a:t>2018/12/3</a:t>
            </a:fld>
            <a:endParaRPr lang="zh-CN" altLang="en-US"/>
          </a:p>
        </p:txBody>
      </p:sp>
      <p:sp>
        <p:nvSpPr>
          <p:cNvPr id="8" name="页脚占位符 5"/>
          <p:cNvSpPr>
            <a:spLocks noGrp="1"/>
          </p:cNvSpPr>
          <p:nvPr>
            <p:ph type="ftr" sz="quarter" idx="11"/>
          </p:nvPr>
        </p:nvSpPr>
        <p:spPr>
          <a:xfrm>
            <a:off x="2286000" y="6492875"/>
            <a:ext cx="2643188" cy="365125"/>
          </a:xfrm>
        </p:spPr>
        <p:txBody>
          <a:bodyPr/>
          <a:lstStyle>
            <a:lvl1pPr>
              <a:defRPr/>
            </a:lvl1pPr>
          </a:lstStyle>
          <a:p>
            <a:pPr>
              <a:defRPr/>
            </a:pPr>
            <a:endParaRPr lang="zh-CN" altLang="en-US"/>
          </a:p>
        </p:txBody>
      </p:sp>
      <p:sp>
        <p:nvSpPr>
          <p:cNvPr id="9" name="灯片编号占位符 6"/>
          <p:cNvSpPr>
            <a:spLocks noGrp="1"/>
          </p:cNvSpPr>
          <p:nvPr>
            <p:ph type="sldNum" sz="quarter" idx="12"/>
          </p:nvPr>
        </p:nvSpPr>
        <p:spPr>
          <a:xfrm>
            <a:off x="682625" y="5346700"/>
            <a:ext cx="871538" cy="871538"/>
          </a:xfrm>
          <a:prstGeom prst="rtTriangle">
            <a:avLst/>
          </a:prstGeom>
          <a:noFill/>
        </p:spPr>
        <p:style>
          <a:lnRef idx="2">
            <a:schemeClr val="accent1"/>
          </a:lnRef>
          <a:fillRef idx="1">
            <a:schemeClr val="lt1"/>
          </a:fillRef>
          <a:effectRef idx="0">
            <a:schemeClr val="accent1"/>
          </a:effectRef>
          <a:fontRef idx="minor">
            <a:schemeClr val="dk1"/>
          </a:fontRef>
        </p:style>
        <p:txBody>
          <a:bodyPr/>
          <a:lstStyle>
            <a:lvl1pPr>
              <a:defRPr/>
            </a:lvl1pPr>
          </a:lstStyle>
          <a:p>
            <a:pPr>
              <a:defRPr/>
            </a:pPr>
            <a:fld id="{7153AD4B-0D83-453B-8F84-03A3411F117E}"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7775575" cy="1143000"/>
          </a:xfrm>
          <a:prstGeom prst="rect">
            <a:avLst/>
          </a:prstGeom>
        </p:spPr>
        <p:txBody>
          <a:bodyPr vert="horz" rtlCol="0" anchor="ctr">
            <a:normAutofit/>
            <a:scene3d>
              <a:camera prst="orthographicFront"/>
              <a:lightRig rig="soft" dir="t"/>
            </a:scene3d>
            <a:sp3d prstMaterial="matte">
              <a:bevelT w="12700" h="12700"/>
            </a:sp3d>
          </a:bodyPr>
          <a:lstStyle/>
          <a:p>
            <a:r>
              <a:rPr lang="zh-CN" altLang="en-US" smtClean="0"/>
              <a:t>单击此处编辑母版标题样式</a:t>
            </a:r>
            <a:endParaRPr lang="en-US"/>
          </a:p>
        </p:txBody>
      </p:sp>
      <p:sp>
        <p:nvSpPr>
          <p:cNvPr id="1027"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4" name="日期占位符 3"/>
          <p:cNvSpPr>
            <a:spLocks noGrp="1"/>
          </p:cNvSpPr>
          <p:nvPr>
            <p:ph type="dt" sz="half" idx="2"/>
          </p:nvPr>
        </p:nvSpPr>
        <p:spPr>
          <a:xfrm>
            <a:off x="457200" y="6356350"/>
            <a:ext cx="2133600" cy="365125"/>
          </a:xfrm>
          <a:prstGeom prst="rect">
            <a:avLst/>
          </a:prstGeom>
        </p:spPr>
        <p:txBody>
          <a:bodyPr vert="horz" lIns="274320" rtlCol="0" anchor="ctr"/>
          <a:lstStyle>
            <a:lvl1pPr algn="l" eaLnBrk="1" fontAlgn="auto" latinLnBrk="0" hangingPunct="1">
              <a:spcBef>
                <a:spcPts val="0"/>
              </a:spcBef>
              <a:spcAft>
                <a:spcPts val="0"/>
              </a:spcAft>
              <a:defRPr kumimoji="0" sz="1200">
                <a:solidFill>
                  <a:schemeClr val="tx1"/>
                </a:solidFill>
                <a:latin typeface="+mn-lt"/>
                <a:ea typeface="+mn-ea"/>
              </a:defRPr>
            </a:lvl1pPr>
          </a:lstStyle>
          <a:p>
            <a:pPr>
              <a:defRPr/>
            </a:pPr>
            <a:fld id="{7ADA415D-D41D-4297-9BB2-76A1797BEFBE}" type="datetimeFigureOut">
              <a:rPr lang="zh-CN" altLang="en-US"/>
              <a:pPr>
                <a:defRPr/>
              </a:pPr>
              <a:t>2018/12/3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rtlCol="0" anchor="ctr"/>
          <a:lstStyle>
            <a:lvl1pPr algn="ctr" eaLnBrk="1" fontAlgn="auto" latinLnBrk="0" hangingPunct="1">
              <a:spcBef>
                <a:spcPts val="0"/>
              </a:spcBef>
              <a:spcAft>
                <a:spcPts val="0"/>
              </a:spcAft>
              <a:defRPr kumimoji="0" sz="1200">
                <a:solidFill>
                  <a:schemeClr val="tx1"/>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45720" tIns="45720" rIns="45720" rtlCol="0" anchor="ctr"/>
          <a:lstStyle>
            <a:lvl1pPr algn="r" eaLnBrk="1" fontAlgn="auto" latinLnBrk="0" hangingPunct="1">
              <a:spcBef>
                <a:spcPts val="0"/>
              </a:spcBef>
              <a:spcAft>
                <a:spcPts val="0"/>
              </a:spcAft>
              <a:defRPr kumimoji="0" sz="1200">
                <a:solidFill>
                  <a:schemeClr val="tx1"/>
                </a:solidFill>
                <a:latin typeface="+mn-lt"/>
                <a:ea typeface="+mn-ea"/>
              </a:defRPr>
            </a:lvl1pPr>
          </a:lstStyle>
          <a:p>
            <a:pPr>
              <a:defRPr/>
            </a:pPr>
            <a:fld id="{F0E7F084-BEAD-40B5-806D-F12631DC1736}" type="slidenum">
              <a:rPr lang="zh-CN" altLang="en-US"/>
              <a:pPr>
                <a:defRPr/>
              </a:pPr>
              <a:t>‹#›</a:t>
            </a:fld>
            <a:endParaRPr lang="zh-CN" altLang="en-US"/>
          </a:p>
        </p:txBody>
      </p:sp>
    </p:spTree>
  </p:cSld>
  <p:clrMap bg1="dk1" tx1="lt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l" rtl="0" eaLnBrk="0" fontAlgn="base" hangingPunct="0">
        <a:spcBef>
          <a:spcPct val="0"/>
        </a:spcBef>
        <a:spcAft>
          <a:spcPct val="0"/>
        </a:spcAft>
        <a:defRPr lang="zh-CN" altLang="en-US" sz="4400" kern="1200" spc="50" dirty="0">
          <a:ln w="12700">
            <a:noFill/>
            <a:prstDash val="solid"/>
          </a:ln>
          <a:solidFill>
            <a:srgbClr val="4BC5B9"/>
          </a:solidFill>
          <a:effectLst>
            <a:outerShdw blurRad="38100" dist="20320" dir="2700000" algn="tl" rotWithShape="0">
              <a:srgbClr val="000000">
                <a:alpha val="70000"/>
              </a:srgbClr>
            </a:outerShdw>
          </a:effectLst>
          <a:latin typeface="+mj-lt"/>
          <a:ea typeface="+mj-ea"/>
          <a:cs typeface="华文新魏"/>
        </a:defRPr>
      </a:lvl1pPr>
      <a:lvl2pPr algn="l" rtl="0" eaLnBrk="0" fontAlgn="base" hangingPunct="0">
        <a:spcBef>
          <a:spcPct val="0"/>
        </a:spcBef>
        <a:spcAft>
          <a:spcPct val="0"/>
        </a:spcAft>
        <a:defRPr sz="4400">
          <a:solidFill>
            <a:srgbClr val="4BC5B9"/>
          </a:solidFill>
          <a:latin typeface="Footlight MT Light"/>
          <a:ea typeface="华文新魏"/>
          <a:cs typeface="华文新魏"/>
        </a:defRPr>
      </a:lvl2pPr>
      <a:lvl3pPr algn="l" rtl="0" eaLnBrk="0" fontAlgn="base" hangingPunct="0">
        <a:spcBef>
          <a:spcPct val="0"/>
        </a:spcBef>
        <a:spcAft>
          <a:spcPct val="0"/>
        </a:spcAft>
        <a:defRPr sz="4400">
          <a:solidFill>
            <a:srgbClr val="4BC5B9"/>
          </a:solidFill>
          <a:latin typeface="Footlight MT Light"/>
          <a:ea typeface="华文新魏"/>
          <a:cs typeface="华文新魏"/>
        </a:defRPr>
      </a:lvl3pPr>
      <a:lvl4pPr algn="l" rtl="0" eaLnBrk="0" fontAlgn="base" hangingPunct="0">
        <a:spcBef>
          <a:spcPct val="0"/>
        </a:spcBef>
        <a:spcAft>
          <a:spcPct val="0"/>
        </a:spcAft>
        <a:defRPr sz="4400">
          <a:solidFill>
            <a:srgbClr val="4BC5B9"/>
          </a:solidFill>
          <a:latin typeface="Footlight MT Light"/>
          <a:ea typeface="华文新魏"/>
          <a:cs typeface="华文新魏"/>
        </a:defRPr>
      </a:lvl4pPr>
      <a:lvl5pPr algn="l" rtl="0" eaLnBrk="0" fontAlgn="base" hangingPunct="0">
        <a:spcBef>
          <a:spcPct val="0"/>
        </a:spcBef>
        <a:spcAft>
          <a:spcPct val="0"/>
        </a:spcAft>
        <a:defRPr sz="4400">
          <a:solidFill>
            <a:srgbClr val="4BC5B9"/>
          </a:solidFill>
          <a:latin typeface="Footlight MT Light"/>
          <a:ea typeface="华文新魏"/>
          <a:cs typeface="华文新魏"/>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0" fontAlgn="base" hangingPunct="0">
        <a:spcBef>
          <a:spcPct val="20000"/>
        </a:spcBef>
        <a:spcAft>
          <a:spcPct val="0"/>
        </a:spcAft>
        <a:buClr>
          <a:schemeClr val="tx2"/>
        </a:buClr>
        <a:buSzPct val="60000"/>
        <a:buFont typeface="Wingdings 2" pitchFamily="18" charset="2"/>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60000"/>
        <a:buFont typeface="Wingdings 2" pitchFamily="18"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SzPct val="60000"/>
        <a:buFont typeface="Wingdings 2" pitchFamily="18" charset="2"/>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tx2"/>
        </a:buClr>
        <a:buSzPct val="60000"/>
        <a:buFont typeface="Wingdings 2" pitchFamily="18"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SzPct val="6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ext Box 4"/>
          <p:cNvSpPr txBox="1">
            <a:spLocks noChangeArrowheads="1"/>
          </p:cNvSpPr>
          <p:nvPr/>
        </p:nvSpPr>
        <p:spPr bwMode="auto">
          <a:xfrm>
            <a:off x="6156325" y="476250"/>
            <a:ext cx="2289175" cy="4897438"/>
          </a:xfrm>
          <a:prstGeom prst="rect">
            <a:avLst/>
          </a:prstGeom>
          <a:noFill/>
          <a:ln w="9525">
            <a:noFill/>
            <a:miter lim="800000"/>
            <a:headEnd/>
            <a:tailEnd/>
          </a:ln>
        </p:spPr>
        <p:txBody>
          <a:bodyPr vert="eaVert">
            <a:spAutoFit/>
          </a:bodyPr>
          <a:lstStyle/>
          <a:p>
            <a:r>
              <a:rPr lang="zh-CN" altLang="en-US" sz="6600">
                <a:ea typeface="仿宋" pitchFamily="49" charset="-122"/>
              </a:rPr>
              <a:t>锦  瑟</a:t>
            </a:r>
          </a:p>
          <a:p>
            <a:endParaRPr lang="zh-CN" altLang="en-US" sz="3600"/>
          </a:p>
          <a:p>
            <a:r>
              <a:rPr lang="zh-CN" altLang="en-US" sz="3600"/>
              <a:t>                       </a:t>
            </a:r>
            <a:r>
              <a:rPr lang="zh-CN" altLang="en-US" sz="2800"/>
              <a:t>李商隐</a:t>
            </a:r>
            <a:r>
              <a:rPr lang="zh-CN" altLang="en-US" sz="3600"/>
              <a:t> </a:t>
            </a:r>
          </a:p>
        </p:txBody>
      </p:sp>
      <p:pic>
        <p:nvPicPr>
          <p:cNvPr id="14338" name="Picture 4"/>
          <p:cNvPicPr>
            <a:picLocks noChangeAspect="1" noChangeArrowheads="1"/>
          </p:cNvPicPr>
          <p:nvPr/>
        </p:nvPicPr>
        <p:blipFill>
          <a:blip r:embed="rId2" cstate="print"/>
          <a:srcRect/>
          <a:stretch>
            <a:fillRect/>
          </a:stretch>
        </p:blipFill>
        <p:spPr bwMode="auto">
          <a:xfrm>
            <a:off x="0" y="0"/>
            <a:ext cx="5148263"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ChangeArrowheads="1"/>
          </p:cNvSpPr>
          <p:nvPr/>
        </p:nvSpPr>
        <p:spPr bwMode="auto">
          <a:xfrm>
            <a:off x="323850" y="708025"/>
            <a:ext cx="8496300" cy="5327650"/>
          </a:xfrm>
          <a:prstGeom prst="rect">
            <a:avLst/>
          </a:prstGeom>
          <a:noFill/>
          <a:ln w="9525">
            <a:noFill/>
            <a:miter lim="800000"/>
            <a:headEnd/>
            <a:tailEnd/>
          </a:ln>
        </p:spPr>
        <p:txBody>
          <a:bodyPr anchor="ctr">
            <a:spAutoFit/>
          </a:bodyPr>
          <a:lstStyle/>
          <a:p>
            <a:pPr indent="266700"/>
            <a:r>
              <a:rPr lang="zh-CN" altLang="en-US" sz="2400"/>
              <a:t>     这架华美的瑟，毫无来由，就是五十根琴弦。每拨动一根弦，每拧紧一根琴柱，都惹动我对美好年华的无限思忆。</a:t>
            </a:r>
          </a:p>
          <a:p>
            <a:pPr indent="266700"/>
            <a:endParaRPr lang="zh-CN" altLang="en-US" sz="1000"/>
          </a:p>
          <a:p>
            <a:pPr indent="266700"/>
            <a:endParaRPr lang="zh-CN" altLang="en-US" sz="1000" b="1"/>
          </a:p>
          <a:p>
            <a:pPr indent="266700"/>
            <a:r>
              <a:rPr lang="zh-CN" altLang="en-US" sz="2400" b="1"/>
              <a:t>    </a:t>
            </a:r>
            <a:r>
              <a:rPr lang="zh-CN" altLang="en-US" sz="2400" b="1">
                <a:solidFill>
                  <a:srgbClr val="FF3300"/>
                </a:solidFill>
              </a:rPr>
              <a:t>那些美好年华，</a:t>
            </a:r>
            <a:r>
              <a:rPr lang="zh-CN" altLang="en-US" sz="2400"/>
              <a:t>像年轻的庄子的晓梦，不知自己是梦中幻化蝴蝶，还是一只蝴蝶做梦变成了人身，亦（    ）亦（     ）。</a:t>
            </a:r>
          </a:p>
          <a:p>
            <a:pPr indent="266700"/>
            <a:endParaRPr lang="zh-CN" altLang="en-US" sz="1000"/>
          </a:p>
          <a:p>
            <a:pPr indent="266700"/>
            <a:r>
              <a:rPr lang="zh-CN" altLang="en-US" sz="1000" b="1"/>
              <a:t> </a:t>
            </a:r>
          </a:p>
          <a:p>
            <a:pPr indent="266700"/>
            <a:r>
              <a:rPr lang="zh-CN" altLang="en-US" sz="2400" b="1"/>
              <a:t>    </a:t>
            </a:r>
            <a:r>
              <a:rPr lang="zh-CN" altLang="en-US" sz="2400" b="1">
                <a:solidFill>
                  <a:srgbClr val="FF3300"/>
                </a:solidFill>
              </a:rPr>
              <a:t>那些美好年华，</a:t>
            </a:r>
            <a:r>
              <a:rPr lang="zh-CN" altLang="en-US" sz="2400"/>
              <a:t>像曾经的蜀帝杜宇，春来伤感，想要重返故国，无奈自己让位于人，难于出口，只好（                 ）。</a:t>
            </a:r>
          </a:p>
          <a:p>
            <a:pPr indent="266700"/>
            <a:endParaRPr lang="zh-CN" altLang="en-US" sz="1000" b="1"/>
          </a:p>
          <a:p>
            <a:pPr indent="266700"/>
            <a:endParaRPr lang="zh-CN" altLang="en-US" sz="1000" b="1"/>
          </a:p>
          <a:p>
            <a:pPr indent="266700"/>
            <a:r>
              <a:rPr lang="zh-CN" altLang="en-US" sz="2400" b="1"/>
              <a:t>    </a:t>
            </a:r>
            <a:r>
              <a:rPr lang="zh-CN" altLang="en-US" sz="2400" b="1">
                <a:solidFill>
                  <a:srgbClr val="FF3300"/>
                </a:solidFill>
              </a:rPr>
              <a:t>那些美好年华</a:t>
            </a:r>
            <a:r>
              <a:rPr lang="zh-CN" altLang="en-US" sz="2400" b="1"/>
              <a:t>，</a:t>
            </a:r>
            <a:r>
              <a:rPr lang="zh-CN" altLang="en-US" sz="2400"/>
              <a:t>像（               ），滴化成珠，晶莹澄澈，圆润闪光，那么美丽，那么（        ）！</a:t>
            </a:r>
          </a:p>
          <a:p>
            <a:pPr indent="266700"/>
            <a:endParaRPr lang="zh-CN" altLang="en-US" sz="1000"/>
          </a:p>
          <a:p>
            <a:pPr indent="266700"/>
            <a:r>
              <a:rPr lang="zh-CN" altLang="en-US" sz="2400" b="1"/>
              <a:t>    </a:t>
            </a:r>
            <a:r>
              <a:rPr lang="zh-CN" altLang="en-US" sz="2400" b="1">
                <a:solidFill>
                  <a:srgbClr val="FF3300"/>
                </a:solidFill>
              </a:rPr>
              <a:t>那些美好年华</a:t>
            </a:r>
            <a:r>
              <a:rPr lang="zh-CN" altLang="en-US" sz="2400"/>
              <a:t>，像（        ），看得见，却（         ）。</a:t>
            </a:r>
          </a:p>
          <a:p>
            <a:pPr indent="266700"/>
            <a:endParaRPr lang="zh-CN" altLang="en-US" sz="1000"/>
          </a:p>
          <a:p>
            <a:pPr indent="266700"/>
            <a:r>
              <a:rPr lang="zh-CN" altLang="en-US" sz="2400"/>
              <a:t>    这番思忆美好年华的情感，怎可等到成为竭力追回的记忆呢？仅是在那些美好发生的时候，就已经让我感到迷惘了。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601">
                                            <p:txEl>
                                              <p:pRg st="3" end="3"/>
                                            </p:txEl>
                                          </p:spTgt>
                                        </p:tgtEl>
                                        <p:attrNameLst>
                                          <p:attrName>style.visibility</p:attrName>
                                        </p:attrNameLst>
                                      </p:cBhvr>
                                      <p:to>
                                        <p:strVal val="visible"/>
                                      </p:to>
                                    </p:set>
                                    <p:animEffect transition="in" filter="checkerboard(across)">
                                      <p:cBhvr>
                                        <p:cTn id="7" dur="500"/>
                                        <p:tgtEl>
                                          <p:spTgt spid="25601">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5601">
                                            <p:txEl>
                                              <p:pRg st="6" end="6"/>
                                            </p:txEl>
                                          </p:spTgt>
                                        </p:tgtEl>
                                        <p:attrNameLst>
                                          <p:attrName>style.visibility</p:attrName>
                                        </p:attrNameLst>
                                      </p:cBhvr>
                                      <p:to>
                                        <p:strVal val="visible"/>
                                      </p:to>
                                    </p:set>
                                    <p:animEffect transition="in" filter="blinds(horizontal)">
                                      <p:cBhvr>
                                        <p:cTn id="12" dur="500"/>
                                        <p:tgtEl>
                                          <p:spTgt spid="25601">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5601">
                                            <p:txEl>
                                              <p:pRg st="9" end="9"/>
                                            </p:txEl>
                                          </p:spTgt>
                                        </p:tgtEl>
                                        <p:attrNameLst>
                                          <p:attrName>style.visibility</p:attrName>
                                        </p:attrNameLst>
                                      </p:cBhvr>
                                      <p:to>
                                        <p:strVal val="visible"/>
                                      </p:to>
                                    </p:set>
                                    <p:animEffect transition="in" filter="blinds(horizontal)">
                                      <p:cBhvr>
                                        <p:cTn id="17" dur="500"/>
                                        <p:tgtEl>
                                          <p:spTgt spid="25601">
                                            <p:txEl>
                                              <p:pRg st="9" end="9"/>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25601">
                                            <p:txEl>
                                              <p:pRg st="11" end="11"/>
                                            </p:txEl>
                                          </p:spTgt>
                                        </p:tgtEl>
                                        <p:attrNameLst>
                                          <p:attrName>style.visibility</p:attrName>
                                        </p:attrNameLst>
                                      </p:cBhvr>
                                      <p:to>
                                        <p:strVal val="visible"/>
                                      </p:to>
                                    </p:set>
                                    <p:animEffect transition="in" filter="blinds(horizontal)">
                                      <p:cBhvr>
                                        <p:cTn id="20" dur="500"/>
                                        <p:tgtEl>
                                          <p:spTgt spid="25601">
                                            <p:txEl>
                                              <p:pRg st="11" end="1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25601">
                                            <p:txEl>
                                              <p:pRg st="13" end="13"/>
                                            </p:txEl>
                                          </p:spTgt>
                                        </p:tgtEl>
                                        <p:attrNameLst>
                                          <p:attrName>style.visibility</p:attrName>
                                        </p:attrNameLst>
                                      </p:cBhvr>
                                      <p:to>
                                        <p:strVal val="visible"/>
                                      </p:to>
                                    </p:set>
                                    <p:animEffect transition="in" filter="blinds(horizontal)">
                                      <p:cBhvr>
                                        <p:cTn id="25" dur="500"/>
                                        <p:tgtEl>
                                          <p:spTgt spid="25601">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ChangeArrowheads="1"/>
          </p:cNvSpPr>
          <p:nvPr/>
        </p:nvSpPr>
        <p:spPr bwMode="auto">
          <a:xfrm>
            <a:off x="539750" y="293688"/>
            <a:ext cx="8135938" cy="5995987"/>
          </a:xfrm>
          <a:prstGeom prst="rect">
            <a:avLst/>
          </a:prstGeom>
          <a:noFill/>
          <a:ln w="9525">
            <a:noFill/>
            <a:miter lim="800000"/>
            <a:headEnd/>
            <a:tailEnd/>
          </a:ln>
        </p:spPr>
        <p:txBody>
          <a:bodyPr anchor="ctr">
            <a:spAutoFit/>
          </a:bodyPr>
          <a:lstStyle/>
          <a:p>
            <a:pPr indent="266700"/>
            <a:r>
              <a:rPr lang="zh-CN" altLang="en-US" sz="2800"/>
              <a:t>    </a:t>
            </a:r>
            <a:r>
              <a:rPr lang="zh-CN" altLang="en-US" sz="2400"/>
              <a:t>这架华美的瑟，毫无来由，就是五十根琴弦。每拨动一根弦，每拧紧一根琴柱，都惹动我对美好年华的无限思忆。</a:t>
            </a:r>
          </a:p>
          <a:p>
            <a:pPr indent="266700"/>
            <a:r>
              <a:rPr lang="zh-CN" altLang="en-US" sz="2400"/>
              <a:t>    </a:t>
            </a:r>
          </a:p>
          <a:p>
            <a:pPr indent="266700"/>
            <a:r>
              <a:rPr lang="zh-CN" altLang="en-US" sz="2400"/>
              <a:t>    </a:t>
            </a:r>
            <a:r>
              <a:rPr lang="zh-CN" altLang="en-US" sz="2400">
                <a:solidFill>
                  <a:srgbClr val="FF3300"/>
                </a:solidFill>
              </a:rPr>
              <a:t>那些美好年华，</a:t>
            </a:r>
            <a:r>
              <a:rPr lang="zh-CN" altLang="en-US" sz="2400"/>
              <a:t>像年轻庄周的晓梦，不知自己是梦中幻化蝴蝶，还是一只蝴蝶做梦变成了人身，亦真亦幻。</a:t>
            </a:r>
          </a:p>
          <a:p>
            <a:pPr indent="266700"/>
            <a:r>
              <a:rPr lang="zh-CN" altLang="en-US" sz="2400"/>
              <a:t>    </a:t>
            </a:r>
            <a:r>
              <a:rPr lang="zh-CN" altLang="en-US" sz="2400">
                <a:solidFill>
                  <a:srgbClr val="FF3300"/>
                </a:solidFill>
              </a:rPr>
              <a:t>那些美好年华</a:t>
            </a:r>
            <a:r>
              <a:rPr lang="zh-CN" altLang="en-US" sz="2400"/>
              <a:t>，像曾经的蜀帝杜宇，春来伤感，想要重返故国，无奈自己让位于人，难于出口，只好托声给杜鹃，为我啼鸣。</a:t>
            </a:r>
          </a:p>
          <a:p>
            <a:pPr indent="266700"/>
            <a:r>
              <a:rPr lang="zh-CN" altLang="en-US" sz="2400"/>
              <a:t>    </a:t>
            </a:r>
            <a:r>
              <a:rPr lang="zh-CN" altLang="en-US" sz="2400">
                <a:solidFill>
                  <a:srgbClr val="FF3300"/>
                </a:solidFill>
              </a:rPr>
              <a:t>那些美好年华</a:t>
            </a:r>
            <a:r>
              <a:rPr lang="zh-CN" altLang="en-US" sz="2400"/>
              <a:t>，像明月照映的鲛人眼泪，滴化成珠，晶莹澄澈，圆润闪光，那么美丽，那么伤痛！</a:t>
            </a:r>
          </a:p>
          <a:p>
            <a:pPr indent="266700"/>
            <a:r>
              <a:rPr lang="zh-CN" altLang="en-US" sz="2400"/>
              <a:t>     </a:t>
            </a:r>
            <a:r>
              <a:rPr lang="zh-CN" altLang="en-US" sz="2400">
                <a:solidFill>
                  <a:srgbClr val="FF3300"/>
                </a:solidFill>
              </a:rPr>
              <a:t>那些美好年华</a:t>
            </a:r>
            <a:r>
              <a:rPr lang="zh-CN" altLang="en-US" sz="2400"/>
              <a:t>，如蓝田玉山，日暖生烟，曼妙轻柔，袅娜缠绵，然而毕竟依稀朦胧，缥缈仿佛，不堪把握。</a:t>
            </a:r>
          </a:p>
          <a:p>
            <a:pPr indent="266700"/>
            <a:endParaRPr lang="zh-CN" altLang="en-US" sz="2400"/>
          </a:p>
          <a:p>
            <a:pPr indent="266700"/>
            <a:r>
              <a:rPr lang="zh-CN" altLang="en-US" sz="2400"/>
              <a:t>    这番思忆美好年华的情感，怎可等到成为竭力追回的记忆呢？仅是在那些美好发生的时候，我就已经是迷惘的了。</a:t>
            </a:r>
          </a:p>
          <a:p>
            <a:pPr indent="266700"/>
            <a:endParaRPr lang="zh-CN" altLang="en-US" sz="240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468313" y="342900"/>
            <a:ext cx="7991475" cy="6191250"/>
          </a:xfrm>
          <a:prstGeom prst="rect">
            <a:avLst/>
          </a:prstGeom>
          <a:noFill/>
          <a:ln w="9525">
            <a:noFill/>
            <a:miter lim="800000"/>
            <a:headEnd/>
            <a:tailEnd/>
          </a:ln>
        </p:spPr>
        <p:txBody>
          <a:bodyPr anchor="ctr">
            <a:spAutoFit/>
          </a:bodyPr>
          <a:lstStyle/>
          <a:p>
            <a:pPr indent="268288"/>
            <a:r>
              <a:rPr lang="zh-CN" altLang="en-US" sz="2800" b="1"/>
              <a:t>苏轼</a:t>
            </a:r>
            <a:r>
              <a:rPr lang="en-US" altLang="zh-CN" sz="2800" b="1"/>
              <a:t>《</a:t>
            </a:r>
            <a:r>
              <a:rPr lang="zh-CN" altLang="en-US" sz="2800" b="1"/>
              <a:t>百步洪</a:t>
            </a:r>
            <a:r>
              <a:rPr lang="en-US" altLang="zh-CN" sz="2800" b="1"/>
              <a:t>》</a:t>
            </a:r>
            <a:r>
              <a:rPr lang="zh-CN" altLang="en-US" sz="2800" b="1"/>
              <a:t>节录</a:t>
            </a:r>
          </a:p>
          <a:p>
            <a:pPr indent="268288"/>
            <a:endParaRPr lang="zh-CN" altLang="en-US" sz="1200"/>
          </a:p>
          <a:p>
            <a:pPr indent="268288"/>
            <a:r>
              <a:rPr lang="zh-CN" altLang="en-US" sz="2800"/>
              <a:t>有如兔走鹰隼落，骏马下注千丈坡。</a:t>
            </a:r>
          </a:p>
          <a:p>
            <a:pPr indent="268288"/>
            <a:r>
              <a:rPr lang="zh-CN" altLang="en-US" sz="2800"/>
              <a:t>断弦离柱箭脱手，飞电过隙珠翻荷。</a:t>
            </a:r>
          </a:p>
          <a:p>
            <a:pPr indent="268288"/>
            <a:endParaRPr lang="zh-CN" altLang="en-US" sz="2800" b="1"/>
          </a:p>
          <a:p>
            <a:pPr indent="268288"/>
            <a:r>
              <a:rPr lang="zh-CN" altLang="en-US" sz="2800" b="1"/>
              <a:t>纪弦</a:t>
            </a:r>
            <a:r>
              <a:rPr lang="en-US" altLang="zh-CN" sz="2800" b="1"/>
              <a:t>《</a:t>
            </a:r>
            <a:r>
              <a:rPr lang="zh-CN" altLang="en-US" sz="2800" b="1"/>
              <a:t>你的名字</a:t>
            </a:r>
            <a:r>
              <a:rPr lang="en-US" altLang="zh-CN" sz="2800" b="1"/>
              <a:t>》</a:t>
            </a:r>
            <a:r>
              <a:rPr lang="zh-CN" altLang="en-US" sz="2800" b="1"/>
              <a:t>节录</a:t>
            </a:r>
          </a:p>
          <a:p>
            <a:pPr indent="268288"/>
            <a:endParaRPr lang="zh-CN" altLang="en-US" sz="1200"/>
          </a:p>
          <a:p>
            <a:pPr indent="268288"/>
            <a:r>
              <a:rPr lang="zh-CN" altLang="en-US" sz="2800"/>
              <a:t>如日，如星，你的名字。</a:t>
            </a:r>
          </a:p>
          <a:p>
            <a:pPr indent="268288"/>
            <a:r>
              <a:rPr lang="zh-CN" altLang="en-US" sz="2800"/>
              <a:t>如灯，如钻石，你的名字。</a:t>
            </a:r>
          </a:p>
          <a:p>
            <a:pPr indent="268288"/>
            <a:r>
              <a:rPr lang="zh-CN" altLang="en-US" sz="2800"/>
              <a:t>如缤纷的火花，如闪电，你的名字。</a:t>
            </a:r>
          </a:p>
          <a:p>
            <a:pPr indent="268288"/>
            <a:r>
              <a:rPr lang="zh-CN" altLang="en-US" sz="2800"/>
              <a:t>如原始森林的燃烧，你的名字。</a:t>
            </a:r>
          </a:p>
          <a:p>
            <a:pPr indent="268288"/>
            <a:endParaRPr lang="zh-CN" altLang="en-US" sz="2800"/>
          </a:p>
          <a:p>
            <a:pPr indent="268288"/>
            <a:r>
              <a:rPr lang="zh-CN" altLang="en-US" sz="2800"/>
              <a:t>  贺铸</a:t>
            </a:r>
            <a:r>
              <a:rPr lang="en-US" altLang="zh-CN" sz="2800"/>
              <a:t>《</a:t>
            </a:r>
            <a:r>
              <a:rPr lang="zh-CN" altLang="en-US" sz="2800"/>
              <a:t>青玉案</a:t>
            </a:r>
            <a:r>
              <a:rPr lang="en-US" altLang="zh-CN" sz="2800"/>
              <a:t>》</a:t>
            </a:r>
            <a:r>
              <a:rPr lang="zh-CN" altLang="en-US" sz="2800"/>
              <a:t>：</a:t>
            </a:r>
          </a:p>
          <a:p>
            <a:pPr indent="268288"/>
            <a:endParaRPr lang="zh-CN" altLang="en-US" sz="1200"/>
          </a:p>
          <a:p>
            <a:pPr indent="268288"/>
            <a:r>
              <a:rPr lang="zh-CN" altLang="en-US" sz="2800"/>
              <a:t>  试问闲愁都几许？</a:t>
            </a:r>
          </a:p>
          <a:p>
            <a:pPr indent="268288"/>
            <a:r>
              <a:rPr lang="zh-CN" altLang="en-US" sz="2800"/>
              <a:t>  一川烟草，满城风絮，梅子黄时雨。”</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8914">
                                            <p:txEl>
                                              <p:pRg st="5" end="5"/>
                                            </p:txEl>
                                          </p:spTgt>
                                        </p:tgtEl>
                                        <p:attrNameLst>
                                          <p:attrName>style.visibility</p:attrName>
                                        </p:attrNameLst>
                                      </p:cBhvr>
                                      <p:to>
                                        <p:strVal val="visible"/>
                                      </p:to>
                                    </p:set>
                                    <p:animEffect transition="in" filter="blinds(horizontal)">
                                      <p:cBhvr>
                                        <p:cTn id="7" dur="500"/>
                                        <p:tgtEl>
                                          <p:spTgt spid="38914">
                                            <p:txEl>
                                              <p:pRg st="5" end="5"/>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8914">
                                            <p:txEl>
                                              <p:pRg st="7" end="7"/>
                                            </p:txEl>
                                          </p:spTgt>
                                        </p:tgtEl>
                                        <p:attrNameLst>
                                          <p:attrName>style.visibility</p:attrName>
                                        </p:attrNameLst>
                                      </p:cBhvr>
                                      <p:to>
                                        <p:strVal val="visible"/>
                                      </p:to>
                                    </p:set>
                                    <p:animEffect transition="in" filter="blinds(horizontal)">
                                      <p:cBhvr>
                                        <p:cTn id="10" dur="500"/>
                                        <p:tgtEl>
                                          <p:spTgt spid="38914">
                                            <p:txEl>
                                              <p:pRg st="7" end="7"/>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8914">
                                            <p:txEl>
                                              <p:pRg st="8" end="8"/>
                                            </p:txEl>
                                          </p:spTgt>
                                        </p:tgtEl>
                                        <p:attrNameLst>
                                          <p:attrName>style.visibility</p:attrName>
                                        </p:attrNameLst>
                                      </p:cBhvr>
                                      <p:to>
                                        <p:strVal val="visible"/>
                                      </p:to>
                                    </p:set>
                                    <p:animEffect transition="in" filter="blinds(horizontal)">
                                      <p:cBhvr>
                                        <p:cTn id="13" dur="500"/>
                                        <p:tgtEl>
                                          <p:spTgt spid="38914">
                                            <p:txEl>
                                              <p:pRg st="8" end="8"/>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38914">
                                            <p:txEl>
                                              <p:pRg st="9" end="9"/>
                                            </p:txEl>
                                          </p:spTgt>
                                        </p:tgtEl>
                                        <p:attrNameLst>
                                          <p:attrName>style.visibility</p:attrName>
                                        </p:attrNameLst>
                                      </p:cBhvr>
                                      <p:to>
                                        <p:strVal val="visible"/>
                                      </p:to>
                                    </p:set>
                                    <p:animEffect transition="in" filter="blinds(horizontal)">
                                      <p:cBhvr>
                                        <p:cTn id="16" dur="500"/>
                                        <p:tgtEl>
                                          <p:spTgt spid="38914">
                                            <p:txEl>
                                              <p:pRg st="9" end="9"/>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38914">
                                            <p:txEl>
                                              <p:pRg st="10" end="10"/>
                                            </p:txEl>
                                          </p:spTgt>
                                        </p:tgtEl>
                                        <p:attrNameLst>
                                          <p:attrName>style.visibility</p:attrName>
                                        </p:attrNameLst>
                                      </p:cBhvr>
                                      <p:to>
                                        <p:strVal val="visible"/>
                                      </p:to>
                                    </p:set>
                                    <p:animEffect transition="in" filter="blinds(horizontal)">
                                      <p:cBhvr>
                                        <p:cTn id="19" dur="500"/>
                                        <p:tgtEl>
                                          <p:spTgt spid="38914">
                                            <p:txEl>
                                              <p:pRg st="10" end="1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8914">
                                            <p:txEl>
                                              <p:pRg st="12" end="12"/>
                                            </p:txEl>
                                          </p:spTgt>
                                        </p:tgtEl>
                                        <p:attrNameLst>
                                          <p:attrName>style.visibility</p:attrName>
                                        </p:attrNameLst>
                                      </p:cBhvr>
                                      <p:to>
                                        <p:strVal val="visible"/>
                                      </p:to>
                                    </p:set>
                                    <p:animEffect transition="in" filter="blinds(horizontal)">
                                      <p:cBhvr>
                                        <p:cTn id="24" dur="500"/>
                                        <p:tgtEl>
                                          <p:spTgt spid="38914">
                                            <p:txEl>
                                              <p:pRg st="12" end="12"/>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8914">
                                            <p:txEl>
                                              <p:pRg st="14" end="14"/>
                                            </p:txEl>
                                          </p:spTgt>
                                        </p:tgtEl>
                                        <p:attrNameLst>
                                          <p:attrName>style.visibility</p:attrName>
                                        </p:attrNameLst>
                                      </p:cBhvr>
                                      <p:to>
                                        <p:strVal val="visible"/>
                                      </p:to>
                                    </p:set>
                                    <p:animEffect transition="in" filter="blinds(horizontal)">
                                      <p:cBhvr>
                                        <p:cTn id="27" dur="500"/>
                                        <p:tgtEl>
                                          <p:spTgt spid="38914">
                                            <p:txEl>
                                              <p:pRg st="14" end="14"/>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8914">
                                            <p:txEl>
                                              <p:pRg st="15" end="15"/>
                                            </p:txEl>
                                          </p:spTgt>
                                        </p:tgtEl>
                                        <p:attrNameLst>
                                          <p:attrName>style.visibility</p:attrName>
                                        </p:attrNameLst>
                                      </p:cBhvr>
                                      <p:to>
                                        <p:strVal val="visible"/>
                                      </p:to>
                                    </p:set>
                                    <p:animEffect transition="in" filter="blinds(horizontal)">
                                      <p:cBhvr>
                                        <p:cTn id="30" dur="500"/>
                                        <p:tgtEl>
                                          <p:spTgt spid="38914">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ChangeArrowheads="1"/>
          </p:cNvSpPr>
          <p:nvPr/>
        </p:nvSpPr>
        <p:spPr bwMode="auto">
          <a:xfrm>
            <a:off x="1979613" y="188913"/>
            <a:ext cx="5162550" cy="6497637"/>
          </a:xfrm>
          <a:prstGeom prst="rect">
            <a:avLst/>
          </a:prstGeom>
          <a:noFill/>
          <a:ln w="9525">
            <a:noFill/>
            <a:miter lim="800000"/>
            <a:headEnd/>
            <a:tailEnd/>
          </a:ln>
        </p:spPr>
        <p:txBody>
          <a:bodyPr wrap="none" anchor="ctr">
            <a:spAutoFit/>
          </a:bodyPr>
          <a:lstStyle/>
          <a:p>
            <a:pPr indent="266700" algn="ctr"/>
            <a:r>
              <a:rPr lang="zh-CN" altLang="en-US" sz="2800" b="1"/>
              <a:t>茨维塔耶娃</a:t>
            </a:r>
            <a:r>
              <a:rPr lang="en-US" altLang="zh-CN" sz="2800" b="1"/>
              <a:t>《</a:t>
            </a:r>
            <a:r>
              <a:rPr lang="zh-CN" altLang="en-US" sz="2800" b="1"/>
              <a:t>眼睛</a:t>
            </a:r>
            <a:r>
              <a:rPr lang="en-US" altLang="zh-CN" sz="2800" b="1"/>
              <a:t>》</a:t>
            </a:r>
            <a:r>
              <a:rPr lang="zh-CN" altLang="en-US" sz="2800" b="1"/>
              <a:t>节录</a:t>
            </a:r>
          </a:p>
          <a:p>
            <a:pPr indent="266700" algn="ctr"/>
            <a:endParaRPr lang="zh-CN" altLang="en-US" sz="2800"/>
          </a:p>
          <a:p>
            <a:pPr indent="266700" algn="ctr"/>
            <a:r>
              <a:rPr lang="zh-CN" altLang="en-US" sz="2800"/>
              <a:t>两团火光！</a:t>
            </a:r>
            <a:r>
              <a:rPr lang="en-US" altLang="zh-CN" sz="2800"/>
              <a:t>——</a:t>
            </a:r>
            <a:r>
              <a:rPr lang="zh-CN" altLang="en-US" sz="2800"/>
              <a:t>不，两面明镜！</a:t>
            </a:r>
          </a:p>
          <a:p>
            <a:pPr indent="266700" algn="ctr"/>
            <a:r>
              <a:rPr lang="zh-CN" altLang="en-US" sz="2800"/>
              <a:t>不，两种沉痛的心情！</a:t>
            </a:r>
          </a:p>
          <a:p>
            <a:pPr indent="266700" algn="ctr"/>
            <a:r>
              <a:rPr lang="zh-CN" altLang="en-US" sz="2800"/>
              <a:t>两个天使般的圆孔，</a:t>
            </a:r>
          </a:p>
          <a:p>
            <a:pPr indent="266700" algn="ctr"/>
            <a:r>
              <a:rPr lang="zh-CN" altLang="en-US" sz="2800"/>
              <a:t>两个烧焦的黑洞</a:t>
            </a:r>
            <a:r>
              <a:rPr lang="en-US" altLang="zh-CN" sz="2800"/>
              <a:t>——</a:t>
            </a:r>
          </a:p>
          <a:p>
            <a:pPr indent="266700" algn="ctr"/>
            <a:r>
              <a:rPr lang="zh-CN" altLang="en-US" sz="2800"/>
              <a:t>两面用冰结成的明镜，</a:t>
            </a:r>
          </a:p>
          <a:p>
            <a:pPr indent="266700" algn="ctr"/>
            <a:r>
              <a:rPr lang="zh-CN" altLang="en-US" sz="2800"/>
              <a:t>相隔万里的对面的大厅，</a:t>
            </a:r>
          </a:p>
          <a:p>
            <a:pPr indent="266700" algn="ctr"/>
            <a:r>
              <a:rPr lang="zh-CN" altLang="en-US" sz="2800"/>
              <a:t>从人行道的大理石板上，</a:t>
            </a:r>
          </a:p>
          <a:p>
            <a:pPr indent="266700" algn="ctr"/>
            <a:r>
              <a:rPr lang="zh-CN" altLang="en-US" sz="2800"/>
              <a:t>冒出的烟苗滚滚升腾。</a:t>
            </a:r>
          </a:p>
          <a:p>
            <a:pPr indent="266700" algn="ctr"/>
            <a:r>
              <a:rPr lang="en-US" altLang="zh-CN" sz="2800"/>
              <a:t>……</a:t>
            </a:r>
          </a:p>
          <a:p>
            <a:pPr indent="266700" algn="ctr"/>
            <a:r>
              <a:rPr lang="zh-CN" altLang="en-US" sz="2800"/>
              <a:t>那两轮太阳，两个孔洞，</a:t>
            </a:r>
          </a:p>
          <a:p>
            <a:pPr indent="266700" algn="ctr"/>
            <a:r>
              <a:rPr lang="en-US" altLang="zh-CN" sz="2800"/>
              <a:t>——</a:t>
            </a:r>
            <a:r>
              <a:rPr lang="zh-CN" altLang="en-US" sz="2800"/>
              <a:t>不，两颗金刚石晶莹！</a:t>
            </a:r>
            <a:r>
              <a:rPr lang="en-US" altLang="zh-CN" sz="2800"/>
              <a:t>——</a:t>
            </a:r>
          </a:p>
          <a:p>
            <a:pPr indent="266700" algn="ctr"/>
            <a:r>
              <a:rPr lang="zh-CN" altLang="en-US" sz="2800"/>
              <a:t>那地下深渊的明镜</a:t>
            </a:r>
            <a:r>
              <a:rPr lang="en-US" altLang="zh-CN" sz="2800"/>
              <a:t>——</a:t>
            </a:r>
          </a:p>
          <a:p>
            <a:pPr indent="266700" algn="ctr"/>
            <a:r>
              <a:rPr lang="zh-CN" altLang="en-US" sz="2800"/>
              <a:t>两只要命的眼睛。</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ChangeArrowheads="1"/>
          </p:cNvSpPr>
          <p:nvPr/>
        </p:nvSpPr>
        <p:spPr bwMode="auto">
          <a:xfrm>
            <a:off x="900113" y="765175"/>
            <a:ext cx="5365750" cy="4473575"/>
          </a:xfrm>
          <a:prstGeom prst="rect">
            <a:avLst/>
          </a:prstGeom>
          <a:noFill/>
          <a:ln w="9525">
            <a:noFill/>
            <a:miter lim="800000"/>
            <a:headEnd/>
            <a:tailEnd/>
          </a:ln>
        </p:spPr>
        <p:txBody>
          <a:bodyPr wrap="none" anchor="ctr">
            <a:spAutoFit/>
          </a:bodyPr>
          <a:lstStyle/>
          <a:p>
            <a:r>
              <a:rPr lang="zh-CN" altLang="en-US" sz="2400" b="1"/>
              <a:t>茨维塔耶娃</a:t>
            </a:r>
            <a:r>
              <a:rPr lang="en-US" altLang="zh-CN" sz="2400" b="1"/>
              <a:t>《</a:t>
            </a:r>
            <a:r>
              <a:rPr lang="zh-CN" altLang="en-US" sz="2400" b="1"/>
              <a:t>献给勃洛克的诗</a:t>
            </a:r>
            <a:r>
              <a:rPr lang="en-US" altLang="zh-CN" sz="2400" b="1"/>
              <a:t>》</a:t>
            </a:r>
            <a:r>
              <a:rPr lang="zh-CN" altLang="en-US" sz="2400" b="1"/>
              <a:t>节录</a:t>
            </a:r>
          </a:p>
          <a:p>
            <a:endParaRPr lang="zh-CN" altLang="en-US" sz="2400"/>
          </a:p>
          <a:p>
            <a:r>
              <a:rPr lang="zh-CN" altLang="en-US" sz="2400"/>
              <a:t>你的名字是捧在手心里的小鸟，</a:t>
            </a:r>
          </a:p>
          <a:p>
            <a:r>
              <a:rPr lang="zh-CN" altLang="en-US" sz="2400"/>
              <a:t>你的名字是含在舌头上的冰凌。</a:t>
            </a:r>
          </a:p>
          <a:p>
            <a:r>
              <a:rPr lang="en-US" altLang="zh-CN" sz="2400"/>
              <a:t>……</a:t>
            </a:r>
          </a:p>
          <a:p>
            <a:r>
              <a:rPr lang="zh-CN" altLang="en-US" sz="2400"/>
              <a:t>是衔在口中的银铃。</a:t>
            </a:r>
          </a:p>
          <a:p>
            <a:r>
              <a:rPr lang="zh-CN" altLang="en-US" sz="2400"/>
              <a:t>是石头投进静谧的池塘中，</a:t>
            </a:r>
          </a:p>
          <a:p>
            <a:r>
              <a:rPr lang="zh-CN" altLang="en-US" sz="2400"/>
              <a:t>是呼唤你的时候那样悲哽，</a:t>
            </a:r>
          </a:p>
          <a:p>
            <a:r>
              <a:rPr lang="zh-CN" altLang="en-US" sz="2400"/>
              <a:t>是深夜里马蹄的轻微的嗒嗒声里</a:t>
            </a:r>
          </a:p>
          <a:p>
            <a:r>
              <a:rPr lang="zh-CN" altLang="en-US" sz="2400"/>
              <a:t>你的清脆的名字在轰鸣，</a:t>
            </a:r>
          </a:p>
          <a:p>
            <a:r>
              <a:rPr lang="zh-CN" altLang="en-US" sz="2400"/>
              <a:t>是呼唤着你的名字</a:t>
            </a:r>
            <a:r>
              <a:rPr lang="en-US" altLang="zh-CN" sz="2400"/>
              <a:t>——</a:t>
            </a:r>
          </a:p>
          <a:p>
            <a:r>
              <a:rPr lang="zh-CN" altLang="en-US" sz="2400"/>
              <a:t>犹如扳机对准我们的太阳穴清脆响声。</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684213" y="981075"/>
            <a:ext cx="6940550" cy="2654300"/>
          </a:xfrm>
          <a:prstGeom prst="rect">
            <a:avLst/>
          </a:prstGeom>
          <a:noFill/>
          <a:ln w="9525">
            <a:noFill/>
            <a:miter lim="800000"/>
            <a:headEnd/>
            <a:tailEnd/>
          </a:ln>
        </p:spPr>
        <p:txBody>
          <a:bodyPr wrap="none" anchor="ctr">
            <a:spAutoFit/>
          </a:bodyPr>
          <a:lstStyle/>
          <a:p>
            <a:r>
              <a:rPr lang="zh-CN" altLang="en-US" sz="2800"/>
              <a:t>你的名字，</a:t>
            </a:r>
            <a:r>
              <a:rPr lang="en-US" altLang="zh-CN" sz="2800"/>
              <a:t>——</a:t>
            </a:r>
            <a:r>
              <a:rPr lang="zh-CN" altLang="en-US" sz="2800"/>
              <a:t>噢，呼唤它万万不能！</a:t>
            </a:r>
            <a:r>
              <a:rPr lang="en-US" altLang="zh-CN" sz="2800"/>
              <a:t>——</a:t>
            </a:r>
          </a:p>
          <a:p>
            <a:r>
              <a:rPr lang="zh-CN" altLang="en-US" sz="2800">
                <a:solidFill>
                  <a:srgbClr val="FF3300"/>
                </a:solidFill>
              </a:rPr>
              <a:t>你的名字是对双眸的亲吻，</a:t>
            </a:r>
          </a:p>
          <a:p>
            <a:r>
              <a:rPr lang="zh-CN" altLang="en-US" sz="2800">
                <a:solidFill>
                  <a:srgbClr val="FF3300"/>
                </a:solidFill>
              </a:rPr>
              <a:t>是纹丝不动的眼帘的温柔的寒冷，</a:t>
            </a:r>
          </a:p>
          <a:p>
            <a:r>
              <a:rPr lang="zh-CN" altLang="en-US" sz="2800">
                <a:solidFill>
                  <a:srgbClr val="FF3300"/>
                </a:solidFill>
              </a:rPr>
              <a:t>你的名字是对白雪的亲吻。</a:t>
            </a:r>
          </a:p>
          <a:p>
            <a:r>
              <a:rPr lang="zh-CN" altLang="en-US" sz="2800">
                <a:solidFill>
                  <a:srgbClr val="FF3300"/>
                </a:solidFill>
              </a:rPr>
              <a:t>是凛冽的蔚蓝色的清泉，</a:t>
            </a:r>
          </a:p>
          <a:p>
            <a:r>
              <a:rPr lang="zh-CN" altLang="en-US" sz="2800"/>
              <a:t>心里装着你的名字</a:t>
            </a:r>
            <a:r>
              <a:rPr lang="en-US" altLang="zh-CN" sz="2800"/>
              <a:t>——</a:t>
            </a:r>
            <a:r>
              <a:rPr lang="zh-CN" altLang="en-US" sz="2800"/>
              <a:t>深沉啊睡梦。</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descr="timg?image&amp;quality=80&amp;size=b9999_10000&amp;sec=1540879228771&amp;di=d275680618af4a76e61dab2cde7984ed&amp;imgtype=0&amp;src=http%3A%2F%2Fimgtu"/>
          <p:cNvPicPr>
            <a:picLocks noChangeAspect="1" noChangeArrowheads="1"/>
          </p:cNvPicPr>
          <p:nvPr/>
        </p:nvPicPr>
        <p:blipFill>
          <a:blip r:embed="rId2" cstate="print"/>
          <a:srcRect/>
          <a:stretch>
            <a:fillRect/>
          </a:stretch>
        </p:blipFill>
        <p:spPr bwMode="auto">
          <a:xfrm>
            <a:off x="3571875" y="0"/>
            <a:ext cx="5572125" cy="6858000"/>
          </a:xfrm>
          <a:prstGeom prst="rect">
            <a:avLst/>
          </a:prstGeom>
          <a:noFill/>
          <a:ln w="9525">
            <a:noFill/>
            <a:miter lim="800000"/>
            <a:headEnd/>
            <a:tailEnd/>
          </a:ln>
        </p:spPr>
      </p:pic>
      <p:sp>
        <p:nvSpPr>
          <p:cNvPr id="29698" name="Rectangle 5"/>
          <p:cNvSpPr>
            <a:spLocks noChangeArrowheads="1"/>
          </p:cNvSpPr>
          <p:nvPr/>
        </p:nvSpPr>
        <p:spPr bwMode="auto">
          <a:xfrm>
            <a:off x="323850" y="279400"/>
            <a:ext cx="2952750" cy="6116638"/>
          </a:xfrm>
          <a:prstGeom prst="rect">
            <a:avLst/>
          </a:prstGeom>
          <a:noFill/>
          <a:ln w="9525">
            <a:noFill/>
            <a:miter lim="800000"/>
            <a:headEnd/>
            <a:tailEnd/>
          </a:ln>
        </p:spPr>
        <p:txBody>
          <a:bodyPr anchor="ctr">
            <a:spAutoFit/>
          </a:bodyPr>
          <a:lstStyle/>
          <a:p>
            <a:pPr indent="306388"/>
            <a:r>
              <a:rPr lang="zh-CN" altLang="en-US" sz="2400" b="1"/>
              <a:t>李凭箜篌引</a:t>
            </a:r>
          </a:p>
          <a:p>
            <a:pPr indent="306388"/>
            <a:r>
              <a:rPr lang="zh-CN" altLang="en-US" sz="2400" b="1"/>
              <a:t>李贺</a:t>
            </a:r>
          </a:p>
          <a:p>
            <a:pPr indent="306388"/>
            <a:endParaRPr lang="zh-CN" altLang="en-US" sz="1200"/>
          </a:p>
          <a:p>
            <a:pPr indent="306388"/>
            <a:r>
              <a:rPr lang="zh-CN" altLang="en-US" sz="2400"/>
              <a:t>吴丝蜀桐张高秋，空</a:t>
            </a:r>
            <a:r>
              <a:rPr lang="zh-CN" altLang="en-US" sz="2400" b="1"/>
              <a:t>白</a:t>
            </a:r>
            <a:r>
              <a:rPr lang="zh-CN" altLang="en-US" sz="2400"/>
              <a:t>凝云颓不流。</a:t>
            </a:r>
          </a:p>
          <a:p>
            <a:pPr indent="306388"/>
            <a:r>
              <a:rPr lang="zh-CN" altLang="en-US" sz="2400"/>
              <a:t>江娥啼竹素女愁，李凭中国弹箜篌。</a:t>
            </a:r>
          </a:p>
          <a:p>
            <a:pPr indent="306388"/>
            <a:r>
              <a:rPr lang="zh-CN" altLang="en-US" sz="2400">
                <a:solidFill>
                  <a:srgbClr val="FF3300"/>
                </a:solidFill>
              </a:rPr>
              <a:t>昆山玉碎凤凰叫，芙蓉泣露香兰笑。</a:t>
            </a:r>
          </a:p>
          <a:p>
            <a:pPr indent="306388"/>
            <a:r>
              <a:rPr lang="zh-CN" altLang="en-US" sz="2400">
                <a:solidFill>
                  <a:srgbClr val="FF3300"/>
                </a:solidFill>
              </a:rPr>
              <a:t>十二门前融冷光，二十三丝动紫皇。</a:t>
            </a:r>
          </a:p>
          <a:p>
            <a:pPr indent="306388"/>
            <a:r>
              <a:rPr lang="zh-CN" altLang="en-US" sz="2400">
                <a:solidFill>
                  <a:srgbClr val="FF3300"/>
                </a:solidFill>
              </a:rPr>
              <a:t>女娲炼石补天处，石破天惊逗秋雨。</a:t>
            </a:r>
          </a:p>
          <a:p>
            <a:pPr indent="306388"/>
            <a:r>
              <a:rPr lang="zh-CN" altLang="en-US" sz="2400">
                <a:solidFill>
                  <a:srgbClr val="FF3300"/>
                </a:solidFill>
              </a:rPr>
              <a:t>梦入</a:t>
            </a:r>
            <a:r>
              <a:rPr lang="zh-CN" altLang="en-US" sz="2400" b="1">
                <a:solidFill>
                  <a:srgbClr val="FF3300"/>
                </a:solidFill>
              </a:rPr>
              <a:t>坤</a:t>
            </a:r>
            <a:r>
              <a:rPr lang="zh-CN" altLang="en-US" sz="2400">
                <a:solidFill>
                  <a:srgbClr val="FF3300"/>
                </a:solidFill>
              </a:rPr>
              <a:t>山教神妪，老鱼跳波瘦蛟舞。</a:t>
            </a:r>
          </a:p>
          <a:p>
            <a:pPr indent="306388"/>
            <a:r>
              <a:rPr lang="zh-CN" altLang="en-US" sz="2400">
                <a:solidFill>
                  <a:srgbClr val="FF3300"/>
                </a:solidFill>
              </a:rPr>
              <a:t>吴质不眠倚桂树，露脚斜飞湿寒兔。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611188" y="371475"/>
            <a:ext cx="8208962" cy="6119813"/>
          </a:xfrm>
          <a:prstGeom prst="rect">
            <a:avLst/>
          </a:prstGeom>
          <a:noFill/>
          <a:ln w="9525">
            <a:noFill/>
            <a:miter lim="800000"/>
            <a:headEnd/>
            <a:tailEnd/>
          </a:ln>
        </p:spPr>
        <p:txBody>
          <a:bodyPr anchor="ctr">
            <a:spAutoFit/>
          </a:bodyPr>
          <a:lstStyle/>
          <a:p>
            <a:pPr indent="266700"/>
            <a:r>
              <a:rPr lang="zh-CN" altLang="en-US" sz="2400"/>
              <a:t>    华年可指才华横溢年少有为却失去政治上成功机遇的年华。</a:t>
            </a:r>
          </a:p>
          <a:p>
            <a:pPr indent="266700"/>
            <a:r>
              <a:rPr lang="zh-CN" altLang="en-US" sz="2400"/>
              <a:t>     华年可指与心上人一见钟情却最终与她失之交臂的美丽又惆怅的往事。</a:t>
            </a:r>
          </a:p>
          <a:p>
            <a:pPr indent="266700"/>
            <a:r>
              <a:rPr lang="zh-CN" altLang="en-US" sz="2400"/>
              <a:t>     华年可指与妻子相伴却最终生死相隔的年华。</a:t>
            </a:r>
          </a:p>
          <a:p>
            <a:pPr indent="266700"/>
            <a:r>
              <a:rPr lang="zh-CN" altLang="en-US" sz="2400"/>
              <a:t>     李商隐的“华年”可以放到更广大的人生背景中去解读。</a:t>
            </a:r>
          </a:p>
          <a:p>
            <a:pPr indent="266700"/>
            <a:endParaRPr lang="zh-CN" altLang="en-US" sz="1200"/>
          </a:p>
          <a:p>
            <a:pPr indent="266700"/>
            <a:endParaRPr lang="zh-CN" altLang="en-US" sz="1200"/>
          </a:p>
          <a:p>
            <a:pPr indent="266700"/>
            <a:r>
              <a:rPr lang="zh-CN" altLang="en-US" sz="2400"/>
              <a:t>    我们是否也经历过同样的“华年”？童年在乡下祖母摇蒲扇讲故事的好时光，文理分科前与好朋友同在一个班里的好时光，中考前与初中同学三年相处的好时光，我们现在还记得那些好时光么？</a:t>
            </a:r>
          </a:p>
          <a:p>
            <a:pPr indent="266700"/>
            <a:r>
              <a:rPr lang="zh-CN" altLang="en-US" sz="2400"/>
              <a:t>    有没有什么办法能够让我们不“惘然”？</a:t>
            </a:r>
          </a:p>
          <a:p>
            <a:pPr indent="266700"/>
            <a:endParaRPr lang="zh-CN" altLang="en-US" sz="2400"/>
          </a:p>
          <a:p>
            <a:pPr indent="266700"/>
            <a:r>
              <a:rPr lang="zh-CN" altLang="en-US" sz="2800"/>
              <a:t>写一篇吧：</a:t>
            </a:r>
          </a:p>
          <a:p>
            <a:pPr indent="266700"/>
            <a:r>
              <a:rPr lang="zh-CN" altLang="en-US" sz="2800">
                <a:solidFill>
                  <a:srgbClr val="FF3300"/>
                </a:solidFill>
              </a:rPr>
              <a:t>      </a:t>
            </a:r>
            <a:r>
              <a:rPr lang="zh-CN" altLang="en-US" sz="2800" b="1">
                <a:solidFill>
                  <a:srgbClr val="FF3300"/>
                </a:solidFill>
              </a:rPr>
              <a:t>我的不可丢失的“华年”</a:t>
            </a:r>
          </a:p>
          <a:p>
            <a:pPr indent="266700" eaLnBrk="0" hangingPunct="0"/>
            <a:endParaRPr lang="zh-CN" altLang="en-US" sz="2800" b="1">
              <a:solidFill>
                <a:srgbClr val="FF33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4034">
                                            <p:txEl>
                                              <p:pRg st="3" end="3"/>
                                            </p:txEl>
                                          </p:spTgt>
                                        </p:tgtEl>
                                        <p:attrNameLst>
                                          <p:attrName>style.visibility</p:attrName>
                                        </p:attrNameLst>
                                      </p:cBhvr>
                                      <p:to>
                                        <p:strVal val="visible"/>
                                      </p:to>
                                    </p:set>
                                    <p:animEffect transition="in" filter="checkerboard(across)">
                                      <p:cBhvr>
                                        <p:cTn id="7" dur="500"/>
                                        <p:tgtEl>
                                          <p:spTgt spid="44034">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4034">
                                            <p:txEl>
                                              <p:pRg st="6" end="6"/>
                                            </p:txEl>
                                          </p:spTgt>
                                        </p:tgtEl>
                                        <p:attrNameLst>
                                          <p:attrName>style.visibility</p:attrName>
                                        </p:attrNameLst>
                                      </p:cBhvr>
                                      <p:to>
                                        <p:strVal val="visible"/>
                                      </p:to>
                                    </p:set>
                                    <p:animEffect transition="in" filter="diamond(in)">
                                      <p:cBhvr>
                                        <p:cTn id="12" dur="2000"/>
                                        <p:tgtEl>
                                          <p:spTgt spid="44034">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4034">
                                            <p:txEl>
                                              <p:pRg st="7" end="7"/>
                                            </p:txEl>
                                          </p:spTgt>
                                        </p:tgtEl>
                                        <p:attrNameLst>
                                          <p:attrName>style.visibility</p:attrName>
                                        </p:attrNameLst>
                                      </p:cBhvr>
                                      <p:to>
                                        <p:strVal val="visible"/>
                                      </p:to>
                                    </p:set>
                                    <p:animEffect transition="in" filter="checkerboard(across)">
                                      <p:cBhvr>
                                        <p:cTn id="17" dur="500"/>
                                        <p:tgtEl>
                                          <p:spTgt spid="44034">
                                            <p:txEl>
                                              <p:pRg st="7" end="7"/>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nodeType="clickEffect">
                                  <p:stCondLst>
                                    <p:cond delay="0"/>
                                  </p:stCondLst>
                                  <p:childTnLst>
                                    <p:set>
                                      <p:cBhvr>
                                        <p:cTn id="21" dur="1" fill="hold">
                                          <p:stCondLst>
                                            <p:cond delay="0"/>
                                          </p:stCondLst>
                                        </p:cTn>
                                        <p:tgtEl>
                                          <p:spTgt spid="44034">
                                            <p:txEl>
                                              <p:pRg st="9" end="9"/>
                                            </p:txEl>
                                          </p:spTgt>
                                        </p:tgtEl>
                                        <p:attrNameLst>
                                          <p:attrName>style.visibility</p:attrName>
                                        </p:attrNameLst>
                                      </p:cBhvr>
                                      <p:to>
                                        <p:strVal val="visible"/>
                                      </p:to>
                                    </p:set>
                                    <p:animEffect transition="in" filter="diamond(in)">
                                      <p:cBhvr>
                                        <p:cTn id="22" dur="2000"/>
                                        <p:tgtEl>
                                          <p:spTgt spid="44034">
                                            <p:txEl>
                                              <p:pRg st="9" end="9"/>
                                            </p:txEl>
                                          </p:spTgt>
                                        </p:tgtEl>
                                      </p:cBhvr>
                                    </p:animEffect>
                                  </p:childTnLst>
                                </p:cTn>
                              </p:par>
                              <p:par>
                                <p:cTn id="23" presetID="8" presetClass="entr" presetSubtype="16" fill="hold" nodeType="withEffect">
                                  <p:stCondLst>
                                    <p:cond delay="0"/>
                                  </p:stCondLst>
                                  <p:childTnLst>
                                    <p:set>
                                      <p:cBhvr>
                                        <p:cTn id="24" dur="1" fill="hold">
                                          <p:stCondLst>
                                            <p:cond delay="0"/>
                                          </p:stCondLst>
                                        </p:cTn>
                                        <p:tgtEl>
                                          <p:spTgt spid="44034">
                                            <p:txEl>
                                              <p:pRg st="10" end="10"/>
                                            </p:txEl>
                                          </p:spTgt>
                                        </p:tgtEl>
                                        <p:attrNameLst>
                                          <p:attrName>style.visibility</p:attrName>
                                        </p:attrNameLst>
                                      </p:cBhvr>
                                      <p:to>
                                        <p:strVal val="visible"/>
                                      </p:to>
                                    </p:set>
                                    <p:animEffect transition="in" filter="diamond(in)">
                                      <p:cBhvr>
                                        <p:cTn id="25" dur="2000"/>
                                        <p:tgtEl>
                                          <p:spTgt spid="44034">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1" descr="4070517D1BBD292DF9B17B7AF49F521D"/>
          <p:cNvPicPr>
            <a:picLocks noChangeAspect="1" noChangeArrowheads="1"/>
          </p:cNvPicPr>
          <p:nvPr/>
        </p:nvPicPr>
        <p:blipFill>
          <a:blip r:embed="rId2" cstate="print"/>
          <a:srcRect/>
          <a:stretch>
            <a:fillRect/>
          </a:stretch>
        </p:blipFill>
        <p:spPr bwMode="auto">
          <a:xfrm>
            <a:off x="0" y="2205038"/>
            <a:ext cx="9144000" cy="2339975"/>
          </a:xfrm>
          <a:prstGeom prst="rect">
            <a:avLst/>
          </a:prstGeom>
          <a:noFill/>
          <a:ln w="9525">
            <a:noFill/>
            <a:miter lim="800000"/>
            <a:headEnd/>
            <a:tailEnd/>
          </a:ln>
        </p:spPr>
      </p:pic>
      <p:sp>
        <p:nvSpPr>
          <p:cNvPr id="31746" name="Text Box 3"/>
          <p:cNvSpPr txBox="1">
            <a:spLocks noChangeArrowheads="1"/>
          </p:cNvSpPr>
          <p:nvPr/>
        </p:nvSpPr>
        <p:spPr bwMode="auto">
          <a:xfrm>
            <a:off x="3276600" y="549275"/>
            <a:ext cx="2470150" cy="641350"/>
          </a:xfrm>
          <a:prstGeom prst="rect">
            <a:avLst/>
          </a:prstGeom>
          <a:noFill/>
          <a:ln w="9525">
            <a:noFill/>
            <a:miter lim="800000"/>
            <a:headEnd/>
            <a:tailEnd/>
          </a:ln>
        </p:spPr>
        <p:txBody>
          <a:bodyPr wrap="none">
            <a:spAutoFit/>
          </a:bodyPr>
          <a:lstStyle/>
          <a:p>
            <a:r>
              <a:rPr lang="zh-CN" altLang="en-US" sz="3600"/>
              <a:t>华年的况味</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timg?image&amp;quality=80&amp;size=b9999_10000&amp;sec=1541170314344&amp;di=b35389c7d4d5f68c2cef4ec7f1ebc89b&amp;imgtype=jpg&amp;src=http%3A%2F%2Fimg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 Box 2"/>
          <p:cNvSpPr txBox="1">
            <a:spLocks noChangeArrowheads="1"/>
          </p:cNvSpPr>
          <p:nvPr/>
        </p:nvSpPr>
        <p:spPr bwMode="auto">
          <a:xfrm>
            <a:off x="2987675" y="260350"/>
            <a:ext cx="2900363" cy="1006475"/>
          </a:xfrm>
          <a:prstGeom prst="rect">
            <a:avLst/>
          </a:prstGeom>
          <a:noFill/>
          <a:ln w="9525">
            <a:noFill/>
            <a:miter lim="800000"/>
            <a:headEnd/>
            <a:tailEnd/>
          </a:ln>
        </p:spPr>
        <p:txBody>
          <a:bodyPr>
            <a:spAutoFit/>
          </a:bodyPr>
          <a:lstStyle/>
          <a:p>
            <a:r>
              <a:rPr lang="zh-CN" altLang="en-US" sz="6000"/>
              <a:t>华    年</a:t>
            </a:r>
          </a:p>
        </p:txBody>
      </p:sp>
      <p:sp>
        <p:nvSpPr>
          <p:cNvPr id="49155" name="Rectangle 3"/>
          <p:cNvSpPr>
            <a:spLocks noChangeArrowheads="1"/>
          </p:cNvSpPr>
          <p:nvPr/>
        </p:nvSpPr>
        <p:spPr bwMode="auto">
          <a:xfrm>
            <a:off x="539750" y="1158875"/>
            <a:ext cx="7272338" cy="1674813"/>
          </a:xfrm>
          <a:prstGeom prst="rect">
            <a:avLst/>
          </a:prstGeom>
          <a:noFill/>
          <a:ln w="9525">
            <a:noFill/>
            <a:miter lim="800000"/>
            <a:headEnd/>
            <a:tailEnd/>
          </a:ln>
        </p:spPr>
        <p:txBody>
          <a:bodyPr anchor="ctr">
            <a:spAutoFit/>
          </a:bodyPr>
          <a:lstStyle/>
          <a:p>
            <a:r>
              <a:rPr lang="zh-CN" altLang="en-US" sz="3200"/>
              <a:t>      </a:t>
            </a:r>
            <a:r>
              <a:rPr lang="zh-CN" altLang="en-US" sz="2400"/>
              <a:t>毛泽东：      </a:t>
            </a:r>
          </a:p>
          <a:p>
            <a:r>
              <a:rPr lang="zh-CN" altLang="en-US" sz="2400"/>
              <a:t>         恰同学年少，风华正茂，书生意气，</a:t>
            </a:r>
          </a:p>
          <a:p>
            <a:r>
              <a:rPr lang="zh-CN" altLang="en-US" sz="2400"/>
              <a:t>         挥斥方遒，指点江山，</a:t>
            </a:r>
          </a:p>
          <a:p>
            <a:r>
              <a:rPr lang="zh-CN" altLang="en-US" sz="2400"/>
              <a:t>         激扬文字，粪土当年万户侯。</a:t>
            </a:r>
          </a:p>
        </p:txBody>
      </p:sp>
      <p:sp>
        <p:nvSpPr>
          <p:cNvPr id="15364" name="Rectangle 4"/>
          <p:cNvSpPr>
            <a:spLocks noChangeArrowheads="1"/>
          </p:cNvSpPr>
          <p:nvPr/>
        </p:nvSpPr>
        <p:spPr bwMode="auto">
          <a:xfrm>
            <a:off x="539750" y="2997200"/>
            <a:ext cx="8345488" cy="3013075"/>
          </a:xfrm>
          <a:prstGeom prst="rect">
            <a:avLst/>
          </a:prstGeom>
          <a:solidFill>
            <a:srgbClr val="FFFFFF"/>
          </a:solidFill>
          <a:ln w="9525">
            <a:noFill/>
            <a:miter lim="800000"/>
            <a:headEnd/>
            <a:tailEnd/>
          </a:ln>
        </p:spPr>
        <p:txBody>
          <a:bodyPr wrap="none" anchor="ctr">
            <a:spAutoFit/>
          </a:bodyPr>
          <a:lstStyle/>
          <a:p>
            <a:pPr indent="266700"/>
            <a:r>
              <a:rPr lang="zh-CN" altLang="en-US" sz="2400">
                <a:solidFill>
                  <a:srgbClr val="FF3300"/>
                </a:solidFill>
              </a:rPr>
              <a:t>普鲁斯特小说</a:t>
            </a:r>
            <a:r>
              <a:rPr lang="en-US" altLang="zh-CN" sz="2400">
                <a:solidFill>
                  <a:srgbClr val="FF3300"/>
                </a:solidFill>
              </a:rPr>
              <a:t>《</a:t>
            </a:r>
            <a:r>
              <a:rPr lang="zh-CN" altLang="en-US" sz="2400">
                <a:solidFill>
                  <a:srgbClr val="FF3300"/>
                </a:solidFill>
              </a:rPr>
              <a:t>追忆似水年华</a:t>
            </a:r>
            <a:r>
              <a:rPr lang="en-US" altLang="zh-CN" sz="2400">
                <a:solidFill>
                  <a:srgbClr val="FF3300"/>
                </a:solidFill>
              </a:rPr>
              <a:t>》</a:t>
            </a:r>
            <a:r>
              <a:rPr lang="zh-CN" altLang="en-US" sz="2400">
                <a:solidFill>
                  <a:srgbClr val="FF3300"/>
                </a:solidFill>
              </a:rPr>
              <a:t>。</a:t>
            </a:r>
            <a:r>
              <a:rPr lang="en-US" altLang="zh-CN" sz="2400">
                <a:solidFill>
                  <a:srgbClr val="FF3300"/>
                </a:solidFill>
              </a:rPr>
              <a:t>4000</a:t>
            </a:r>
            <a:r>
              <a:rPr lang="zh-CN" altLang="en-US" sz="2400">
                <a:solidFill>
                  <a:srgbClr val="FF3300"/>
                </a:solidFill>
              </a:rPr>
              <a:t>多页、</a:t>
            </a:r>
            <a:r>
              <a:rPr lang="en-US" altLang="zh-CN" sz="2400">
                <a:solidFill>
                  <a:srgbClr val="FF3300"/>
                </a:solidFill>
              </a:rPr>
              <a:t>200</a:t>
            </a:r>
            <a:r>
              <a:rPr lang="zh-CN" altLang="en-US" sz="2400">
                <a:solidFill>
                  <a:srgbClr val="FF3300"/>
                </a:solidFill>
              </a:rPr>
              <a:t>多万字。</a:t>
            </a:r>
          </a:p>
          <a:p>
            <a:pPr indent="266700"/>
            <a:endParaRPr lang="zh-CN" altLang="en-US" sz="2400" b="1">
              <a:solidFill>
                <a:srgbClr val="FF3300"/>
              </a:solidFill>
            </a:endParaRPr>
          </a:p>
          <a:p>
            <a:pPr indent="266700"/>
            <a:r>
              <a:rPr lang="zh-CN" altLang="en-US" sz="2400" b="1">
                <a:solidFill>
                  <a:srgbClr val="FF3300"/>
                </a:solidFill>
              </a:rPr>
              <a:t>赵薇的</a:t>
            </a:r>
            <a:r>
              <a:rPr lang="en-US" altLang="zh-CN" sz="2400">
                <a:solidFill>
                  <a:srgbClr val="FF3300"/>
                </a:solidFill>
              </a:rPr>
              <a:t>《</a:t>
            </a:r>
            <a:r>
              <a:rPr lang="zh-CN" altLang="en-US" sz="2400">
                <a:solidFill>
                  <a:srgbClr val="FF3300"/>
                </a:solidFill>
              </a:rPr>
              <a:t>致我们终将逝去的青春</a:t>
            </a:r>
            <a:r>
              <a:rPr lang="en-US" altLang="zh-CN" sz="2400">
                <a:solidFill>
                  <a:srgbClr val="FF3300"/>
                </a:solidFill>
              </a:rPr>
              <a:t>》</a:t>
            </a:r>
            <a:r>
              <a:rPr lang="zh-CN" altLang="en-US" sz="2400">
                <a:solidFill>
                  <a:srgbClr val="FF3300"/>
                </a:solidFill>
              </a:rPr>
              <a:t>。</a:t>
            </a:r>
          </a:p>
          <a:p>
            <a:pPr indent="266700"/>
            <a:r>
              <a:rPr lang="zh-CN" altLang="en-US" sz="2400">
                <a:solidFill>
                  <a:srgbClr val="FF3300"/>
                </a:solidFill>
              </a:rPr>
              <a:t>王菲唱</a:t>
            </a:r>
            <a:r>
              <a:rPr lang="en-US" altLang="zh-CN" sz="2400">
                <a:solidFill>
                  <a:srgbClr val="FF3300"/>
                </a:solidFill>
              </a:rPr>
              <a:t>《</a:t>
            </a:r>
            <a:r>
              <a:rPr lang="zh-CN" altLang="en-US" sz="2400">
                <a:solidFill>
                  <a:srgbClr val="FF3300"/>
                </a:solidFill>
              </a:rPr>
              <a:t>致青春</a:t>
            </a:r>
            <a:r>
              <a:rPr lang="en-US" altLang="zh-CN" sz="2400">
                <a:solidFill>
                  <a:srgbClr val="FF3300"/>
                </a:solidFill>
              </a:rPr>
              <a:t>》</a:t>
            </a:r>
          </a:p>
          <a:p>
            <a:pPr indent="266700"/>
            <a:r>
              <a:rPr lang="zh-CN" altLang="en-US" sz="2400">
                <a:solidFill>
                  <a:srgbClr val="FF3300"/>
                </a:solidFill>
              </a:rPr>
              <a:t>我冬夜的手，像滚烫的誓言。</a:t>
            </a:r>
            <a:br>
              <a:rPr lang="zh-CN" altLang="en-US" sz="2400">
                <a:solidFill>
                  <a:srgbClr val="FF3300"/>
                </a:solidFill>
              </a:rPr>
            </a:br>
            <a:r>
              <a:rPr lang="zh-CN" altLang="en-US" sz="2400">
                <a:solidFill>
                  <a:srgbClr val="FF3300"/>
                </a:solidFill>
              </a:rPr>
              <a:t>    你闪烁的眼，像脆弱的信念。</a:t>
            </a:r>
            <a:br>
              <a:rPr lang="zh-CN" altLang="en-US" sz="2400">
                <a:solidFill>
                  <a:srgbClr val="FF3300"/>
                </a:solidFill>
              </a:rPr>
            </a:br>
            <a:r>
              <a:rPr lang="zh-CN" altLang="en-US" sz="2400">
                <a:solidFill>
                  <a:srgbClr val="FF3300"/>
                </a:solidFill>
              </a:rPr>
              <a:t>    贪恋的岁月，被无情偿还。</a:t>
            </a:r>
            <a:br>
              <a:rPr lang="zh-CN" altLang="en-US" sz="2400">
                <a:solidFill>
                  <a:srgbClr val="FF3300"/>
                </a:solidFill>
              </a:rPr>
            </a:br>
            <a:r>
              <a:rPr lang="zh-CN" altLang="en-US" sz="2400">
                <a:solidFill>
                  <a:srgbClr val="FF3300"/>
                </a:solidFill>
              </a:rPr>
              <a:t>    骄纵的心性，已烟消云散。</a:t>
            </a:r>
          </a:p>
        </p:txBody>
      </p:sp>
      <p:pic>
        <p:nvPicPr>
          <p:cNvPr id="49159" name="Picture 7" descr="timg?image&amp;quality=80&amp;size=b9999_10000&amp;sec=1541170314344&amp;di=b35389c7d4d5f68c2cef4ec7f1ebc89b&amp;imgtype=jpg&amp;src=http%3A%2F%2Fimg0"/>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diamond(in)">
                                      <p:cBhvr>
                                        <p:cTn id="7" dur="2000"/>
                                        <p:tgtEl>
                                          <p:spTgt spid="49155">
                                            <p:txEl>
                                              <p:pRg st="0" end="0"/>
                                            </p:txEl>
                                          </p:spTgt>
                                        </p:tgtEl>
                                      </p:cBhvr>
                                    </p:animEffect>
                                  </p:childTnLst>
                                </p:cTn>
                              </p:par>
                              <p:par>
                                <p:cTn id="8" presetID="8" presetClass="entr" presetSubtype="16" fill="hold" nodeType="withEffect">
                                  <p:stCondLst>
                                    <p:cond delay="0"/>
                                  </p:stCondLst>
                                  <p:childTnLst>
                                    <p:set>
                                      <p:cBhvr>
                                        <p:cTn id="9" dur="1" fill="hold">
                                          <p:stCondLst>
                                            <p:cond delay="0"/>
                                          </p:stCondLst>
                                        </p:cTn>
                                        <p:tgtEl>
                                          <p:spTgt spid="49155">
                                            <p:txEl>
                                              <p:pRg st="1" end="1"/>
                                            </p:txEl>
                                          </p:spTgt>
                                        </p:tgtEl>
                                        <p:attrNameLst>
                                          <p:attrName>style.visibility</p:attrName>
                                        </p:attrNameLst>
                                      </p:cBhvr>
                                      <p:to>
                                        <p:strVal val="visible"/>
                                      </p:to>
                                    </p:set>
                                    <p:animEffect transition="in" filter="diamond(in)">
                                      <p:cBhvr>
                                        <p:cTn id="10" dur="2000"/>
                                        <p:tgtEl>
                                          <p:spTgt spid="49155">
                                            <p:txEl>
                                              <p:pRg st="1" end="1"/>
                                            </p:txEl>
                                          </p:spTgt>
                                        </p:tgtEl>
                                      </p:cBhvr>
                                    </p:animEffect>
                                  </p:childTnLst>
                                </p:cTn>
                              </p:par>
                              <p:par>
                                <p:cTn id="11" presetID="8" presetClass="entr" presetSubtype="16" fill="hold" nodeType="withEffect">
                                  <p:stCondLst>
                                    <p:cond delay="0"/>
                                  </p:stCondLst>
                                  <p:childTnLst>
                                    <p:set>
                                      <p:cBhvr>
                                        <p:cTn id="12" dur="1" fill="hold">
                                          <p:stCondLst>
                                            <p:cond delay="0"/>
                                          </p:stCondLst>
                                        </p:cTn>
                                        <p:tgtEl>
                                          <p:spTgt spid="49155">
                                            <p:txEl>
                                              <p:pRg st="2" end="2"/>
                                            </p:txEl>
                                          </p:spTgt>
                                        </p:tgtEl>
                                        <p:attrNameLst>
                                          <p:attrName>style.visibility</p:attrName>
                                        </p:attrNameLst>
                                      </p:cBhvr>
                                      <p:to>
                                        <p:strVal val="visible"/>
                                      </p:to>
                                    </p:set>
                                    <p:animEffect transition="in" filter="diamond(in)">
                                      <p:cBhvr>
                                        <p:cTn id="13" dur="2000"/>
                                        <p:tgtEl>
                                          <p:spTgt spid="49155">
                                            <p:txEl>
                                              <p:pRg st="2" end="2"/>
                                            </p:txEl>
                                          </p:spTgt>
                                        </p:tgtEl>
                                      </p:cBhvr>
                                    </p:animEffect>
                                  </p:childTnLst>
                                </p:cTn>
                              </p:par>
                              <p:par>
                                <p:cTn id="14" presetID="8" presetClass="entr" presetSubtype="16" fill="hold" nodeType="withEffect">
                                  <p:stCondLst>
                                    <p:cond delay="0"/>
                                  </p:stCondLst>
                                  <p:childTnLst>
                                    <p:set>
                                      <p:cBhvr>
                                        <p:cTn id="15" dur="1" fill="hold">
                                          <p:stCondLst>
                                            <p:cond delay="0"/>
                                          </p:stCondLst>
                                        </p:cTn>
                                        <p:tgtEl>
                                          <p:spTgt spid="49155">
                                            <p:txEl>
                                              <p:pRg st="3" end="3"/>
                                            </p:txEl>
                                          </p:spTgt>
                                        </p:tgtEl>
                                        <p:attrNameLst>
                                          <p:attrName>style.visibility</p:attrName>
                                        </p:attrNameLst>
                                      </p:cBhvr>
                                      <p:to>
                                        <p:strVal val="visible"/>
                                      </p:to>
                                    </p:set>
                                    <p:animEffect transition="in" filter="diamond(in)">
                                      <p:cBhvr>
                                        <p:cTn id="16" dur="2000"/>
                                        <p:tgtEl>
                                          <p:spTgt spid="49155">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15364">
                                            <p:txEl>
                                              <p:pRg st="0" end="0"/>
                                            </p:txEl>
                                          </p:spTgt>
                                        </p:tgtEl>
                                        <p:attrNameLst>
                                          <p:attrName>style.visibility</p:attrName>
                                        </p:attrNameLst>
                                      </p:cBhvr>
                                      <p:to>
                                        <p:strVal val="visible"/>
                                      </p:to>
                                    </p:set>
                                    <p:animEffect transition="in" filter="blinds(horizontal)">
                                      <p:cBhvr>
                                        <p:cTn id="21" dur="500"/>
                                        <p:tgtEl>
                                          <p:spTgt spid="15364">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5364">
                                            <p:txEl>
                                              <p:pRg st="2" end="2"/>
                                            </p:txEl>
                                          </p:spTgt>
                                        </p:tgtEl>
                                        <p:attrNameLst>
                                          <p:attrName>style.visibility</p:attrName>
                                        </p:attrNameLst>
                                      </p:cBhvr>
                                      <p:to>
                                        <p:strVal val="visible"/>
                                      </p:to>
                                    </p:set>
                                    <p:animEffect transition="in" filter="blinds(horizontal)">
                                      <p:cBhvr>
                                        <p:cTn id="26" dur="500"/>
                                        <p:tgtEl>
                                          <p:spTgt spid="15364">
                                            <p:txEl>
                                              <p:pRg st="2" end="2"/>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15364">
                                            <p:txEl>
                                              <p:pRg st="3" end="3"/>
                                            </p:txEl>
                                          </p:spTgt>
                                        </p:tgtEl>
                                        <p:attrNameLst>
                                          <p:attrName>style.visibility</p:attrName>
                                        </p:attrNameLst>
                                      </p:cBhvr>
                                      <p:to>
                                        <p:strVal val="visible"/>
                                      </p:to>
                                    </p:set>
                                    <p:animEffect transition="in" filter="blinds(horizontal)">
                                      <p:cBhvr>
                                        <p:cTn id="29" dur="500"/>
                                        <p:tgtEl>
                                          <p:spTgt spid="15364">
                                            <p:txEl>
                                              <p:pRg st="3" end="3"/>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15364">
                                            <p:txEl>
                                              <p:pRg st="4" end="4"/>
                                            </p:txEl>
                                          </p:spTgt>
                                        </p:tgtEl>
                                        <p:attrNameLst>
                                          <p:attrName>style.visibility</p:attrName>
                                        </p:attrNameLst>
                                      </p:cBhvr>
                                      <p:to>
                                        <p:strVal val="visible"/>
                                      </p:to>
                                    </p:set>
                                    <p:animEffect transition="in" filter="blinds(horizontal)">
                                      <p:cBhvr>
                                        <p:cTn id="32" dur="500"/>
                                        <p:tgtEl>
                                          <p:spTgt spid="1536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49159"/>
                                        </p:tgtEl>
                                        <p:attrNameLst>
                                          <p:attrName>style.visibility</p:attrName>
                                        </p:attrNameLst>
                                      </p:cBhvr>
                                      <p:to>
                                        <p:strVal val="visible"/>
                                      </p:to>
                                    </p:set>
                                    <p:animEffect transition="in" filter="blinds(horizontal)">
                                      <p:cBhvr>
                                        <p:cTn id="37" dur="500"/>
                                        <p:tgtEl>
                                          <p:spTgt spid="49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timg?image&amp;quality=80&amp;size=b9999_10000&amp;sec=1540882598958&amp;di=edf7bb038fd0b3f9167fb8b8060f623a&amp;imgtype=0&amp;src=http%3A%2F%2Fi9"/>
          <p:cNvPicPr>
            <a:picLocks noChangeAspect="1" noChangeArrowheads="1"/>
          </p:cNvPicPr>
          <p:nvPr/>
        </p:nvPicPr>
        <p:blipFill>
          <a:blip r:embed="rId2" cstate="print"/>
          <a:srcRect/>
          <a:stretch>
            <a:fillRect/>
          </a:stretch>
        </p:blipFill>
        <p:spPr bwMode="auto">
          <a:xfrm>
            <a:off x="0" y="1916113"/>
            <a:ext cx="9251950" cy="5113337"/>
          </a:xfrm>
          <a:prstGeom prst="rect">
            <a:avLst/>
          </a:prstGeom>
          <a:noFill/>
          <a:ln w="9525">
            <a:noFill/>
            <a:miter lim="800000"/>
            <a:headEnd/>
            <a:tailEnd/>
          </a:ln>
        </p:spPr>
      </p:pic>
      <p:sp>
        <p:nvSpPr>
          <p:cNvPr id="16386" name="Text Box 3"/>
          <p:cNvSpPr txBox="1">
            <a:spLocks noChangeArrowheads="1"/>
          </p:cNvSpPr>
          <p:nvPr/>
        </p:nvSpPr>
        <p:spPr bwMode="auto">
          <a:xfrm>
            <a:off x="1743075" y="463550"/>
            <a:ext cx="4298950" cy="641350"/>
          </a:xfrm>
          <a:prstGeom prst="rect">
            <a:avLst/>
          </a:prstGeom>
          <a:noFill/>
          <a:ln w="9525">
            <a:noFill/>
            <a:miter lim="800000"/>
            <a:headEnd/>
            <a:tailEnd/>
          </a:ln>
        </p:spPr>
        <p:txBody>
          <a:bodyPr wrap="none">
            <a:spAutoFit/>
          </a:bodyPr>
          <a:lstStyle/>
          <a:p>
            <a:r>
              <a:rPr lang="zh-CN" altLang="en-US" sz="3600"/>
              <a:t>这是一首咏物诗吗？</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ChangeArrowheads="1"/>
          </p:cNvSpPr>
          <p:nvPr/>
        </p:nvSpPr>
        <p:spPr bwMode="auto">
          <a:xfrm>
            <a:off x="611188" y="836613"/>
            <a:ext cx="7134225" cy="4300537"/>
          </a:xfrm>
          <a:prstGeom prst="rect">
            <a:avLst/>
          </a:prstGeom>
          <a:noFill/>
          <a:ln w="9525">
            <a:noFill/>
            <a:miter lim="800000"/>
            <a:headEnd/>
            <a:tailEnd/>
          </a:ln>
        </p:spPr>
        <p:txBody>
          <a:bodyPr anchor="ctr">
            <a:spAutoFit/>
          </a:bodyPr>
          <a:lstStyle/>
          <a:p>
            <a:pPr indent="266700"/>
            <a:r>
              <a:rPr lang="zh-CN" altLang="en-US" sz="2800"/>
              <a:t>于谦</a:t>
            </a:r>
            <a:r>
              <a:rPr lang="en-US" altLang="zh-CN" sz="2800"/>
              <a:t>《</a:t>
            </a:r>
            <a:r>
              <a:rPr lang="zh-CN" altLang="en-US" sz="2800"/>
              <a:t>石灰吟</a:t>
            </a:r>
            <a:r>
              <a:rPr lang="en-US" altLang="zh-CN" sz="2800"/>
              <a:t>》</a:t>
            </a:r>
            <a:r>
              <a:rPr lang="zh-CN" altLang="en-US" sz="2800"/>
              <a:t>：</a:t>
            </a:r>
          </a:p>
          <a:p>
            <a:pPr indent="266700"/>
            <a:r>
              <a:rPr lang="zh-CN" altLang="en-US" sz="2800"/>
              <a:t>        千锤万凿出深山</a:t>
            </a:r>
            <a:r>
              <a:rPr lang="en-US" altLang="zh-CN" sz="2800"/>
              <a:t>,</a:t>
            </a:r>
            <a:r>
              <a:rPr lang="zh-CN" altLang="en-US" sz="2800"/>
              <a:t>烈火焚烧若等闲。</a:t>
            </a:r>
          </a:p>
          <a:p>
            <a:pPr indent="266700"/>
            <a:r>
              <a:rPr lang="zh-CN" altLang="en-US" sz="2800"/>
              <a:t>        粉骨碎身浑不怕</a:t>
            </a:r>
            <a:r>
              <a:rPr lang="en-US" altLang="zh-CN" sz="2800"/>
              <a:t>,</a:t>
            </a:r>
            <a:r>
              <a:rPr lang="zh-CN" altLang="en-US" sz="2800"/>
              <a:t>要留清白在人间。</a:t>
            </a:r>
          </a:p>
          <a:p>
            <a:pPr indent="266700"/>
            <a:endParaRPr lang="zh-CN" altLang="en-US" sz="1200"/>
          </a:p>
          <a:p>
            <a:pPr indent="266700"/>
            <a:r>
              <a:rPr lang="zh-CN" altLang="en-US" sz="2800"/>
              <a:t>贺知章</a:t>
            </a:r>
            <a:r>
              <a:rPr lang="en-US" altLang="zh-CN" sz="2800"/>
              <a:t>《</a:t>
            </a:r>
            <a:r>
              <a:rPr lang="zh-CN" altLang="en-US" sz="2800"/>
              <a:t>咏柳</a:t>
            </a:r>
            <a:r>
              <a:rPr lang="en-US" altLang="zh-CN" sz="2800"/>
              <a:t>》</a:t>
            </a:r>
            <a:r>
              <a:rPr lang="zh-CN" altLang="en-US" sz="2800"/>
              <a:t>：</a:t>
            </a:r>
          </a:p>
          <a:p>
            <a:pPr indent="266700"/>
            <a:r>
              <a:rPr lang="zh-CN" altLang="en-US" sz="2800"/>
              <a:t>       碧玉妆成一树高，万条垂下绿丝绦。</a:t>
            </a:r>
          </a:p>
          <a:p>
            <a:pPr indent="266700"/>
            <a:r>
              <a:rPr lang="zh-CN" altLang="en-US" sz="2800"/>
              <a:t>       不知细叶谁裁出，二月春风似剪刀。</a:t>
            </a:r>
          </a:p>
          <a:p>
            <a:pPr indent="266700"/>
            <a:endParaRPr lang="zh-CN" altLang="en-US" sz="1200"/>
          </a:p>
          <a:p>
            <a:pPr indent="266700"/>
            <a:r>
              <a:rPr lang="zh-CN" altLang="en-US" sz="2800"/>
              <a:t>李贺</a:t>
            </a:r>
            <a:r>
              <a:rPr lang="en-US" altLang="zh-CN" sz="2800"/>
              <a:t>《</a:t>
            </a:r>
            <a:r>
              <a:rPr lang="zh-CN" altLang="en-US" sz="2800"/>
              <a:t>马</a:t>
            </a:r>
            <a:r>
              <a:rPr lang="en-US" altLang="zh-CN" sz="2800"/>
              <a:t>》 </a:t>
            </a:r>
            <a:r>
              <a:rPr lang="zh-CN" altLang="en-US" sz="2800"/>
              <a:t>：</a:t>
            </a:r>
          </a:p>
          <a:p>
            <a:pPr indent="266700"/>
            <a:r>
              <a:rPr lang="zh-CN" altLang="en-US" sz="2800"/>
              <a:t>       大漠沙如雪</a:t>
            </a:r>
            <a:r>
              <a:rPr lang="en-US" altLang="zh-CN" sz="2800"/>
              <a:t>,</a:t>
            </a:r>
            <a:r>
              <a:rPr lang="zh-CN" altLang="en-US" sz="2800"/>
              <a:t>燕山月似钩。</a:t>
            </a:r>
          </a:p>
          <a:p>
            <a:pPr indent="266700"/>
            <a:r>
              <a:rPr lang="zh-CN" altLang="en-US" sz="2800"/>
              <a:t>       何当金络脑</a:t>
            </a:r>
            <a:r>
              <a:rPr lang="en-US" altLang="zh-CN" sz="2800"/>
              <a:t>,</a:t>
            </a:r>
            <a:r>
              <a:rPr lang="zh-CN" altLang="en-US" sz="2800"/>
              <a:t>快走踏清秋。 </a:t>
            </a:r>
          </a:p>
        </p:txBody>
      </p:sp>
      <p:sp>
        <p:nvSpPr>
          <p:cNvPr id="48131" name="Text Box 3"/>
          <p:cNvSpPr txBox="1">
            <a:spLocks noChangeArrowheads="1"/>
          </p:cNvSpPr>
          <p:nvPr/>
        </p:nvSpPr>
        <p:spPr bwMode="auto">
          <a:xfrm>
            <a:off x="1403350" y="5589588"/>
            <a:ext cx="3740150" cy="946150"/>
          </a:xfrm>
          <a:prstGeom prst="rect">
            <a:avLst/>
          </a:prstGeom>
          <a:noFill/>
          <a:ln w="9525">
            <a:noFill/>
            <a:miter lim="800000"/>
            <a:headEnd/>
            <a:tailEnd/>
          </a:ln>
        </p:spPr>
        <p:txBody>
          <a:bodyPr wrap="none">
            <a:spAutoFit/>
          </a:bodyPr>
          <a:lstStyle/>
          <a:p>
            <a:r>
              <a:rPr lang="zh-CN" altLang="en-US" sz="2800"/>
              <a:t>托物言志。</a:t>
            </a:r>
          </a:p>
          <a:p>
            <a:r>
              <a:rPr lang="zh-CN" altLang="en-US" sz="2800"/>
              <a:t>或者写出事物的情趣。</a:t>
            </a:r>
          </a:p>
        </p:txBody>
      </p:sp>
      <p:sp>
        <p:nvSpPr>
          <p:cNvPr id="17411" name="Text Box 4"/>
          <p:cNvSpPr txBox="1">
            <a:spLocks noChangeArrowheads="1"/>
          </p:cNvSpPr>
          <p:nvPr/>
        </p:nvSpPr>
        <p:spPr bwMode="auto">
          <a:xfrm>
            <a:off x="0" y="0"/>
            <a:ext cx="1250950" cy="519113"/>
          </a:xfrm>
          <a:prstGeom prst="rect">
            <a:avLst/>
          </a:prstGeom>
          <a:noFill/>
          <a:ln w="9525">
            <a:noFill/>
            <a:miter lim="800000"/>
            <a:headEnd/>
            <a:tailEnd/>
          </a:ln>
        </p:spPr>
        <p:txBody>
          <a:bodyPr wrap="none">
            <a:spAutoFit/>
          </a:bodyPr>
          <a:lstStyle/>
          <a:p>
            <a:r>
              <a:rPr lang="zh-CN" altLang="en-US" sz="2800">
                <a:ea typeface="仿宋" pitchFamily="49" charset="-122"/>
              </a:rPr>
              <a:t>咏物诗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box(in)">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ChangeArrowheads="1"/>
          </p:cNvSpPr>
          <p:nvPr/>
        </p:nvSpPr>
        <p:spPr bwMode="auto">
          <a:xfrm>
            <a:off x="395288" y="173038"/>
            <a:ext cx="8064500" cy="6253162"/>
          </a:xfrm>
          <a:prstGeom prst="rect">
            <a:avLst/>
          </a:prstGeom>
          <a:noFill/>
          <a:ln w="9525">
            <a:noFill/>
            <a:miter lim="800000"/>
            <a:headEnd/>
            <a:tailEnd/>
          </a:ln>
        </p:spPr>
        <p:txBody>
          <a:bodyPr anchor="ctr">
            <a:spAutoFit/>
          </a:bodyPr>
          <a:lstStyle/>
          <a:p>
            <a:pPr indent="266700"/>
            <a:r>
              <a:rPr lang="en-US" altLang="zh-CN" sz="2800"/>
              <a:t>《</a:t>
            </a:r>
            <a:r>
              <a:rPr lang="zh-CN" altLang="en-US" sz="2800"/>
              <a:t>关雎</a:t>
            </a:r>
            <a:r>
              <a:rPr lang="en-US" altLang="zh-CN" sz="2800"/>
              <a:t>》</a:t>
            </a:r>
            <a:r>
              <a:rPr lang="zh-CN" altLang="en-US" sz="2800"/>
              <a:t>：</a:t>
            </a:r>
          </a:p>
          <a:p>
            <a:pPr indent="266700"/>
            <a:r>
              <a:rPr lang="zh-CN" altLang="en-US" sz="2800"/>
              <a:t>     关</a:t>
            </a:r>
            <a:r>
              <a:rPr lang="zh-CN" altLang="en-US" sz="2800">
                <a:solidFill>
                  <a:srgbClr val="FF3300"/>
                </a:solidFill>
              </a:rPr>
              <a:t>关雎</a:t>
            </a:r>
            <a:r>
              <a:rPr lang="zh-CN" altLang="en-US" sz="2800"/>
              <a:t>鸠，在河之洲，窈窕淑女，君子好逑。参差荇菜，左右流之。 </a:t>
            </a:r>
            <a:br>
              <a:rPr lang="zh-CN" altLang="en-US" sz="2800"/>
            </a:br>
            <a:r>
              <a:rPr lang="zh-CN" altLang="en-US" sz="2800"/>
              <a:t>       窈窕淑女，寤寐求之。求之不得，寤寐思服。悠哉悠哉，辗转反侧。 </a:t>
            </a:r>
          </a:p>
          <a:p>
            <a:pPr indent="266700"/>
            <a:endParaRPr lang="zh-CN" altLang="en-US" sz="1200"/>
          </a:p>
          <a:p>
            <a:pPr indent="266700"/>
            <a:r>
              <a:rPr lang="en-US" altLang="zh-CN" sz="2800"/>
              <a:t>《</a:t>
            </a:r>
            <a:r>
              <a:rPr lang="zh-CN" altLang="en-US" sz="2800"/>
              <a:t>氓</a:t>
            </a:r>
            <a:r>
              <a:rPr lang="en-US" altLang="zh-CN" sz="2800"/>
              <a:t>》</a:t>
            </a:r>
            <a:r>
              <a:rPr lang="zh-CN" altLang="en-US" sz="2800"/>
              <a:t>：</a:t>
            </a:r>
          </a:p>
          <a:p>
            <a:pPr indent="266700"/>
            <a:r>
              <a:rPr lang="zh-CN" altLang="en-US" sz="2800"/>
              <a:t>     </a:t>
            </a:r>
            <a:r>
              <a:rPr lang="zh-CN" altLang="en-US" sz="2800">
                <a:solidFill>
                  <a:srgbClr val="FF3300"/>
                </a:solidFill>
              </a:rPr>
              <a:t>氓</a:t>
            </a:r>
            <a:r>
              <a:rPr lang="zh-CN" altLang="en-US" sz="2800"/>
              <a:t>之蚩蚩，抱布贸丝。匪来贸丝，来即我谋。送子涉淇，至于顿丘。匪我愆期，子无良媒。将子无怒，秋以为期。</a:t>
            </a:r>
          </a:p>
          <a:p>
            <a:pPr indent="266700"/>
            <a:r>
              <a:rPr lang="zh-CN" altLang="en-US" sz="2800"/>
              <a:t> </a:t>
            </a:r>
          </a:p>
          <a:p>
            <a:pPr indent="266700"/>
            <a:r>
              <a:rPr lang="en-US" altLang="zh-CN" sz="2800"/>
              <a:t>《</a:t>
            </a:r>
            <a:r>
              <a:rPr lang="zh-CN" altLang="en-US" sz="2800"/>
              <a:t>硕鼠</a:t>
            </a:r>
            <a:r>
              <a:rPr lang="en-US" altLang="zh-CN" sz="2800"/>
              <a:t>》</a:t>
            </a:r>
            <a:r>
              <a:rPr lang="zh-CN" altLang="en-US" sz="2800"/>
              <a:t>：</a:t>
            </a:r>
          </a:p>
          <a:p>
            <a:pPr indent="266700"/>
            <a:r>
              <a:rPr lang="zh-CN" altLang="en-US" sz="2800"/>
              <a:t>     </a:t>
            </a:r>
            <a:r>
              <a:rPr lang="zh-CN" altLang="en-US" sz="2800">
                <a:solidFill>
                  <a:srgbClr val="FF3300"/>
                </a:solidFill>
              </a:rPr>
              <a:t>硕鼠</a:t>
            </a:r>
            <a:r>
              <a:rPr lang="zh-CN" altLang="en-US" sz="2800"/>
              <a:t>硕鼠，无食我黍！三岁贯女，莫我肯顾。逝将去女，适彼乐土。乐土乐土，爰得我所。 </a:t>
            </a:r>
          </a:p>
          <a:p>
            <a:pPr indent="266700" eaLnBrk="0" hangingPunct="0"/>
            <a:endParaRPr lang="zh-CN" altLang="en-US" sz="28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395288" y="333375"/>
            <a:ext cx="8424862" cy="6070600"/>
          </a:xfrm>
          <a:prstGeom prst="rect">
            <a:avLst/>
          </a:prstGeom>
          <a:noFill/>
          <a:ln w="9525">
            <a:noFill/>
            <a:miter lim="800000"/>
            <a:headEnd/>
            <a:tailEnd/>
          </a:ln>
        </p:spPr>
        <p:txBody>
          <a:bodyPr>
            <a:spAutoFit/>
          </a:bodyPr>
          <a:lstStyle/>
          <a:p>
            <a:r>
              <a:rPr lang="zh-CN" altLang="en-US" sz="2800"/>
              <a:t>       晚唐朝政上有 “牛李党争”，李商隐年轻时才华出众，被“牛党”政治集团的令狐楚赏视，却爱上并娶了身属“李党”政治集团的王茂元的女儿，两派各自排挤蔑视他，使他政治上一直失意，难展抱负。因此有人说</a:t>
            </a:r>
            <a:r>
              <a:rPr lang="en-US" altLang="zh-CN" sz="2800"/>
              <a:t>《</a:t>
            </a:r>
            <a:r>
              <a:rPr lang="zh-CN" altLang="en-US" sz="2800"/>
              <a:t>锦瑟</a:t>
            </a:r>
            <a:r>
              <a:rPr lang="en-US" altLang="zh-CN" sz="2800"/>
              <a:t>》</a:t>
            </a:r>
            <a:r>
              <a:rPr lang="zh-CN" altLang="en-US" sz="2800"/>
              <a:t>是感叹一辈子政治失意的诗。</a:t>
            </a:r>
          </a:p>
          <a:p>
            <a:endParaRPr lang="zh-CN" altLang="en-US" sz="2800"/>
          </a:p>
          <a:p>
            <a:r>
              <a:rPr lang="zh-CN" altLang="en-US" sz="2800"/>
              <a:t>       据说李商隐年轻时曾与玉阳山灵都观一女子（女冠宋华阳氏）有一段恋情，念念难忘，最终没有结果。因此有人说</a:t>
            </a:r>
            <a:r>
              <a:rPr lang="en-US" altLang="zh-CN" sz="2800"/>
              <a:t>《</a:t>
            </a:r>
            <a:r>
              <a:rPr lang="zh-CN" altLang="en-US" sz="2800"/>
              <a:t>锦瑟</a:t>
            </a:r>
            <a:r>
              <a:rPr lang="en-US" altLang="zh-CN" sz="2800"/>
              <a:t>》</a:t>
            </a:r>
            <a:r>
              <a:rPr lang="zh-CN" altLang="en-US" sz="2800"/>
              <a:t>是追忆恋情之作。</a:t>
            </a:r>
          </a:p>
          <a:p>
            <a:endParaRPr lang="zh-CN" altLang="en-US" sz="2800"/>
          </a:p>
          <a:p>
            <a:r>
              <a:rPr lang="zh-CN" altLang="en-US" sz="2800"/>
              <a:t>       李商隐先恋后娶，与王茂元的女儿结为夫妻，情爱甜蜜，但爱妻不久死去，对李商隐打击很大。他曾写了很多悼亡诗来怀念妻子。因此有人认为</a:t>
            </a:r>
            <a:r>
              <a:rPr lang="en-US" altLang="zh-CN" sz="2800"/>
              <a:t>《</a:t>
            </a:r>
            <a:r>
              <a:rPr lang="zh-CN" altLang="en-US" sz="2800"/>
              <a:t>锦瑟</a:t>
            </a:r>
            <a:r>
              <a:rPr lang="en-US" altLang="zh-CN" sz="2800"/>
              <a:t>》</a:t>
            </a:r>
            <a:r>
              <a:rPr lang="zh-CN" altLang="en-US" sz="2800"/>
              <a:t>是悼亡诗。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pRg st="2" end="2"/>
                                            </p:txEl>
                                          </p:spTgt>
                                        </p:tgtEl>
                                        <p:attrNameLst>
                                          <p:attrName>style.visibility</p:attrName>
                                        </p:attrNameLst>
                                      </p:cBhvr>
                                      <p:to>
                                        <p:strVal val="visible"/>
                                      </p:to>
                                    </p:set>
                                    <p:animEffect transition="in" filter="blinds(horizontal)">
                                      <p:cBhvr>
                                        <p:cTn id="7" dur="500"/>
                                        <p:tgtEl>
                                          <p:spTgt spid="2048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pRg st="4" end="4"/>
                                            </p:txEl>
                                          </p:spTgt>
                                        </p:tgtEl>
                                        <p:attrNameLst>
                                          <p:attrName>style.visibility</p:attrName>
                                        </p:attrNameLst>
                                      </p:cBhvr>
                                      <p:to>
                                        <p:strVal val="visible"/>
                                      </p:to>
                                    </p:set>
                                    <p:animEffect transition="in" filter="blinds(horizontal)">
                                      <p:cBhvr>
                                        <p:cTn id="12"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ChangeArrowheads="1"/>
          </p:cNvSpPr>
          <p:nvPr/>
        </p:nvSpPr>
        <p:spPr bwMode="auto">
          <a:xfrm>
            <a:off x="468313" y="404813"/>
            <a:ext cx="8351837" cy="1800225"/>
          </a:xfrm>
          <a:prstGeom prst="rect">
            <a:avLst/>
          </a:prstGeom>
          <a:noFill/>
          <a:ln w="9525">
            <a:noFill/>
            <a:miter lim="800000"/>
            <a:headEnd/>
            <a:tailEnd/>
          </a:ln>
        </p:spPr>
        <p:txBody>
          <a:bodyPr anchor="ctr">
            <a:spAutoFit/>
          </a:bodyPr>
          <a:lstStyle/>
          <a:p>
            <a:pPr indent="266700"/>
            <a:r>
              <a:rPr lang="zh-CN" altLang="en-US" sz="2800" b="1"/>
              <a:t>古典诗歌语句跳跃性强，通过加工文本理解：</a:t>
            </a:r>
            <a:endParaRPr lang="zh-CN" altLang="en-US" sz="2800"/>
          </a:p>
          <a:p>
            <a:pPr indent="266700"/>
            <a:endParaRPr lang="zh-CN" altLang="en-US" sz="2800" b="1"/>
          </a:p>
          <a:p>
            <a:pPr indent="266700"/>
            <a:r>
              <a:rPr lang="zh-CN" altLang="en-US" sz="2800" b="1"/>
              <a:t>      （</a:t>
            </a:r>
            <a:r>
              <a:rPr lang="zh-CN" altLang="en-US" sz="2800" b="1">
                <a:solidFill>
                  <a:srgbClr val="FF3300"/>
                </a:solidFill>
              </a:rPr>
              <a:t>我正在弹奏的</a:t>
            </a:r>
            <a:r>
              <a:rPr lang="zh-CN" altLang="en-US" sz="2800" b="1"/>
              <a:t>）</a:t>
            </a:r>
            <a:r>
              <a:rPr lang="zh-CN" altLang="en-US" sz="2800"/>
              <a:t>锦瑟</a:t>
            </a:r>
            <a:r>
              <a:rPr lang="zh-CN" altLang="en-US" sz="2800" b="1"/>
              <a:t>无端</a:t>
            </a:r>
            <a:r>
              <a:rPr lang="zh-CN" altLang="en-US" sz="2800"/>
              <a:t>五十弦，</a:t>
            </a:r>
            <a:r>
              <a:rPr lang="zh-CN" altLang="en-US" sz="2800" b="1"/>
              <a:t>一</a:t>
            </a:r>
            <a:r>
              <a:rPr lang="zh-CN" altLang="en-US" sz="2800"/>
              <a:t>弦</a:t>
            </a:r>
            <a:r>
              <a:rPr lang="zh-CN" altLang="en-US" sz="2800" b="1"/>
              <a:t>一</a:t>
            </a:r>
            <a:r>
              <a:rPr lang="zh-CN" altLang="en-US" sz="2800"/>
              <a:t>柱（</a:t>
            </a:r>
            <a:r>
              <a:rPr lang="zh-CN" altLang="en-US" sz="2800">
                <a:solidFill>
                  <a:srgbClr val="FF3300"/>
                </a:solidFill>
              </a:rPr>
              <a:t>都让我</a:t>
            </a:r>
            <a:r>
              <a:rPr lang="zh-CN" altLang="en-US" sz="2800"/>
              <a:t>）思（</a:t>
            </a:r>
            <a:r>
              <a:rPr lang="zh-CN" altLang="en-US" sz="2800">
                <a:solidFill>
                  <a:srgbClr val="FF3300"/>
                </a:solidFill>
              </a:rPr>
              <a:t>忆起我的</a:t>
            </a:r>
            <a:r>
              <a:rPr lang="zh-CN" altLang="en-US" sz="2800"/>
              <a:t>）</a:t>
            </a:r>
            <a:r>
              <a:rPr lang="zh-CN" altLang="en-US" sz="2800" b="1"/>
              <a:t>华年</a:t>
            </a:r>
            <a:r>
              <a:rPr lang="zh-CN" altLang="en-US" sz="2800"/>
              <a:t>。</a:t>
            </a:r>
            <a:r>
              <a:rPr lang="zh-CN" altLang="en-US" sz="2800" b="1"/>
              <a:t>      </a:t>
            </a:r>
            <a:endParaRPr lang="zh-CN" altLang="en-US" sz="2800"/>
          </a:p>
        </p:txBody>
      </p:sp>
      <p:sp>
        <p:nvSpPr>
          <p:cNvPr id="20482" name="Rectangle 3"/>
          <p:cNvSpPr>
            <a:spLocks noChangeArrowheads="1"/>
          </p:cNvSpPr>
          <p:nvPr/>
        </p:nvSpPr>
        <p:spPr bwMode="auto">
          <a:xfrm>
            <a:off x="1336675" y="6400800"/>
            <a:ext cx="4562475" cy="1465263"/>
          </a:xfrm>
          <a:prstGeom prst="rect">
            <a:avLst/>
          </a:prstGeom>
          <a:noFill/>
          <a:ln w="9525">
            <a:noFill/>
            <a:miter lim="800000"/>
            <a:headEnd/>
            <a:tailEnd/>
          </a:ln>
        </p:spPr>
        <p:txBody>
          <a:bodyPr>
            <a:spAutoFit/>
          </a:bodyPr>
          <a:lstStyle/>
          <a:p>
            <a:endParaRPr lang="zh-CN" altLang="en-US"/>
          </a:p>
          <a:p>
            <a:r>
              <a:rPr lang="zh-CN" altLang="en-US"/>
              <a:t>      </a:t>
            </a:r>
            <a:r>
              <a:rPr lang="zh-CN" altLang="en-US" b="1"/>
              <a:t>      </a:t>
            </a:r>
          </a:p>
          <a:p>
            <a:r>
              <a:rPr lang="zh-CN" altLang="en-US" b="1"/>
              <a:t>      </a:t>
            </a:r>
            <a:endParaRPr lang="zh-CN" altLang="en-US"/>
          </a:p>
          <a:p>
            <a:r>
              <a:rPr lang="zh-CN" altLang="en-US"/>
              <a:t>       </a:t>
            </a:r>
          </a:p>
          <a:p>
            <a:r>
              <a:rPr lang="zh-CN" altLang="en-US"/>
              <a:t>       </a:t>
            </a:r>
          </a:p>
        </p:txBody>
      </p:sp>
      <p:sp>
        <p:nvSpPr>
          <p:cNvPr id="32774" name="Rectangle 6"/>
          <p:cNvSpPr>
            <a:spLocks noChangeArrowheads="1"/>
          </p:cNvSpPr>
          <p:nvPr/>
        </p:nvSpPr>
        <p:spPr bwMode="auto">
          <a:xfrm>
            <a:off x="1116013" y="2349500"/>
            <a:ext cx="6553200" cy="519113"/>
          </a:xfrm>
          <a:prstGeom prst="rect">
            <a:avLst/>
          </a:prstGeom>
          <a:noFill/>
          <a:ln w="9525">
            <a:noFill/>
            <a:miter lim="800000"/>
            <a:headEnd/>
            <a:tailEnd/>
          </a:ln>
        </p:spPr>
        <p:txBody>
          <a:bodyPr>
            <a:spAutoFit/>
          </a:bodyPr>
          <a:lstStyle/>
          <a:p>
            <a:r>
              <a:rPr lang="zh-CN" altLang="en-US" sz="2800" b="1">
                <a:solidFill>
                  <a:srgbClr val="FF3300"/>
                </a:solidFill>
              </a:rPr>
              <a:t>（ 我的华年就像 ）</a:t>
            </a:r>
            <a:r>
              <a:rPr lang="zh-CN" altLang="en-US" sz="2800"/>
              <a:t>庄生晓梦</a:t>
            </a:r>
            <a:r>
              <a:rPr lang="zh-CN" altLang="en-US" sz="2800" b="1"/>
              <a:t>迷</a:t>
            </a:r>
            <a:r>
              <a:rPr lang="zh-CN" altLang="en-US" sz="2800"/>
              <a:t>蝴蝶，</a:t>
            </a:r>
          </a:p>
        </p:txBody>
      </p:sp>
      <p:sp>
        <p:nvSpPr>
          <p:cNvPr id="32775" name="Rectangle 7"/>
          <p:cNvSpPr>
            <a:spLocks noChangeArrowheads="1"/>
          </p:cNvSpPr>
          <p:nvPr/>
        </p:nvSpPr>
        <p:spPr bwMode="auto">
          <a:xfrm>
            <a:off x="4284663" y="2997200"/>
            <a:ext cx="3030537" cy="519113"/>
          </a:xfrm>
          <a:prstGeom prst="rect">
            <a:avLst/>
          </a:prstGeom>
          <a:noFill/>
          <a:ln w="9525">
            <a:noFill/>
            <a:miter lim="800000"/>
            <a:headEnd/>
            <a:tailEnd/>
          </a:ln>
        </p:spPr>
        <p:txBody>
          <a:bodyPr wrap="none">
            <a:spAutoFit/>
          </a:bodyPr>
          <a:lstStyle/>
          <a:p>
            <a:r>
              <a:rPr lang="zh-CN" altLang="en-US" sz="2800"/>
              <a:t>望帝春心</a:t>
            </a:r>
            <a:r>
              <a:rPr lang="zh-CN" altLang="en-US" sz="2800" b="1"/>
              <a:t>托</a:t>
            </a:r>
            <a:r>
              <a:rPr lang="zh-CN" altLang="en-US" sz="2800"/>
              <a:t>杜鹃。</a:t>
            </a:r>
          </a:p>
        </p:txBody>
      </p:sp>
      <p:sp>
        <p:nvSpPr>
          <p:cNvPr id="32776" name="Text Box 8"/>
          <p:cNvSpPr txBox="1">
            <a:spLocks noChangeArrowheads="1"/>
          </p:cNvSpPr>
          <p:nvPr/>
        </p:nvSpPr>
        <p:spPr bwMode="auto">
          <a:xfrm>
            <a:off x="1042988" y="3068638"/>
            <a:ext cx="3168650" cy="519112"/>
          </a:xfrm>
          <a:prstGeom prst="rect">
            <a:avLst/>
          </a:prstGeom>
          <a:noFill/>
          <a:ln w="9525">
            <a:noFill/>
            <a:miter lim="800000"/>
            <a:headEnd/>
            <a:tailEnd/>
          </a:ln>
        </p:spPr>
        <p:txBody>
          <a:bodyPr>
            <a:spAutoFit/>
          </a:bodyPr>
          <a:lstStyle/>
          <a:p>
            <a:r>
              <a:rPr lang="zh-CN" altLang="en-US" sz="2800"/>
              <a:t> （</a:t>
            </a:r>
            <a:r>
              <a:rPr lang="zh-CN" altLang="en-US" sz="2800" b="1">
                <a:solidFill>
                  <a:srgbClr val="FF3300"/>
                </a:solidFill>
              </a:rPr>
              <a:t>我的华年就像</a:t>
            </a:r>
            <a:r>
              <a:rPr lang="zh-CN" altLang="en-US" sz="2800"/>
              <a:t> ）</a:t>
            </a:r>
            <a:r>
              <a:rPr lang="zh-CN" altLang="en-US"/>
              <a:t> </a:t>
            </a:r>
          </a:p>
        </p:txBody>
      </p:sp>
      <p:sp>
        <p:nvSpPr>
          <p:cNvPr id="32777" name="Rectangle 9"/>
          <p:cNvSpPr>
            <a:spLocks noChangeArrowheads="1"/>
          </p:cNvSpPr>
          <p:nvPr/>
        </p:nvSpPr>
        <p:spPr bwMode="auto">
          <a:xfrm>
            <a:off x="1187450" y="3789363"/>
            <a:ext cx="6913563" cy="946150"/>
          </a:xfrm>
          <a:prstGeom prst="rect">
            <a:avLst/>
          </a:prstGeom>
          <a:noFill/>
          <a:ln w="9525">
            <a:noFill/>
            <a:miter lim="800000"/>
            <a:headEnd/>
            <a:tailEnd/>
          </a:ln>
        </p:spPr>
        <p:txBody>
          <a:bodyPr>
            <a:spAutoFit/>
          </a:bodyPr>
          <a:lstStyle/>
          <a:p>
            <a:r>
              <a:rPr lang="zh-CN" altLang="en-US" sz="2800" b="1"/>
              <a:t>（</a:t>
            </a:r>
            <a:r>
              <a:rPr lang="zh-CN" altLang="en-US" sz="2800" b="1">
                <a:solidFill>
                  <a:srgbClr val="FF3300"/>
                </a:solidFill>
              </a:rPr>
              <a:t>我的华年就像</a:t>
            </a:r>
            <a:r>
              <a:rPr lang="zh-CN" altLang="en-US" sz="2800" b="1"/>
              <a:t> ）</a:t>
            </a:r>
            <a:r>
              <a:rPr lang="zh-CN" altLang="en-US" sz="2800"/>
              <a:t>沧海月明珠有</a:t>
            </a:r>
            <a:r>
              <a:rPr lang="zh-CN" altLang="en-US" sz="2800" b="1"/>
              <a:t>泪</a:t>
            </a:r>
            <a:r>
              <a:rPr lang="zh-CN" altLang="en-US" sz="2800"/>
              <a:t>，</a:t>
            </a:r>
          </a:p>
          <a:p>
            <a:r>
              <a:rPr lang="zh-CN" altLang="en-US" sz="2800"/>
              <a:t>（</a:t>
            </a:r>
            <a:r>
              <a:rPr lang="zh-CN" altLang="en-US" sz="2800" b="1">
                <a:solidFill>
                  <a:srgbClr val="FF3300"/>
                </a:solidFill>
              </a:rPr>
              <a:t>我的华年就像</a:t>
            </a:r>
            <a:r>
              <a:rPr lang="zh-CN" altLang="en-US" sz="2800" b="1"/>
              <a:t> ）</a:t>
            </a:r>
            <a:r>
              <a:rPr lang="zh-CN" altLang="en-US" sz="2800"/>
              <a:t>蓝田日暖玉生</a:t>
            </a:r>
            <a:r>
              <a:rPr lang="zh-CN" altLang="en-US" sz="2800" b="1"/>
              <a:t>烟</a:t>
            </a:r>
            <a:r>
              <a:rPr lang="zh-CN" altLang="en-US" sz="2800"/>
              <a:t>。</a:t>
            </a:r>
          </a:p>
        </p:txBody>
      </p:sp>
      <p:sp>
        <p:nvSpPr>
          <p:cNvPr id="32778" name="Rectangle 10"/>
          <p:cNvSpPr>
            <a:spLocks noChangeArrowheads="1"/>
          </p:cNvSpPr>
          <p:nvPr/>
        </p:nvSpPr>
        <p:spPr bwMode="auto">
          <a:xfrm>
            <a:off x="1331913" y="4868863"/>
            <a:ext cx="7127875" cy="946150"/>
          </a:xfrm>
          <a:prstGeom prst="rect">
            <a:avLst/>
          </a:prstGeom>
          <a:noFill/>
          <a:ln w="9525">
            <a:noFill/>
            <a:miter lim="800000"/>
            <a:headEnd/>
            <a:tailEnd/>
          </a:ln>
        </p:spPr>
        <p:txBody>
          <a:bodyPr>
            <a:spAutoFit/>
          </a:bodyPr>
          <a:lstStyle/>
          <a:p>
            <a:r>
              <a:rPr lang="zh-CN" altLang="en-US" sz="2800"/>
              <a:t>此情</a:t>
            </a:r>
            <a:r>
              <a:rPr lang="zh-CN" altLang="en-US" sz="2800" b="1"/>
              <a:t>可</a:t>
            </a:r>
            <a:r>
              <a:rPr lang="zh-CN" altLang="en-US" sz="2800"/>
              <a:t>待成追忆，</a:t>
            </a:r>
            <a:r>
              <a:rPr lang="zh-CN" altLang="en-US" sz="2800" b="1"/>
              <a:t>只</a:t>
            </a:r>
            <a:r>
              <a:rPr lang="zh-CN" altLang="en-US" sz="2800"/>
              <a:t>是</a:t>
            </a:r>
            <a:r>
              <a:rPr lang="zh-CN" altLang="en-US" sz="2800" b="1"/>
              <a:t>（ </a:t>
            </a:r>
            <a:r>
              <a:rPr lang="zh-CN" altLang="en-US" sz="2800" b="1">
                <a:solidFill>
                  <a:srgbClr val="FF3300"/>
                </a:solidFill>
              </a:rPr>
              <a:t>我 </a:t>
            </a:r>
            <a:r>
              <a:rPr lang="zh-CN" altLang="en-US" sz="2800" b="1"/>
              <a:t> ）</a:t>
            </a:r>
            <a:r>
              <a:rPr lang="zh-CN" altLang="en-US" sz="2800"/>
              <a:t>当时</a:t>
            </a:r>
            <a:r>
              <a:rPr lang="zh-CN" altLang="en-US" sz="2800" b="1"/>
              <a:t>已</a:t>
            </a:r>
          </a:p>
          <a:p>
            <a:r>
              <a:rPr lang="zh-CN" altLang="en-US" sz="2800" b="1"/>
              <a:t>（  </a:t>
            </a:r>
            <a:r>
              <a:rPr lang="zh-CN" altLang="en-US" sz="2800" b="1">
                <a:solidFill>
                  <a:srgbClr val="FF3300"/>
                </a:solidFill>
              </a:rPr>
              <a:t>感到</a:t>
            </a:r>
            <a:r>
              <a:rPr lang="zh-CN" altLang="en-US" sz="2800" b="1"/>
              <a:t> ）</a:t>
            </a:r>
            <a:r>
              <a:rPr lang="zh-CN" altLang="en-US" sz="2800"/>
              <a:t>惘然。</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2774">
                                            <p:txEl>
                                              <p:pRg st="0" end="0"/>
                                            </p:txEl>
                                          </p:spTgt>
                                        </p:tgtEl>
                                        <p:attrNameLst>
                                          <p:attrName>style.visibility</p:attrName>
                                        </p:attrNameLst>
                                      </p:cBhvr>
                                      <p:to>
                                        <p:strVal val="visible"/>
                                      </p:to>
                                    </p:set>
                                    <p:animEffect transition="in" filter="blinds(horizontal)">
                                      <p:cBhvr>
                                        <p:cTn id="7" dur="500"/>
                                        <p:tgtEl>
                                          <p:spTgt spid="327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2775">
                                            <p:txEl>
                                              <p:pRg st="0" end="0"/>
                                            </p:txEl>
                                          </p:spTgt>
                                        </p:tgtEl>
                                        <p:attrNameLst>
                                          <p:attrName>style.visibility</p:attrName>
                                        </p:attrNameLst>
                                      </p:cBhvr>
                                      <p:to>
                                        <p:strVal val="visible"/>
                                      </p:to>
                                    </p:set>
                                    <p:animEffect transition="in" filter="blinds(horizontal)">
                                      <p:cBhvr>
                                        <p:cTn id="12" dur="500"/>
                                        <p:tgtEl>
                                          <p:spTgt spid="3277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2776">
                                            <p:txEl>
                                              <p:pRg st="0" end="0"/>
                                            </p:txEl>
                                          </p:spTgt>
                                        </p:tgtEl>
                                        <p:attrNameLst>
                                          <p:attrName>style.visibility</p:attrName>
                                        </p:attrNameLst>
                                      </p:cBhvr>
                                      <p:to>
                                        <p:strVal val="visible"/>
                                      </p:to>
                                    </p:set>
                                    <p:anim calcmode="lin" valueType="num">
                                      <p:cBhvr additive="base">
                                        <p:cTn id="17" dur="500" fill="hold"/>
                                        <p:tgtEl>
                                          <p:spTgt spid="32776">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27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32777">
                                            <p:txEl>
                                              <p:pRg st="0" end="0"/>
                                            </p:txEl>
                                          </p:spTgt>
                                        </p:tgtEl>
                                        <p:attrNameLst>
                                          <p:attrName>style.visibility</p:attrName>
                                        </p:attrNameLst>
                                      </p:cBhvr>
                                      <p:to>
                                        <p:strVal val="visible"/>
                                      </p:to>
                                    </p:set>
                                    <p:animEffect transition="in" filter="blinds(horizontal)">
                                      <p:cBhvr>
                                        <p:cTn id="23" dur="500"/>
                                        <p:tgtEl>
                                          <p:spTgt spid="32777">
                                            <p:txEl>
                                              <p:pRg st="0" end="0"/>
                                            </p:txEl>
                                          </p:spTgt>
                                        </p:tgtEl>
                                      </p:cBhvr>
                                    </p:animEffect>
                                  </p:childTnLst>
                                </p:cTn>
                              </p:par>
                              <p:par>
                                <p:cTn id="24" presetID="3" presetClass="entr" presetSubtype="10" fill="hold" nodeType="withEffect">
                                  <p:stCondLst>
                                    <p:cond delay="0"/>
                                  </p:stCondLst>
                                  <p:childTnLst>
                                    <p:set>
                                      <p:cBhvr>
                                        <p:cTn id="25" dur="1" fill="hold">
                                          <p:stCondLst>
                                            <p:cond delay="0"/>
                                          </p:stCondLst>
                                        </p:cTn>
                                        <p:tgtEl>
                                          <p:spTgt spid="32777">
                                            <p:txEl>
                                              <p:pRg st="1" end="1"/>
                                            </p:txEl>
                                          </p:spTgt>
                                        </p:tgtEl>
                                        <p:attrNameLst>
                                          <p:attrName>style.visibility</p:attrName>
                                        </p:attrNameLst>
                                      </p:cBhvr>
                                      <p:to>
                                        <p:strVal val="visible"/>
                                      </p:to>
                                    </p:set>
                                    <p:animEffect transition="in" filter="blinds(horizontal)">
                                      <p:cBhvr>
                                        <p:cTn id="26" dur="500"/>
                                        <p:tgtEl>
                                          <p:spTgt spid="32777">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32777">
                                            <p:txEl>
                                              <p:pRg st="0" end="0"/>
                                            </p:txEl>
                                          </p:spTgt>
                                        </p:tgtEl>
                                        <p:attrNameLst>
                                          <p:attrName>style.visibility</p:attrName>
                                        </p:attrNameLst>
                                      </p:cBhvr>
                                      <p:to>
                                        <p:strVal val="visible"/>
                                      </p:to>
                                    </p:set>
                                    <p:animEffect transition="in" filter="blinds(horizontal)">
                                      <p:cBhvr>
                                        <p:cTn id="31" dur="500"/>
                                        <p:tgtEl>
                                          <p:spTgt spid="32777">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4" presetClass="entr" presetSubtype="16" fill="hold" nodeType="clickEffect">
                                  <p:stCondLst>
                                    <p:cond delay="0"/>
                                  </p:stCondLst>
                                  <p:childTnLst>
                                    <p:set>
                                      <p:cBhvr>
                                        <p:cTn id="35" dur="1" fill="hold">
                                          <p:stCondLst>
                                            <p:cond delay="0"/>
                                          </p:stCondLst>
                                        </p:cTn>
                                        <p:tgtEl>
                                          <p:spTgt spid="32777">
                                            <p:txEl>
                                              <p:pRg st="1" end="1"/>
                                            </p:txEl>
                                          </p:spTgt>
                                        </p:tgtEl>
                                        <p:attrNameLst>
                                          <p:attrName>style.visibility</p:attrName>
                                        </p:attrNameLst>
                                      </p:cBhvr>
                                      <p:to>
                                        <p:strVal val="visible"/>
                                      </p:to>
                                    </p:set>
                                    <p:animEffect transition="in" filter="box(in)">
                                      <p:cBhvr>
                                        <p:cTn id="36" dur="500"/>
                                        <p:tgtEl>
                                          <p:spTgt spid="32777">
                                            <p:txEl>
                                              <p:pRg st="1" end="1"/>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3" presetClass="entr" presetSubtype="10" fill="hold" nodeType="clickEffect">
                                  <p:stCondLst>
                                    <p:cond delay="0"/>
                                  </p:stCondLst>
                                  <p:childTnLst>
                                    <p:set>
                                      <p:cBhvr>
                                        <p:cTn id="40" dur="1" fill="hold">
                                          <p:stCondLst>
                                            <p:cond delay="0"/>
                                          </p:stCondLst>
                                        </p:cTn>
                                        <p:tgtEl>
                                          <p:spTgt spid="32778">
                                            <p:txEl>
                                              <p:pRg st="0" end="0"/>
                                            </p:txEl>
                                          </p:spTgt>
                                        </p:tgtEl>
                                        <p:attrNameLst>
                                          <p:attrName>style.visibility</p:attrName>
                                        </p:attrNameLst>
                                      </p:cBhvr>
                                      <p:to>
                                        <p:strVal val="visible"/>
                                      </p:to>
                                    </p:set>
                                    <p:animEffect transition="in" filter="blinds(horizontal)">
                                      <p:cBhvr>
                                        <p:cTn id="41" dur="500"/>
                                        <p:tgtEl>
                                          <p:spTgt spid="32778">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10" fill="hold" nodeType="clickEffect">
                                  <p:stCondLst>
                                    <p:cond delay="0"/>
                                  </p:stCondLst>
                                  <p:childTnLst>
                                    <p:set>
                                      <p:cBhvr>
                                        <p:cTn id="45" dur="1" fill="hold">
                                          <p:stCondLst>
                                            <p:cond delay="0"/>
                                          </p:stCondLst>
                                        </p:cTn>
                                        <p:tgtEl>
                                          <p:spTgt spid="32778">
                                            <p:txEl>
                                              <p:pRg st="1" end="1"/>
                                            </p:txEl>
                                          </p:spTgt>
                                        </p:tgtEl>
                                        <p:attrNameLst>
                                          <p:attrName>style.visibility</p:attrName>
                                        </p:attrNameLst>
                                      </p:cBhvr>
                                      <p:to>
                                        <p:strVal val="visible"/>
                                      </p:to>
                                    </p:set>
                                    <p:animEffect transition="in" filter="blinds(horizontal)">
                                      <p:cBhvr>
                                        <p:cTn id="46" dur="500"/>
                                        <p:tgtEl>
                                          <p:spTgt spid="3277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468313" y="549275"/>
            <a:ext cx="8351837" cy="3503613"/>
          </a:xfrm>
          <a:prstGeom prst="rect">
            <a:avLst/>
          </a:prstGeom>
          <a:noFill/>
          <a:ln w="9525">
            <a:noFill/>
            <a:miter lim="800000"/>
            <a:headEnd/>
            <a:tailEnd/>
          </a:ln>
        </p:spPr>
        <p:txBody>
          <a:bodyPr anchor="ctr">
            <a:spAutoFit/>
          </a:bodyPr>
          <a:lstStyle/>
          <a:p>
            <a:pPr indent="266700"/>
            <a:r>
              <a:rPr lang="zh-CN" altLang="en-US" sz="3200" b="1"/>
              <a:t>“总分总”式的结构</a:t>
            </a:r>
          </a:p>
          <a:p>
            <a:pPr indent="266700"/>
            <a:endParaRPr lang="zh-CN" altLang="en-US" sz="3200"/>
          </a:p>
          <a:p>
            <a:pPr indent="266700"/>
            <a:r>
              <a:rPr lang="zh-CN" altLang="en-US" sz="3200"/>
              <a:t>总写：难忘“</a:t>
            </a:r>
            <a:r>
              <a:rPr lang="zh-CN" altLang="en-US" sz="3200" b="1"/>
              <a:t>华年</a:t>
            </a:r>
            <a:r>
              <a:rPr lang="zh-CN" altLang="en-US" sz="3200"/>
              <a:t>”</a:t>
            </a:r>
          </a:p>
          <a:p>
            <a:pPr indent="266700"/>
            <a:endParaRPr lang="zh-CN" altLang="en-US" sz="3200"/>
          </a:p>
          <a:p>
            <a:pPr indent="266700"/>
            <a:r>
              <a:rPr lang="zh-CN" altLang="en-US" sz="3200"/>
              <a:t>分写：赋写“华年”情状</a:t>
            </a:r>
            <a:r>
              <a:rPr lang="en-US" altLang="zh-CN" sz="3200"/>
              <a:t>——</a:t>
            </a:r>
            <a:r>
              <a:rPr lang="zh-CN" altLang="en-US" sz="3200"/>
              <a:t>四个典故的比喻</a:t>
            </a:r>
          </a:p>
          <a:p>
            <a:pPr indent="266700"/>
            <a:endParaRPr lang="zh-CN" altLang="en-US" sz="3200"/>
          </a:p>
          <a:p>
            <a:pPr indent="266700"/>
            <a:r>
              <a:rPr lang="zh-CN" altLang="en-US" sz="3200"/>
              <a:t>结尾：现在对“华年”的总体感受</a:t>
            </a:r>
          </a:p>
        </p:txBody>
      </p:sp>
      <p:sp>
        <p:nvSpPr>
          <p:cNvPr id="21507" name="Text Box 3"/>
          <p:cNvSpPr txBox="1">
            <a:spLocks noChangeArrowheads="1"/>
          </p:cNvSpPr>
          <p:nvPr/>
        </p:nvSpPr>
        <p:spPr bwMode="auto">
          <a:xfrm>
            <a:off x="827088" y="4581525"/>
            <a:ext cx="6940550" cy="1373188"/>
          </a:xfrm>
          <a:prstGeom prst="rect">
            <a:avLst/>
          </a:prstGeom>
          <a:noFill/>
          <a:ln w="9525">
            <a:noFill/>
            <a:miter lim="800000"/>
            <a:headEnd/>
            <a:tailEnd/>
          </a:ln>
          <a:effectLst/>
        </p:spPr>
        <p:txBody>
          <a:bodyPr wrap="none">
            <a:spAutoFit/>
          </a:bodyPr>
          <a:lstStyle/>
          <a:p>
            <a:r>
              <a:rPr lang="zh-CN" altLang="en-US" sz="2800"/>
              <a:t>全诗围绕华年展开。全部内容都在咏华年。</a:t>
            </a:r>
          </a:p>
          <a:p>
            <a:endParaRPr lang="zh-CN" altLang="en-US" sz="2800"/>
          </a:p>
          <a:p>
            <a:r>
              <a:rPr lang="zh-CN" altLang="en-US" sz="2800"/>
              <a:t>应该改个名字，叫“</a:t>
            </a:r>
            <a:r>
              <a:rPr lang="zh-CN" altLang="en-US" sz="2800" b="1">
                <a:solidFill>
                  <a:srgbClr val="FF3300"/>
                </a:solidFill>
              </a:rPr>
              <a:t>华年</a:t>
            </a:r>
            <a:r>
              <a:rPr lang="zh-CN" altLang="en-US" sz="28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animEffect transition="in" filter="blinds(horizontal)">
                                      <p:cBhvr>
                                        <p:cTn id="7" dur="500"/>
                                        <p:tgtEl>
                                          <p:spTgt spid="2150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1507">
                                            <p:txEl>
                                              <p:pRg st="2" end="2"/>
                                            </p:txEl>
                                          </p:spTgt>
                                        </p:tgtEl>
                                        <p:attrNameLst>
                                          <p:attrName>style.visibility</p:attrName>
                                        </p:attrNameLst>
                                      </p:cBhvr>
                                      <p:to>
                                        <p:strVal val="visible"/>
                                      </p:to>
                                    </p:set>
                                    <p:animEffect transition="in" filter="blinds(horizontal)">
                                      <p:cBhvr>
                                        <p:cTn id="12" dur="500"/>
                                        <p:tgtEl>
                                          <p:spTgt spid="2150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ChangeArrowheads="1"/>
          </p:cNvSpPr>
          <p:nvPr/>
        </p:nvSpPr>
        <p:spPr bwMode="auto">
          <a:xfrm>
            <a:off x="323850" y="188913"/>
            <a:ext cx="7273925" cy="5934075"/>
          </a:xfrm>
          <a:prstGeom prst="rect">
            <a:avLst/>
          </a:prstGeom>
          <a:noFill/>
          <a:ln w="9525">
            <a:noFill/>
            <a:miter lim="800000"/>
            <a:headEnd/>
            <a:tailEnd/>
          </a:ln>
        </p:spPr>
        <p:txBody>
          <a:bodyPr anchor="ctr">
            <a:spAutoFit/>
          </a:bodyPr>
          <a:lstStyle/>
          <a:p>
            <a:pPr indent="268288"/>
            <a:r>
              <a:rPr lang="zh-CN" altLang="en-US" sz="2400" b="1"/>
              <a:t>这样修改原句，可以吗？</a:t>
            </a:r>
            <a:endParaRPr lang="zh-CN" altLang="en-US" sz="2400"/>
          </a:p>
          <a:p>
            <a:pPr indent="268288"/>
            <a:endParaRPr lang="zh-CN" altLang="en-US" sz="2400" b="1"/>
          </a:p>
          <a:p>
            <a:pPr indent="268288"/>
            <a:r>
              <a:rPr lang="zh-CN" altLang="en-US" sz="2400" b="1"/>
              <a:t>（</a:t>
            </a:r>
            <a:r>
              <a:rPr lang="zh-CN" altLang="en-US" sz="2400" b="1">
                <a:solidFill>
                  <a:srgbClr val="FF3300"/>
                </a:solidFill>
              </a:rPr>
              <a:t>庄周</a:t>
            </a:r>
            <a:r>
              <a:rPr lang="zh-CN" altLang="en-US" sz="2400" b="1"/>
              <a:t>）晓梦（</a:t>
            </a:r>
            <a:r>
              <a:rPr lang="zh-CN" altLang="en-US" sz="2400" b="1">
                <a:solidFill>
                  <a:srgbClr val="FF3300"/>
                </a:solidFill>
              </a:rPr>
              <a:t>变</a:t>
            </a:r>
            <a:r>
              <a:rPr lang="zh-CN" altLang="en-US" sz="2400" b="1"/>
              <a:t>）蝴蝶，</a:t>
            </a:r>
          </a:p>
          <a:p>
            <a:pPr indent="268288"/>
            <a:r>
              <a:rPr lang="zh-CN" altLang="en-US" sz="2400" b="1"/>
              <a:t>（</a:t>
            </a:r>
            <a:r>
              <a:rPr lang="zh-CN" altLang="en-US" sz="2400" b="1">
                <a:solidFill>
                  <a:srgbClr val="FF3300"/>
                </a:solidFill>
              </a:rPr>
              <a:t>杜宇</a:t>
            </a:r>
            <a:r>
              <a:rPr lang="zh-CN" altLang="en-US" sz="2400" b="1"/>
              <a:t>）春心（</a:t>
            </a:r>
            <a:r>
              <a:rPr lang="zh-CN" altLang="en-US" sz="2400" b="1">
                <a:solidFill>
                  <a:srgbClr val="FF3300"/>
                </a:solidFill>
              </a:rPr>
              <a:t>化</a:t>
            </a:r>
            <a:r>
              <a:rPr lang="zh-CN" altLang="en-US" sz="2400" b="1"/>
              <a:t>）杜鹃。</a:t>
            </a:r>
            <a:endParaRPr lang="zh-CN" altLang="en-US" sz="2400"/>
          </a:p>
          <a:p>
            <a:pPr indent="268288"/>
            <a:endParaRPr lang="zh-CN" altLang="en-US" sz="2400" b="1"/>
          </a:p>
          <a:p>
            <a:pPr indent="268288"/>
            <a:r>
              <a:rPr lang="zh-CN" altLang="en-US" sz="2400" b="1"/>
              <a:t>      </a:t>
            </a:r>
            <a:r>
              <a:rPr lang="zh-CN" altLang="en-US" sz="2400" b="1">
                <a:latin typeface="仿宋" pitchFamily="49" charset="-122"/>
                <a:ea typeface="仿宋" pitchFamily="49" charset="-122"/>
              </a:rPr>
              <a:t>“庄生”，是庄周的华年；</a:t>
            </a:r>
          </a:p>
          <a:p>
            <a:pPr indent="268288"/>
            <a:r>
              <a:rPr lang="zh-CN" altLang="en-US" sz="2400" b="1">
                <a:latin typeface="仿宋" pitchFamily="49" charset="-122"/>
                <a:ea typeface="仿宋" pitchFamily="49" charset="-122"/>
              </a:rPr>
              <a:t>   “望帝”，是杜宇的华年。</a:t>
            </a:r>
          </a:p>
          <a:p>
            <a:pPr indent="268288"/>
            <a:endParaRPr lang="zh-CN" altLang="en-US" sz="2400" b="1">
              <a:latin typeface="仿宋" pitchFamily="49" charset="-122"/>
              <a:ea typeface="仿宋" pitchFamily="49" charset="-122"/>
            </a:endParaRPr>
          </a:p>
          <a:p>
            <a:pPr indent="268288"/>
            <a:r>
              <a:rPr lang="zh-CN" altLang="en-US" sz="2400" b="1"/>
              <a:t>沧海月（</a:t>
            </a:r>
            <a:r>
              <a:rPr lang="zh-CN" altLang="en-US" sz="2400" b="1">
                <a:solidFill>
                  <a:srgbClr val="FF3300"/>
                </a:solidFill>
              </a:rPr>
              <a:t>下</a:t>
            </a:r>
            <a:r>
              <a:rPr lang="zh-CN" altLang="en-US" sz="2400" b="1"/>
              <a:t>）珠有泪，</a:t>
            </a:r>
          </a:p>
          <a:p>
            <a:pPr indent="268288"/>
            <a:r>
              <a:rPr lang="zh-CN" altLang="en-US" sz="2400" b="1"/>
              <a:t>蓝田日（</a:t>
            </a:r>
            <a:r>
              <a:rPr lang="zh-CN" altLang="en-US" sz="2400" b="1">
                <a:solidFill>
                  <a:srgbClr val="FF3300"/>
                </a:solidFill>
              </a:rPr>
              <a:t>照</a:t>
            </a:r>
            <a:r>
              <a:rPr lang="zh-CN" altLang="en-US" sz="2400" b="1"/>
              <a:t>）玉生烟。</a:t>
            </a:r>
          </a:p>
          <a:p>
            <a:pPr indent="268288"/>
            <a:endParaRPr lang="zh-CN" altLang="en-US" sz="2400"/>
          </a:p>
          <a:p>
            <a:pPr indent="268288"/>
            <a:r>
              <a:rPr lang="zh-CN" altLang="en-US" sz="2400"/>
              <a:t>    </a:t>
            </a:r>
            <a:r>
              <a:rPr lang="zh-CN" altLang="en-US" sz="2400">
                <a:latin typeface="仿宋" pitchFamily="49" charset="-122"/>
                <a:ea typeface="仿宋" pitchFamily="49" charset="-122"/>
              </a:rPr>
              <a:t>月明珠有泪：晶莹的华年，忆之令人苦涩。</a:t>
            </a:r>
          </a:p>
          <a:p>
            <a:pPr indent="268288"/>
            <a:r>
              <a:rPr lang="zh-CN" altLang="en-US" sz="2400">
                <a:latin typeface="仿宋" pitchFamily="49" charset="-122"/>
                <a:ea typeface="仿宋" pitchFamily="49" charset="-122"/>
              </a:rPr>
              <a:t>  蓝田玉生烟：温润的华年，却缥缈不可得。</a:t>
            </a:r>
          </a:p>
          <a:p>
            <a:pPr indent="268288"/>
            <a:endParaRPr lang="zh-CN" altLang="en-US" sz="2400" b="1">
              <a:solidFill>
                <a:schemeClr val="bg1"/>
              </a:solidFill>
              <a:latin typeface="仿宋" pitchFamily="49" charset="-122"/>
              <a:ea typeface="仿宋" pitchFamily="49" charset="-122"/>
            </a:endParaRPr>
          </a:p>
          <a:p>
            <a:pPr indent="268288"/>
            <a:r>
              <a:rPr lang="zh-CN" altLang="en-US" sz="2400" b="1"/>
              <a:t>此情可待成（</a:t>
            </a:r>
            <a:r>
              <a:rPr lang="zh-CN" altLang="en-US" sz="2400" b="1">
                <a:solidFill>
                  <a:srgbClr val="FF3300"/>
                </a:solidFill>
              </a:rPr>
              <a:t>回</a:t>
            </a:r>
            <a:r>
              <a:rPr lang="zh-CN" altLang="en-US" sz="2400" b="1"/>
              <a:t>）忆，</a:t>
            </a:r>
          </a:p>
          <a:p>
            <a:pPr indent="268288"/>
            <a:r>
              <a:rPr lang="zh-CN" altLang="en-US" sz="2400" b="1"/>
              <a:t>只是当时已惘然。</a:t>
            </a:r>
          </a:p>
        </p:txBody>
      </p:sp>
      <p:sp>
        <p:nvSpPr>
          <p:cNvPr id="22531" name="Text Box 3"/>
          <p:cNvSpPr txBox="1">
            <a:spLocks noChangeArrowheads="1"/>
          </p:cNvSpPr>
          <p:nvPr/>
        </p:nvSpPr>
        <p:spPr bwMode="auto">
          <a:xfrm>
            <a:off x="5148263" y="908050"/>
            <a:ext cx="3816350" cy="2192338"/>
          </a:xfrm>
          <a:prstGeom prst="rect">
            <a:avLst/>
          </a:prstGeom>
          <a:noFill/>
          <a:ln w="9525">
            <a:noFill/>
            <a:miter lim="800000"/>
            <a:headEnd/>
            <a:tailEnd/>
          </a:ln>
        </p:spPr>
        <p:txBody>
          <a:bodyPr>
            <a:spAutoFit/>
          </a:bodyPr>
          <a:lstStyle/>
          <a:p>
            <a:r>
              <a:rPr lang="zh-CN" altLang="en-US" sz="2400">
                <a:ea typeface="仿宋" pitchFamily="49" charset="-122"/>
              </a:rPr>
              <a:t>人名称谓有诗意：</a:t>
            </a:r>
          </a:p>
          <a:p>
            <a:r>
              <a:rPr lang="zh-CN" altLang="en-US" sz="2400">
                <a:ea typeface="仿宋" pitchFamily="49" charset="-122"/>
              </a:rPr>
              <a:t>寻常巷陌，人道寄奴曾住</a:t>
            </a:r>
            <a:r>
              <a:rPr lang="zh-CN" altLang="en-US">
                <a:ea typeface="仿宋" pitchFamily="49" charset="-122"/>
              </a:rPr>
              <a:t>。（辛弃疾）</a:t>
            </a:r>
          </a:p>
          <a:p>
            <a:r>
              <a:rPr lang="zh-CN" altLang="en-US" sz="2400">
                <a:ea typeface="仿宋" pitchFamily="49" charset="-122"/>
              </a:rPr>
              <a:t>故垒西边，人道是，三国周郎赤壁</a:t>
            </a:r>
            <a:r>
              <a:rPr lang="zh-CN" altLang="en-US">
                <a:ea typeface="仿宋" pitchFamily="49" charset="-122"/>
              </a:rPr>
              <a:t>。（苏轼）</a:t>
            </a:r>
          </a:p>
          <a:p>
            <a:r>
              <a:rPr lang="zh-CN" altLang="en-US" sz="2400">
                <a:ea typeface="仿宋" pitchFamily="49" charset="-122"/>
              </a:rPr>
              <a:t>丞相祠堂何处寻</a:t>
            </a:r>
            <a:r>
              <a:rPr lang="zh-CN" altLang="en-US">
                <a:ea typeface="仿宋" pitchFamily="49" charset="-122"/>
              </a:rPr>
              <a:t>。（杜甫）</a:t>
            </a:r>
          </a:p>
        </p:txBody>
      </p:sp>
      <p:sp>
        <p:nvSpPr>
          <p:cNvPr id="22532" name="Text Box 4"/>
          <p:cNvSpPr txBox="1">
            <a:spLocks noChangeArrowheads="1"/>
          </p:cNvSpPr>
          <p:nvPr/>
        </p:nvSpPr>
        <p:spPr bwMode="auto">
          <a:xfrm>
            <a:off x="4427538" y="5373688"/>
            <a:ext cx="3536950" cy="457200"/>
          </a:xfrm>
          <a:prstGeom prst="rect">
            <a:avLst/>
          </a:prstGeom>
          <a:noFill/>
          <a:ln w="9525">
            <a:noFill/>
            <a:miter lim="800000"/>
            <a:headEnd/>
            <a:tailEnd/>
          </a:ln>
        </p:spPr>
        <p:txBody>
          <a:bodyPr wrap="none">
            <a:spAutoFit/>
          </a:bodyPr>
          <a:lstStyle/>
          <a:p>
            <a:r>
              <a:rPr lang="zh-CN" altLang="en-US" sz="2400">
                <a:ea typeface="仿宋" pitchFamily="49" charset="-122"/>
              </a:rPr>
              <a:t>骑马也追不回来的记忆！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blinds(horizontal)">
                                      <p:cBhvr>
                                        <p:cTn id="7" dur="500"/>
                                        <p:tgtEl>
                                          <p:spTgt spid="22531">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22531">
                                            <p:txEl>
                                              <p:pRg st="1" end="1"/>
                                            </p:txEl>
                                          </p:spTgt>
                                        </p:tgtEl>
                                        <p:attrNameLst>
                                          <p:attrName>style.visibility</p:attrName>
                                        </p:attrNameLst>
                                      </p:cBhvr>
                                      <p:to>
                                        <p:strVal val="visible"/>
                                      </p:to>
                                    </p:set>
                                    <p:animEffect transition="in" filter="blinds(horizontal)">
                                      <p:cBhvr>
                                        <p:cTn id="10" dur="500"/>
                                        <p:tgtEl>
                                          <p:spTgt spid="22531">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22531">
                                            <p:txEl>
                                              <p:pRg st="2" end="2"/>
                                            </p:txEl>
                                          </p:spTgt>
                                        </p:tgtEl>
                                        <p:attrNameLst>
                                          <p:attrName>style.visibility</p:attrName>
                                        </p:attrNameLst>
                                      </p:cBhvr>
                                      <p:to>
                                        <p:strVal val="visible"/>
                                      </p:to>
                                    </p:set>
                                    <p:animEffect transition="in" filter="blinds(horizontal)">
                                      <p:cBhvr>
                                        <p:cTn id="13" dur="500"/>
                                        <p:tgtEl>
                                          <p:spTgt spid="22531">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22531">
                                            <p:txEl>
                                              <p:pRg st="3" end="3"/>
                                            </p:txEl>
                                          </p:spTgt>
                                        </p:tgtEl>
                                        <p:attrNameLst>
                                          <p:attrName>style.visibility</p:attrName>
                                        </p:attrNameLst>
                                      </p:cBhvr>
                                      <p:to>
                                        <p:strVal val="visible"/>
                                      </p:to>
                                    </p:set>
                                    <p:animEffect transition="in" filter="blinds(horizontal)">
                                      <p:cBhvr>
                                        <p:cTn id="16" dur="500"/>
                                        <p:tgtEl>
                                          <p:spTgt spid="22531">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34818">
                                            <p:txEl>
                                              <p:pRg st="5" end="5"/>
                                            </p:txEl>
                                          </p:spTgt>
                                        </p:tgtEl>
                                        <p:attrNameLst>
                                          <p:attrName>style.visibility</p:attrName>
                                        </p:attrNameLst>
                                      </p:cBhvr>
                                      <p:to>
                                        <p:strVal val="visible"/>
                                      </p:to>
                                    </p:set>
                                    <p:animEffect transition="in" filter="blinds(horizontal)">
                                      <p:cBhvr>
                                        <p:cTn id="21" dur="500"/>
                                        <p:tgtEl>
                                          <p:spTgt spid="34818">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4818">
                                            <p:txEl>
                                              <p:pRg st="6" end="6"/>
                                            </p:txEl>
                                          </p:spTgt>
                                        </p:tgtEl>
                                        <p:attrNameLst>
                                          <p:attrName>style.visibility</p:attrName>
                                        </p:attrNameLst>
                                      </p:cBhvr>
                                      <p:to>
                                        <p:strVal val="visible"/>
                                      </p:to>
                                    </p:set>
                                    <p:animEffect transition="in" filter="blinds(horizontal)">
                                      <p:cBhvr>
                                        <p:cTn id="24" dur="500"/>
                                        <p:tgtEl>
                                          <p:spTgt spid="34818">
                                            <p:txEl>
                                              <p:pRg st="6" end="6"/>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34818">
                                            <p:txEl>
                                              <p:pRg st="8" end="8"/>
                                            </p:txEl>
                                          </p:spTgt>
                                        </p:tgtEl>
                                        <p:attrNameLst>
                                          <p:attrName>style.visibility</p:attrName>
                                        </p:attrNameLst>
                                      </p:cBhvr>
                                      <p:to>
                                        <p:strVal val="visible"/>
                                      </p:to>
                                    </p:set>
                                    <p:animEffect transition="in" filter="blinds(horizontal)">
                                      <p:cBhvr>
                                        <p:cTn id="29" dur="500"/>
                                        <p:tgtEl>
                                          <p:spTgt spid="34818">
                                            <p:txEl>
                                              <p:pRg st="8" end="8"/>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4818">
                                            <p:txEl>
                                              <p:pRg st="9" end="9"/>
                                            </p:txEl>
                                          </p:spTgt>
                                        </p:tgtEl>
                                        <p:attrNameLst>
                                          <p:attrName>style.visibility</p:attrName>
                                        </p:attrNameLst>
                                      </p:cBhvr>
                                      <p:to>
                                        <p:strVal val="visible"/>
                                      </p:to>
                                    </p:set>
                                    <p:animEffect transition="in" filter="blinds(horizontal)">
                                      <p:cBhvr>
                                        <p:cTn id="32" dur="500"/>
                                        <p:tgtEl>
                                          <p:spTgt spid="34818">
                                            <p:txEl>
                                              <p:pRg st="9" end="9"/>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4818">
                                            <p:txEl>
                                              <p:pRg st="11" end="11"/>
                                            </p:txEl>
                                          </p:spTgt>
                                        </p:tgtEl>
                                        <p:attrNameLst>
                                          <p:attrName>style.visibility</p:attrName>
                                        </p:attrNameLst>
                                      </p:cBhvr>
                                      <p:to>
                                        <p:strVal val="visible"/>
                                      </p:to>
                                    </p:set>
                                    <p:animEffect transition="in" filter="blinds(horizontal)">
                                      <p:cBhvr>
                                        <p:cTn id="37" dur="500"/>
                                        <p:tgtEl>
                                          <p:spTgt spid="34818">
                                            <p:txEl>
                                              <p:pRg st="11" end="11"/>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4818">
                                            <p:txEl>
                                              <p:pRg st="12" end="12"/>
                                            </p:txEl>
                                          </p:spTgt>
                                        </p:tgtEl>
                                        <p:attrNameLst>
                                          <p:attrName>style.visibility</p:attrName>
                                        </p:attrNameLst>
                                      </p:cBhvr>
                                      <p:to>
                                        <p:strVal val="visible"/>
                                      </p:to>
                                    </p:set>
                                    <p:animEffect transition="in" filter="blinds(horizontal)">
                                      <p:cBhvr>
                                        <p:cTn id="40" dur="500"/>
                                        <p:tgtEl>
                                          <p:spTgt spid="34818">
                                            <p:txEl>
                                              <p:pRg st="12" end="12"/>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34818">
                                            <p:txEl>
                                              <p:pRg st="14" end="14"/>
                                            </p:txEl>
                                          </p:spTgt>
                                        </p:tgtEl>
                                        <p:attrNameLst>
                                          <p:attrName>style.visibility</p:attrName>
                                        </p:attrNameLst>
                                      </p:cBhvr>
                                      <p:to>
                                        <p:strVal val="visible"/>
                                      </p:to>
                                    </p:set>
                                    <p:animEffect transition="in" filter="blinds(horizontal)">
                                      <p:cBhvr>
                                        <p:cTn id="45" dur="500"/>
                                        <p:tgtEl>
                                          <p:spTgt spid="34818">
                                            <p:txEl>
                                              <p:pRg st="14" end="14"/>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4818">
                                            <p:txEl>
                                              <p:pRg st="15" end="15"/>
                                            </p:txEl>
                                          </p:spTgt>
                                        </p:tgtEl>
                                        <p:attrNameLst>
                                          <p:attrName>style.visibility</p:attrName>
                                        </p:attrNameLst>
                                      </p:cBhvr>
                                      <p:to>
                                        <p:strVal val="visible"/>
                                      </p:to>
                                    </p:set>
                                    <p:animEffect transition="in" filter="blinds(horizontal)">
                                      <p:cBhvr>
                                        <p:cTn id="48" dur="500"/>
                                        <p:tgtEl>
                                          <p:spTgt spid="34818">
                                            <p:txEl>
                                              <p:pRg st="15" end="15"/>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22532">
                                            <p:txEl>
                                              <p:pRg st="0" end="0"/>
                                            </p:txEl>
                                          </p:spTgt>
                                        </p:tgtEl>
                                        <p:attrNameLst>
                                          <p:attrName>style.visibility</p:attrName>
                                        </p:attrNameLst>
                                      </p:cBhvr>
                                      <p:to>
                                        <p:strVal val="visible"/>
                                      </p:to>
                                    </p:set>
                                    <p:animEffect transition="in" filter="blinds(horizontal)">
                                      <p:cBhvr>
                                        <p:cTn id="53" dur="5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凤舞九天">
  <a:themeElements>
    <a:clrScheme name="凤舞九天">
      <a:dk1>
        <a:sysClr val="windowText" lastClr="000000"/>
      </a:dk1>
      <a:lt1>
        <a:sysClr val="window" lastClr="FFFFFF"/>
      </a:lt1>
      <a:dk2>
        <a:srgbClr val="004646"/>
      </a:dk2>
      <a:lt2>
        <a:srgbClr val="E1F0FF"/>
      </a:lt2>
      <a:accent1>
        <a:srgbClr val="50742F"/>
      </a:accent1>
      <a:accent2>
        <a:srgbClr val="268868"/>
      </a:accent2>
      <a:accent3>
        <a:srgbClr val="33BD56"/>
      </a:accent3>
      <a:accent4>
        <a:srgbClr val="4BC5B9"/>
      </a:accent4>
      <a:accent5>
        <a:srgbClr val="3163CA"/>
      </a:accent5>
      <a:accent6>
        <a:srgbClr val="4B14AA"/>
      </a:accent6>
      <a:hlink>
        <a:srgbClr val="D9BE02"/>
      </a:hlink>
      <a:folHlink>
        <a:srgbClr val="F900F9"/>
      </a:folHlink>
    </a:clrScheme>
    <a:fontScheme name="凤舞九天">
      <a:majorFont>
        <a:latin typeface="Footlight MT Light"/>
        <a:ea typeface=""/>
        <a:cs typeface=""/>
        <a:font script="Jpan" typeface="ＭＳ Ｐゴシック"/>
        <a:font script="Hang" typeface="맑은 고딕"/>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oudy Old Style"/>
        <a:ea typeface=""/>
        <a:cs typeface=""/>
        <a:font script="Jpan" typeface="ＭＳ Ｐ明朝"/>
        <a:font script="Hang" typeface="HY견명조"/>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凤舞九天">
      <a:fillStyleLst>
        <a:solidFill>
          <a:schemeClr val="phClr">
            <a:tint val="100000"/>
            <a:shade val="100000"/>
            <a:hueMod val="100000"/>
            <a:satMod val="100000"/>
          </a:schemeClr>
        </a:solidFill>
        <a:gradFill rotWithShape="1">
          <a:gsLst>
            <a:gs pos="0">
              <a:schemeClr val="phClr">
                <a:tint val="65000"/>
                <a:satMod val="180000"/>
              </a:schemeClr>
            </a:gs>
            <a:gs pos="50000">
              <a:schemeClr val="phClr">
                <a:tint val="40000"/>
                <a:satMod val="175000"/>
              </a:schemeClr>
            </a:gs>
            <a:gs pos="100000">
              <a:schemeClr val="phClr">
                <a:tint val="65000"/>
                <a:satMod val="180000"/>
              </a:schemeClr>
            </a:gs>
          </a:gsLst>
          <a:lin ang="0" scaled="1"/>
        </a:gradFill>
        <a:gradFill rotWithShape="1">
          <a:gsLst>
            <a:gs pos="0">
              <a:schemeClr val="phClr">
                <a:shade val="38000"/>
                <a:satMod val="150000"/>
              </a:schemeClr>
            </a:gs>
            <a:gs pos="50000">
              <a:schemeClr val="phClr">
                <a:shade val="100000"/>
                <a:satMod val="100000"/>
              </a:schemeClr>
            </a:gs>
            <a:gs pos="100000">
              <a:schemeClr val="phClr">
                <a:shade val="38000"/>
                <a:satMod val="150000"/>
              </a:schemeClr>
            </a:gs>
          </a:gsLst>
          <a:lin ang="0" scaled="1"/>
        </a:grad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effectStyle>
        <a:effectStyle>
          <a:effectLst>
            <a:outerShdw blurRad="190500" dist="78600" dir="2700000" rotWithShape="0">
              <a:srgbClr val="000000">
                <a:alpha val="3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tint val="100000"/>
            <a:shade val="100000"/>
            <a:hueMod val="100000"/>
            <a:satMod val="100000"/>
          </a:schemeClr>
        </a:solidFill>
        <a:gradFill rotWithShape="1">
          <a:gsLst>
            <a:gs pos="0">
              <a:schemeClr val="phClr">
                <a:tint val="80000"/>
                <a:satMod val="400000"/>
              </a:schemeClr>
            </a:gs>
            <a:gs pos="25000">
              <a:schemeClr val="phClr">
                <a:tint val="83000"/>
                <a:satMod val="300000"/>
              </a:schemeClr>
            </a:gs>
            <a:gs pos="100000">
              <a:schemeClr val="phClr">
                <a:shade val="15000"/>
                <a:satMod val="300000"/>
              </a:schemeClr>
            </a:gs>
          </a:gsLst>
          <a:path path="circle">
            <a:fillToRect l="10000" t="180000" r="10000" b="50000"/>
          </a:path>
        </a:gradFill>
        <a:blipFill>
          <a:blip xmlns:r="http://schemas.openxmlformats.org/officeDocument/2006/relationships" r:embed="rId1">
            <a:duotone>
              <a:schemeClr val="phClr">
                <a:tint val="100000"/>
                <a:shade val="70000"/>
                <a:hueMod val="100000"/>
                <a:satMod val="100000"/>
              </a:schemeClr>
              <a:schemeClr val="phClr">
                <a:tint val="90000"/>
                <a:shade val="100000"/>
                <a:hueMod val="100000"/>
                <a:satMod val="100000"/>
              </a:schemeClr>
            </a:duotone>
          </a:blip>
          <a:tile tx="0" ty="0" sx="50000" sy="50000" flip="x"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Phoenix</Template>
  <TotalTime>3950</TotalTime>
  <Words>2335</Words>
  <Application>Microsoft Office PowerPoint</Application>
  <PresentationFormat>全屏显示(4:3)</PresentationFormat>
  <Paragraphs>180</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凤舞九天</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62</cp:revision>
  <dcterms:created xsi:type="dcterms:W3CDTF">2017-08-24T00:10:58Z</dcterms:created>
  <dcterms:modified xsi:type="dcterms:W3CDTF">2018-12-03T01:23:10Z</dcterms:modified>
</cp:coreProperties>
</file>