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70" r:id="rId3"/>
    <p:sldId id="293" r:id="rId4"/>
    <p:sldId id="349" r:id="rId5"/>
    <p:sldId id="350" r:id="rId6"/>
    <p:sldId id="351" r:id="rId7"/>
    <p:sldId id="352" r:id="rId8"/>
    <p:sldId id="353" r:id="rId9"/>
    <p:sldId id="354" r:id="rId10"/>
    <p:sldId id="355" r:id="rId11"/>
    <p:sldId id="332" r:id="rId12"/>
    <p:sldId id="356" r:id="rId13"/>
    <p:sldId id="358" r:id="rId14"/>
    <p:sldId id="357" r:id="rId15"/>
    <p:sldId id="359" r:id="rId16"/>
    <p:sldId id="360" r:id="rId17"/>
    <p:sldId id="361" r:id="rId18"/>
    <p:sldId id="362" r:id="rId19"/>
    <p:sldId id="363" r:id="rId20"/>
    <p:sldId id="364" r:id="rId21"/>
    <p:sldId id="365" r:id="rId22"/>
    <p:sldId id="366" r:id="rId23"/>
    <p:sldId id="368" r:id="rId24"/>
    <p:sldId id="367" r:id="rId25"/>
    <p:sldId id="369" r:id="rId26"/>
    <p:sldId id="370" r:id="rId27"/>
    <p:sldId id="371" r:id="rId28"/>
    <p:sldId id="285" r:id="rId29"/>
    <p:sldId id="372" r:id="rId30"/>
    <p:sldId id="348" r:id="rId31"/>
    <p:sldId id="373" r:id="rId32"/>
    <p:sldId id="374" r:id="rId33"/>
    <p:sldId id="291" r:id="rId34"/>
    <p:sldId id="292" r:id="rId35"/>
    <p:sldId id="258" r:id="rId36"/>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Arial" charset="0"/>
        <a:ea typeface="宋体" charset="-122"/>
        <a:cs typeface="+mn-cs"/>
      </a:defRPr>
    </a:lvl1pPr>
    <a:lvl2pPr marL="457200" algn="l" rtl="0" fontAlgn="base">
      <a:spcBef>
        <a:spcPct val="0"/>
      </a:spcBef>
      <a:spcAft>
        <a:spcPct val="0"/>
      </a:spcAft>
      <a:defRPr kern="1200">
        <a:solidFill>
          <a:schemeClr val="tx1"/>
        </a:solidFill>
        <a:latin typeface="Arial" charset="0"/>
        <a:ea typeface="宋体" charset="-122"/>
        <a:cs typeface="+mn-cs"/>
      </a:defRPr>
    </a:lvl2pPr>
    <a:lvl3pPr marL="914400" algn="l" rtl="0" fontAlgn="base">
      <a:spcBef>
        <a:spcPct val="0"/>
      </a:spcBef>
      <a:spcAft>
        <a:spcPct val="0"/>
      </a:spcAft>
      <a:defRPr kern="1200">
        <a:solidFill>
          <a:schemeClr val="tx1"/>
        </a:solidFill>
        <a:latin typeface="Arial" charset="0"/>
        <a:ea typeface="宋体" charset="-122"/>
        <a:cs typeface="+mn-cs"/>
      </a:defRPr>
    </a:lvl3pPr>
    <a:lvl4pPr marL="1371600" algn="l" rtl="0" fontAlgn="base">
      <a:spcBef>
        <a:spcPct val="0"/>
      </a:spcBef>
      <a:spcAft>
        <a:spcPct val="0"/>
      </a:spcAft>
      <a:defRPr kern="1200">
        <a:solidFill>
          <a:schemeClr val="tx1"/>
        </a:solidFill>
        <a:latin typeface="Arial" charset="0"/>
        <a:ea typeface="宋体" charset="-122"/>
        <a:cs typeface="+mn-cs"/>
      </a:defRPr>
    </a:lvl4pPr>
    <a:lvl5pPr marL="1828800" algn="l" rtl="0" fontAlgn="base">
      <a:spcBef>
        <a:spcPct val="0"/>
      </a:spcBef>
      <a:spcAft>
        <a:spcPct val="0"/>
      </a:spcAft>
      <a:defRPr kern="1200">
        <a:solidFill>
          <a:schemeClr val="tx1"/>
        </a:solidFill>
        <a:latin typeface="Arial" charset="0"/>
        <a:ea typeface="宋体" charset="-122"/>
        <a:cs typeface="+mn-cs"/>
      </a:defRPr>
    </a:lvl5pPr>
    <a:lvl6pPr marL="2286000" algn="l" defTabSz="914400" rtl="0" eaLnBrk="1" latinLnBrk="0" hangingPunct="1">
      <a:defRPr kern="1200">
        <a:solidFill>
          <a:schemeClr val="tx1"/>
        </a:solidFill>
        <a:latin typeface="Arial" charset="0"/>
        <a:ea typeface="宋体" charset="-122"/>
        <a:cs typeface="+mn-cs"/>
      </a:defRPr>
    </a:lvl6pPr>
    <a:lvl7pPr marL="2743200" algn="l" defTabSz="914400" rtl="0" eaLnBrk="1" latinLnBrk="0" hangingPunct="1">
      <a:defRPr kern="1200">
        <a:solidFill>
          <a:schemeClr val="tx1"/>
        </a:solidFill>
        <a:latin typeface="Arial" charset="0"/>
        <a:ea typeface="宋体" charset="-122"/>
        <a:cs typeface="+mn-cs"/>
      </a:defRPr>
    </a:lvl7pPr>
    <a:lvl8pPr marL="3200400" algn="l" defTabSz="914400" rtl="0" eaLnBrk="1" latinLnBrk="0" hangingPunct="1">
      <a:defRPr kern="1200">
        <a:solidFill>
          <a:schemeClr val="tx1"/>
        </a:solidFill>
        <a:latin typeface="Arial" charset="0"/>
        <a:ea typeface="宋体" charset="-122"/>
        <a:cs typeface="+mn-cs"/>
      </a:defRPr>
    </a:lvl8pPr>
    <a:lvl9pPr marL="3657600" algn="l" defTabSz="914400" rtl="0" eaLnBrk="1" latinLnBrk="0" hangingPunct="1">
      <a:defRPr kern="1200">
        <a:solidFill>
          <a:schemeClr val="tx1"/>
        </a:solidFill>
        <a:latin typeface="Arial" charset="0"/>
        <a:ea typeface="宋体"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2574" autoAdjust="0"/>
    <p:restoredTop sz="94660"/>
  </p:normalViewPr>
  <p:slideViewPr>
    <p:cSldViewPr>
      <p:cViewPr varScale="1">
        <p:scale>
          <a:sx n="104" d="100"/>
          <a:sy n="104" d="100"/>
        </p:scale>
        <p:origin x="-84" y="-90"/>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pPr>
              <a:defRPr/>
            </a:pPr>
            <a:fld id="{809D010C-2BED-4DC2-80DC-C692246B1DF3}" type="datetimeFigureOut">
              <a:rPr lang="zh-CN" altLang="en-US"/>
              <a:pPr>
                <a:defRPr/>
              </a:pPr>
              <a:t>2017/5/14</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EDCBC80B-0D00-4BD1-8789-115615A819B7}" type="slidenum">
              <a:rPr lang="zh-CN" altLang="en-US"/>
              <a:pPr>
                <a:defRPr/>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2F48C7E7-722E-4459-BE85-A8A22541429D}" type="datetimeFigureOut">
              <a:rPr lang="zh-CN" altLang="en-US"/>
              <a:pPr>
                <a:defRPr/>
              </a:pPr>
              <a:t>2017/5/14</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2AA27CC7-633A-4B96-992A-927B37DFA4B5}" type="slidenum">
              <a:rPr lang="zh-CN" altLang="en-US"/>
              <a:pPr>
                <a:defRPr/>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3401BC1F-C29C-4450-9235-D440D41FC156}" type="datetimeFigureOut">
              <a:rPr lang="zh-CN" altLang="en-US"/>
              <a:pPr>
                <a:defRPr/>
              </a:pPr>
              <a:t>2017/5/14</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D7E933D5-726A-49A6-AC11-70185DAE7BAB}" type="slidenum">
              <a:rPr lang="zh-CN" altLang="en-US"/>
              <a:pPr>
                <a:defRPr/>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EE69BE2E-8F2E-4184-8ED8-D0C79726C76B}" type="datetimeFigureOut">
              <a:rPr lang="zh-CN" altLang="en-US"/>
              <a:pPr>
                <a:defRPr/>
              </a:pPr>
              <a:t>2017/5/14</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0A1A8009-FE5B-4729-A268-A976DDCF9258}" type="slidenum">
              <a:rPr lang="zh-CN" altLang="en-US"/>
              <a:pPr>
                <a:defRPr/>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pPr>
              <a:defRPr/>
            </a:pPr>
            <a:fld id="{CC12D069-4869-4D18-9560-6F27143D85FA}" type="datetimeFigureOut">
              <a:rPr lang="zh-CN" altLang="en-US"/>
              <a:pPr>
                <a:defRPr/>
              </a:pPr>
              <a:t>2017/5/14</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02A95C77-4517-4ADE-AC87-682AA5B82D5B}" type="slidenum">
              <a:rPr lang="zh-CN" altLang="en-US"/>
              <a:pPr>
                <a:defRPr/>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3"/>
          <p:cNvSpPr>
            <a:spLocks noGrp="1"/>
          </p:cNvSpPr>
          <p:nvPr>
            <p:ph type="dt" sz="half" idx="10"/>
          </p:nvPr>
        </p:nvSpPr>
        <p:spPr/>
        <p:txBody>
          <a:bodyPr/>
          <a:lstStyle>
            <a:lvl1pPr>
              <a:defRPr/>
            </a:lvl1pPr>
          </a:lstStyle>
          <a:p>
            <a:pPr>
              <a:defRPr/>
            </a:pPr>
            <a:fld id="{7305672C-35AB-4F48-9259-DEA4DF58B9DA}" type="datetimeFigureOut">
              <a:rPr lang="zh-CN" altLang="en-US"/>
              <a:pPr>
                <a:defRPr/>
              </a:pPr>
              <a:t>2017/5/14</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75DF79DD-C799-4B50-87E7-DC880AEDB136}" type="slidenum">
              <a:rPr lang="zh-CN" altLang="en-US"/>
              <a:pPr>
                <a:defRPr/>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3"/>
          <p:cNvSpPr>
            <a:spLocks noGrp="1"/>
          </p:cNvSpPr>
          <p:nvPr>
            <p:ph type="dt" sz="half" idx="10"/>
          </p:nvPr>
        </p:nvSpPr>
        <p:spPr/>
        <p:txBody>
          <a:bodyPr/>
          <a:lstStyle>
            <a:lvl1pPr>
              <a:defRPr/>
            </a:lvl1pPr>
          </a:lstStyle>
          <a:p>
            <a:pPr>
              <a:defRPr/>
            </a:pPr>
            <a:fld id="{486888FB-1054-47E4-8130-8774DD93ECDD}" type="datetimeFigureOut">
              <a:rPr lang="zh-CN" altLang="en-US"/>
              <a:pPr>
                <a:defRPr/>
              </a:pPr>
              <a:t>2017/5/14</a:t>
            </a:fld>
            <a:endParaRPr lang="zh-CN" altLang="en-US"/>
          </a:p>
        </p:txBody>
      </p:sp>
      <p:sp>
        <p:nvSpPr>
          <p:cNvPr id="8" name="页脚占位符 4"/>
          <p:cNvSpPr>
            <a:spLocks noGrp="1"/>
          </p:cNvSpPr>
          <p:nvPr>
            <p:ph type="ftr" sz="quarter" idx="11"/>
          </p:nvPr>
        </p:nvSpPr>
        <p:spPr/>
        <p:txBody>
          <a:bodyPr/>
          <a:lstStyle>
            <a:lvl1pPr>
              <a:defRPr/>
            </a:lvl1pPr>
          </a:lstStyle>
          <a:p>
            <a:pPr>
              <a:defRPr/>
            </a:pPr>
            <a:endParaRPr lang="zh-CN" altLang="en-US"/>
          </a:p>
        </p:txBody>
      </p:sp>
      <p:sp>
        <p:nvSpPr>
          <p:cNvPr id="9" name="灯片编号占位符 5"/>
          <p:cNvSpPr>
            <a:spLocks noGrp="1"/>
          </p:cNvSpPr>
          <p:nvPr>
            <p:ph type="sldNum" sz="quarter" idx="12"/>
          </p:nvPr>
        </p:nvSpPr>
        <p:spPr/>
        <p:txBody>
          <a:bodyPr/>
          <a:lstStyle>
            <a:lvl1pPr>
              <a:defRPr/>
            </a:lvl1pPr>
          </a:lstStyle>
          <a:p>
            <a:pPr>
              <a:defRPr/>
            </a:pPr>
            <a:fld id="{77ED5CE8-9490-432A-A6EA-DBD678765857}" type="slidenum">
              <a:rPr lang="zh-CN" altLang="en-US"/>
              <a:pPr>
                <a:defRPr/>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p:cNvSpPr>
          <p:nvPr>
            <p:ph type="dt" sz="half" idx="10"/>
          </p:nvPr>
        </p:nvSpPr>
        <p:spPr/>
        <p:txBody>
          <a:bodyPr/>
          <a:lstStyle>
            <a:lvl1pPr>
              <a:defRPr/>
            </a:lvl1pPr>
          </a:lstStyle>
          <a:p>
            <a:pPr>
              <a:defRPr/>
            </a:pPr>
            <a:fld id="{434AD651-AF32-4660-B93B-19ADD05E1143}" type="datetimeFigureOut">
              <a:rPr lang="zh-CN" altLang="en-US"/>
              <a:pPr>
                <a:defRPr/>
              </a:pPr>
              <a:t>2017/5/14</a:t>
            </a:fld>
            <a:endParaRPr lang="zh-CN" altLang="en-US"/>
          </a:p>
        </p:txBody>
      </p:sp>
      <p:sp>
        <p:nvSpPr>
          <p:cNvPr id="4" name="页脚占位符 4"/>
          <p:cNvSpPr>
            <a:spLocks noGrp="1"/>
          </p:cNvSpPr>
          <p:nvPr>
            <p:ph type="ftr" sz="quarter" idx="11"/>
          </p:nvPr>
        </p:nvSpPr>
        <p:spPr/>
        <p:txBody>
          <a:bodyPr/>
          <a:lstStyle>
            <a:lvl1pPr>
              <a:defRPr/>
            </a:lvl1pPr>
          </a:lstStyle>
          <a:p>
            <a:pPr>
              <a:defRPr/>
            </a:pPr>
            <a:endParaRPr lang="zh-CN" altLang="en-US"/>
          </a:p>
        </p:txBody>
      </p:sp>
      <p:sp>
        <p:nvSpPr>
          <p:cNvPr id="5" name="灯片编号占位符 5"/>
          <p:cNvSpPr>
            <a:spLocks noGrp="1"/>
          </p:cNvSpPr>
          <p:nvPr>
            <p:ph type="sldNum" sz="quarter" idx="12"/>
          </p:nvPr>
        </p:nvSpPr>
        <p:spPr/>
        <p:txBody>
          <a:bodyPr/>
          <a:lstStyle>
            <a:lvl1pPr>
              <a:defRPr/>
            </a:lvl1pPr>
          </a:lstStyle>
          <a:p>
            <a:pPr>
              <a:defRPr/>
            </a:pPr>
            <a:fld id="{4B544D11-6E29-485E-8427-BA2BF34930B7}" type="slidenum">
              <a:rPr lang="zh-CN" altLang="en-US"/>
              <a:pPr>
                <a:defRPr/>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92F224F5-10A5-4940-9134-F6CD77109869}" type="datetimeFigureOut">
              <a:rPr lang="zh-CN" altLang="en-US"/>
              <a:pPr>
                <a:defRPr/>
              </a:pPr>
              <a:t>2017/5/14</a:t>
            </a:fld>
            <a:endParaRPr lang="zh-CN" altLang="en-US"/>
          </a:p>
        </p:txBody>
      </p:sp>
      <p:sp>
        <p:nvSpPr>
          <p:cNvPr id="3" name="页脚占位符 4"/>
          <p:cNvSpPr>
            <a:spLocks noGrp="1"/>
          </p:cNvSpPr>
          <p:nvPr>
            <p:ph type="ftr" sz="quarter" idx="11"/>
          </p:nvPr>
        </p:nvSpPr>
        <p:spPr/>
        <p:txBody>
          <a:bodyPr/>
          <a:lstStyle>
            <a:lvl1pPr>
              <a:defRPr/>
            </a:lvl1pPr>
          </a:lstStyle>
          <a:p>
            <a:pPr>
              <a:defRPr/>
            </a:pPr>
            <a:endParaRPr lang="zh-CN" altLang="en-US"/>
          </a:p>
        </p:txBody>
      </p:sp>
      <p:sp>
        <p:nvSpPr>
          <p:cNvPr id="4" name="灯片编号占位符 5"/>
          <p:cNvSpPr>
            <a:spLocks noGrp="1"/>
          </p:cNvSpPr>
          <p:nvPr>
            <p:ph type="sldNum" sz="quarter" idx="12"/>
          </p:nvPr>
        </p:nvSpPr>
        <p:spPr/>
        <p:txBody>
          <a:bodyPr/>
          <a:lstStyle>
            <a:lvl1pPr>
              <a:defRPr/>
            </a:lvl1pPr>
          </a:lstStyle>
          <a:p>
            <a:pPr>
              <a:defRPr/>
            </a:pPr>
            <a:fld id="{05CE3CC5-095E-4556-AA8B-9CFE0EB0ACF1}" type="slidenum">
              <a:rPr lang="zh-CN" altLang="en-US"/>
              <a:pPr>
                <a:defRPr/>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p:cNvSpPr>
          <p:nvPr>
            <p:ph type="dt" sz="half" idx="10"/>
          </p:nvPr>
        </p:nvSpPr>
        <p:spPr/>
        <p:txBody>
          <a:bodyPr/>
          <a:lstStyle>
            <a:lvl1pPr>
              <a:defRPr/>
            </a:lvl1pPr>
          </a:lstStyle>
          <a:p>
            <a:pPr>
              <a:defRPr/>
            </a:pPr>
            <a:fld id="{1BC8559B-914D-4C96-B20D-441D94F373CD}" type="datetimeFigureOut">
              <a:rPr lang="zh-CN" altLang="en-US"/>
              <a:pPr>
                <a:defRPr/>
              </a:pPr>
              <a:t>2017/5/14</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D76D74C9-E949-4F30-881F-27F224986FDA}" type="slidenum">
              <a:rPr lang="zh-CN" altLang="en-US"/>
              <a:pPr>
                <a:defRPr/>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p:cNvSpPr>
          <p:nvPr>
            <p:ph type="dt" sz="half" idx="10"/>
          </p:nvPr>
        </p:nvSpPr>
        <p:spPr/>
        <p:txBody>
          <a:bodyPr/>
          <a:lstStyle>
            <a:lvl1pPr>
              <a:defRPr/>
            </a:lvl1pPr>
          </a:lstStyle>
          <a:p>
            <a:pPr>
              <a:defRPr/>
            </a:pPr>
            <a:fld id="{D4D263CE-42BB-4367-BAD0-B6563C20AFD2}" type="datetimeFigureOut">
              <a:rPr lang="zh-CN" altLang="en-US"/>
              <a:pPr>
                <a:defRPr/>
              </a:pPr>
              <a:t>2017/5/14</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35D0C26A-44BF-47A2-86FA-76C5EB29206B}" type="slidenum">
              <a:rPr lang="zh-CN" altLang="en-US"/>
              <a:pPr>
                <a:defRPr/>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标题占位符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027" name="文本占位符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smtClean="0">
                <a:solidFill>
                  <a:schemeClr val="tx1">
                    <a:tint val="75000"/>
                  </a:schemeClr>
                </a:solidFill>
                <a:latin typeface="+mn-lt"/>
                <a:ea typeface="+mn-ea"/>
              </a:defRPr>
            </a:lvl1pPr>
          </a:lstStyle>
          <a:p>
            <a:pPr>
              <a:defRPr/>
            </a:pPr>
            <a:fld id="{67DF160F-663B-4350-BBEA-EF7EDA83C8D6}" type="datetimeFigureOut">
              <a:rPr lang="zh-CN" altLang="en-US"/>
              <a:pPr>
                <a:defRPr/>
              </a:pPr>
              <a:t>2017/5/14</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ea typeface="+mn-ea"/>
              </a:defRPr>
            </a:lvl1pPr>
          </a:lstStyle>
          <a:p>
            <a:pPr>
              <a:defRPr/>
            </a:pPr>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smtClean="0">
                <a:solidFill>
                  <a:schemeClr val="tx1">
                    <a:tint val="75000"/>
                  </a:schemeClr>
                </a:solidFill>
                <a:latin typeface="+mn-lt"/>
                <a:ea typeface="+mn-ea"/>
              </a:defRPr>
            </a:lvl1pPr>
          </a:lstStyle>
          <a:p>
            <a:pPr>
              <a:defRPr/>
            </a:pPr>
            <a:fld id="{63D44B01-BD5F-421D-B687-BE2092DD2566}"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sldLayoutIdLst>
    <p:sldLayoutId id="2147483659" r:id="rId1"/>
    <p:sldLayoutId id="2147483658" r:id="rId2"/>
    <p:sldLayoutId id="2147483657" r:id="rId3"/>
    <p:sldLayoutId id="2147483656" r:id="rId4"/>
    <p:sldLayoutId id="2147483655" r:id="rId5"/>
    <p:sldLayoutId id="2147483654" r:id="rId6"/>
    <p:sldLayoutId id="2147483653" r:id="rId7"/>
    <p:sldLayoutId id="2147483652" r:id="rId8"/>
    <p:sldLayoutId id="2147483651" r:id="rId9"/>
    <p:sldLayoutId id="2147483650" r:id="rId10"/>
    <p:sldLayoutId id="2147483649" r:id="rId11"/>
  </p:sldLayoutIdLst>
  <p:txStyles>
    <p:titleStyle>
      <a:lvl1pPr algn="ctr" rtl="0" fontAlgn="base">
        <a:spcBef>
          <a:spcPct val="0"/>
        </a:spcBef>
        <a:spcAft>
          <a:spcPct val="0"/>
        </a:spcAft>
        <a:defRPr sz="4400" kern="1200">
          <a:solidFill>
            <a:schemeClr val="tx1"/>
          </a:solidFill>
          <a:latin typeface="+mj-lt"/>
          <a:ea typeface="+mj-ea"/>
          <a:cs typeface="+mj-cs"/>
        </a:defRPr>
      </a:lvl1pPr>
      <a:lvl2pPr algn="ctr" rtl="0" fontAlgn="base">
        <a:spcBef>
          <a:spcPct val="0"/>
        </a:spcBef>
        <a:spcAft>
          <a:spcPct val="0"/>
        </a:spcAft>
        <a:defRPr sz="4400">
          <a:solidFill>
            <a:schemeClr val="tx1"/>
          </a:solidFill>
          <a:latin typeface="Calibri" pitchFamily="34" charset="0"/>
          <a:ea typeface="宋体" charset="-122"/>
        </a:defRPr>
      </a:lvl2pPr>
      <a:lvl3pPr algn="ctr" rtl="0" fontAlgn="base">
        <a:spcBef>
          <a:spcPct val="0"/>
        </a:spcBef>
        <a:spcAft>
          <a:spcPct val="0"/>
        </a:spcAft>
        <a:defRPr sz="4400">
          <a:solidFill>
            <a:schemeClr val="tx1"/>
          </a:solidFill>
          <a:latin typeface="Calibri" pitchFamily="34" charset="0"/>
          <a:ea typeface="宋体" charset="-122"/>
        </a:defRPr>
      </a:lvl3pPr>
      <a:lvl4pPr algn="ctr" rtl="0" fontAlgn="base">
        <a:spcBef>
          <a:spcPct val="0"/>
        </a:spcBef>
        <a:spcAft>
          <a:spcPct val="0"/>
        </a:spcAft>
        <a:defRPr sz="4400">
          <a:solidFill>
            <a:schemeClr val="tx1"/>
          </a:solidFill>
          <a:latin typeface="Calibri" pitchFamily="34" charset="0"/>
          <a:ea typeface="宋体" charset="-122"/>
        </a:defRPr>
      </a:lvl4pPr>
      <a:lvl5pPr algn="ctr" rtl="0" fontAlgn="base">
        <a:spcBef>
          <a:spcPct val="0"/>
        </a:spcBef>
        <a:spcAft>
          <a:spcPct val="0"/>
        </a:spcAft>
        <a:defRPr sz="4400">
          <a:solidFill>
            <a:schemeClr val="tx1"/>
          </a:solidFill>
          <a:latin typeface="Calibri" pitchFamily="34" charset="0"/>
          <a:ea typeface="宋体" charset="-122"/>
        </a:defRPr>
      </a:lvl5pPr>
      <a:lvl6pPr marL="457200" algn="ctr" rtl="0" fontAlgn="base">
        <a:spcBef>
          <a:spcPct val="0"/>
        </a:spcBef>
        <a:spcAft>
          <a:spcPct val="0"/>
        </a:spcAft>
        <a:defRPr sz="4400">
          <a:solidFill>
            <a:schemeClr val="tx1"/>
          </a:solidFill>
          <a:latin typeface="Calibri" pitchFamily="34" charset="0"/>
          <a:ea typeface="宋体" charset="-122"/>
        </a:defRPr>
      </a:lvl6pPr>
      <a:lvl7pPr marL="914400" algn="ctr" rtl="0" fontAlgn="base">
        <a:spcBef>
          <a:spcPct val="0"/>
        </a:spcBef>
        <a:spcAft>
          <a:spcPct val="0"/>
        </a:spcAft>
        <a:defRPr sz="4400">
          <a:solidFill>
            <a:schemeClr val="tx1"/>
          </a:solidFill>
          <a:latin typeface="Calibri" pitchFamily="34" charset="0"/>
          <a:ea typeface="宋体" charset="-122"/>
        </a:defRPr>
      </a:lvl7pPr>
      <a:lvl8pPr marL="1371600" algn="ctr" rtl="0" fontAlgn="base">
        <a:spcBef>
          <a:spcPct val="0"/>
        </a:spcBef>
        <a:spcAft>
          <a:spcPct val="0"/>
        </a:spcAft>
        <a:defRPr sz="4400">
          <a:solidFill>
            <a:schemeClr val="tx1"/>
          </a:solidFill>
          <a:latin typeface="Calibri" pitchFamily="34" charset="0"/>
          <a:ea typeface="宋体" charset="-122"/>
        </a:defRPr>
      </a:lvl8pPr>
      <a:lvl9pPr marL="1828800" algn="ctr" rtl="0" fontAlgn="base">
        <a:spcBef>
          <a:spcPct val="0"/>
        </a:spcBef>
        <a:spcAft>
          <a:spcPct val="0"/>
        </a:spcAft>
        <a:defRPr sz="4400">
          <a:solidFill>
            <a:schemeClr val="tx1"/>
          </a:solidFill>
          <a:latin typeface="Calibri" pitchFamily="34" charset="0"/>
          <a:ea typeface="宋体" charset="-122"/>
        </a:defRPr>
      </a:lvl9pPr>
    </p:titleStyle>
    <p:bodyStyle>
      <a:lvl1pPr marL="342900" indent="-342900" algn="l" rtl="0" fontAlgn="base">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fontAlgn="base">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fontAlgn="base">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fontAlgn="base">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fontAlgn="base">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3.png"/><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12.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3.png"/><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13.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3.png"/><Relationship Id="rId1" Type="http://schemas.openxmlformats.org/officeDocument/2006/relationships/slideLayout" Target="../slideLayouts/slideLayout2.xml"/><Relationship Id="rId4" Type="http://schemas.openxmlformats.org/officeDocument/2006/relationships/image" Target="../media/image12.png"/></Relationships>
</file>

<file path=ppt/slides/_rels/slide15.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3.png"/><Relationship Id="rId1" Type="http://schemas.openxmlformats.org/officeDocument/2006/relationships/slideLayout" Target="../slideLayouts/slideLayout2.xml"/><Relationship Id="rId4" Type="http://schemas.openxmlformats.org/officeDocument/2006/relationships/image" Target="../media/image13.png"/></Relationships>
</file>

<file path=ppt/slides/_rels/slide16.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3.png"/><Relationship Id="rId1" Type="http://schemas.openxmlformats.org/officeDocument/2006/relationships/slideLayout" Target="../slideLayouts/slideLayout2.xml"/><Relationship Id="rId4" Type="http://schemas.openxmlformats.org/officeDocument/2006/relationships/image" Target="../media/image14.png"/></Relationships>
</file>

<file path=ppt/slides/_rels/slide18.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3.png"/><Relationship Id="rId1" Type="http://schemas.openxmlformats.org/officeDocument/2006/relationships/slideLayout" Target="../slideLayouts/slideLayout2.xml"/><Relationship Id="rId4" Type="http://schemas.openxmlformats.org/officeDocument/2006/relationships/image" Target="../media/image15.png"/></Relationships>
</file>

<file path=ppt/slides/_rels/slide19.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3.png"/><Relationship Id="rId1" Type="http://schemas.openxmlformats.org/officeDocument/2006/relationships/slideLayout" Target="../slideLayouts/slideLayout2.xml"/><Relationship Id="rId4" Type="http://schemas.openxmlformats.org/officeDocument/2006/relationships/image" Target="../media/image16.png"/></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3.png"/><Relationship Id="rId1" Type="http://schemas.openxmlformats.org/officeDocument/2006/relationships/slideLayout" Target="../slideLayouts/slideLayout2.xml"/><Relationship Id="rId4" Type="http://schemas.openxmlformats.org/officeDocument/2006/relationships/image" Target="../media/image17.png"/></Relationships>
</file>

<file path=ppt/slides/_rels/slide21.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3.png"/><Relationship Id="rId1" Type="http://schemas.openxmlformats.org/officeDocument/2006/relationships/slideLayout" Target="../slideLayouts/slideLayout2.xml"/><Relationship Id="rId4" Type="http://schemas.openxmlformats.org/officeDocument/2006/relationships/image" Target="../media/image18.png"/></Relationships>
</file>

<file path=ppt/slides/_rels/slide22.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3.png"/><Relationship Id="rId1" Type="http://schemas.openxmlformats.org/officeDocument/2006/relationships/slideLayout" Target="../slideLayouts/slideLayout2.xml"/><Relationship Id="rId4" Type="http://schemas.openxmlformats.org/officeDocument/2006/relationships/image" Target="../media/image19.png"/></Relationships>
</file>

<file path=ppt/slides/_rels/slide23.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3.png"/><Relationship Id="rId1" Type="http://schemas.openxmlformats.org/officeDocument/2006/relationships/slideLayout" Target="../slideLayouts/slideLayout2.xml"/><Relationship Id="rId4" Type="http://schemas.openxmlformats.org/officeDocument/2006/relationships/image" Target="../media/image20.png"/></Relationships>
</file>

<file path=ppt/slides/_rels/slide24.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3.png"/><Relationship Id="rId1" Type="http://schemas.openxmlformats.org/officeDocument/2006/relationships/slideLayout" Target="../slideLayouts/slideLayout2.xml"/><Relationship Id="rId4" Type="http://schemas.openxmlformats.org/officeDocument/2006/relationships/image" Target="../media/image21.png"/></Relationships>
</file>

<file path=ppt/slides/_rels/slide25.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3.png"/><Relationship Id="rId1" Type="http://schemas.openxmlformats.org/officeDocument/2006/relationships/slideLayout" Target="../slideLayouts/slideLayout2.xml"/><Relationship Id="rId4" Type="http://schemas.openxmlformats.org/officeDocument/2006/relationships/image" Target="../media/image22.png"/></Relationships>
</file>

<file path=ppt/slides/_rels/slide26.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3.png"/><Relationship Id="rId1" Type="http://schemas.openxmlformats.org/officeDocument/2006/relationships/slideLayout" Target="../slideLayouts/slideLayout2.xml"/><Relationship Id="rId4" Type="http://schemas.openxmlformats.org/officeDocument/2006/relationships/image" Target="../media/image23.png"/></Relationships>
</file>

<file path=ppt/slides/_rels/slide27.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3.png"/><Relationship Id="rId1" Type="http://schemas.openxmlformats.org/officeDocument/2006/relationships/slideLayout" Target="../slideLayouts/slideLayout2.xml"/><Relationship Id="rId4" Type="http://schemas.openxmlformats.org/officeDocument/2006/relationships/image" Target="../media/image24.png"/></Relationships>
</file>

<file path=ppt/slides/_rels/slide28.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3.png"/><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3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6.jpeg"/><Relationship Id="rId1" Type="http://schemas.openxmlformats.org/officeDocument/2006/relationships/slideLayout" Target="../slideLayouts/slideLayout2.xml"/><Relationship Id="rId4" Type="http://schemas.openxmlformats.org/officeDocument/2006/relationships/image" Target="../media/image27.png"/></Relationships>
</file>

<file path=ppt/slides/_rels/slide3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6.jpeg"/><Relationship Id="rId1" Type="http://schemas.openxmlformats.org/officeDocument/2006/relationships/slideLayout" Target="../slideLayouts/slideLayout2.xml"/><Relationship Id="rId4" Type="http://schemas.openxmlformats.org/officeDocument/2006/relationships/image" Target="../media/image28.png"/></Relationships>
</file>

<file path=ppt/slides/_rels/slide3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6.jpeg"/><Relationship Id="rId1" Type="http://schemas.openxmlformats.org/officeDocument/2006/relationships/slideLayout" Target="../slideLayouts/slideLayout2.xml"/><Relationship Id="rId4" Type="http://schemas.openxmlformats.org/officeDocument/2006/relationships/image" Target="../media/image29.png"/></Relationships>
</file>

<file path=ppt/slides/_rels/slide33.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3.png"/><Relationship Id="rId1" Type="http://schemas.openxmlformats.org/officeDocument/2006/relationships/slideLayout" Target="../slideLayouts/slideLayout2.xml"/><Relationship Id="rId4" Type="http://schemas.openxmlformats.org/officeDocument/2006/relationships/image" Target="../media/image31.jpeg"/></Relationships>
</file>

<file path=ppt/slides/_rels/slide3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3.png"/><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3.png"/><Relationship Id="rId1" Type="http://schemas.openxmlformats.org/officeDocument/2006/relationships/slideLayout" Target="../slideLayouts/slideLayout2.xml"/><Relationship Id="rId4"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3" name="Picture 3" descr="C:\Users\Administrator\Desktop\2006060604.jpg"/>
          <p:cNvPicPr>
            <a:picLocks noChangeAspect="1" noChangeArrowheads="1"/>
          </p:cNvPicPr>
          <p:nvPr/>
        </p:nvPicPr>
        <p:blipFill>
          <a:blip r:embed="rId2"/>
          <a:srcRect b="6288"/>
          <a:stretch>
            <a:fillRect/>
          </a:stretch>
        </p:blipFill>
        <p:spPr bwMode="auto">
          <a:xfrm>
            <a:off x="0" y="11113"/>
            <a:ext cx="9144000" cy="6846887"/>
          </a:xfrm>
          <a:prstGeom prst="rect">
            <a:avLst/>
          </a:prstGeom>
          <a:noFill/>
          <a:ln w="9525">
            <a:noFill/>
            <a:miter lim="800000"/>
            <a:headEnd/>
            <a:tailEnd/>
          </a:ln>
        </p:spPr>
      </p:pic>
      <p:sp>
        <p:nvSpPr>
          <p:cNvPr id="13314" name="标题 1"/>
          <p:cNvSpPr>
            <a:spLocks noGrp="1"/>
          </p:cNvSpPr>
          <p:nvPr>
            <p:ph type="ctrTitle"/>
          </p:nvPr>
        </p:nvSpPr>
        <p:spPr>
          <a:xfrm>
            <a:off x="723900" y="1125538"/>
            <a:ext cx="7772400" cy="2087438"/>
          </a:xfrm>
        </p:spPr>
        <p:txBody>
          <a:bodyPr/>
          <a:lstStyle/>
          <a:p>
            <a:r>
              <a:rPr lang="zh-CN" altLang="en-US" b="1" dirty="0" smtClean="0">
                <a:solidFill>
                  <a:srgbClr val="FF0000"/>
                </a:solidFill>
                <a:latin typeface="Times New Roman" pitchFamily="18" charset="0"/>
                <a:ea typeface="黑体" pitchFamily="2" charset="-122"/>
                <a:cs typeface="Times New Roman" pitchFamily="18" charset="0"/>
              </a:rPr>
              <a:t>高中数学人教</a:t>
            </a:r>
            <a:r>
              <a:rPr lang="en-US" altLang="zh-CN" b="1" dirty="0" smtClean="0">
                <a:solidFill>
                  <a:srgbClr val="FF0000"/>
                </a:solidFill>
                <a:latin typeface="Times New Roman" pitchFamily="18" charset="0"/>
                <a:ea typeface="黑体" pitchFamily="2" charset="-122"/>
                <a:cs typeface="Times New Roman" pitchFamily="18" charset="0"/>
              </a:rPr>
              <a:t>A</a:t>
            </a:r>
            <a:r>
              <a:rPr lang="zh-CN" altLang="en-US" b="1" dirty="0" smtClean="0">
                <a:solidFill>
                  <a:srgbClr val="FF0000"/>
                </a:solidFill>
                <a:latin typeface="Times New Roman" pitchFamily="18" charset="0"/>
                <a:ea typeface="黑体" pitchFamily="2" charset="-122"/>
                <a:cs typeface="Times New Roman" pitchFamily="18" charset="0"/>
              </a:rPr>
              <a:t>版</a:t>
            </a:r>
            <a:r>
              <a:rPr lang="en-US" altLang="zh-CN" b="1" dirty="0" smtClean="0">
                <a:solidFill>
                  <a:srgbClr val="FF0000"/>
                </a:solidFill>
                <a:latin typeface="Times New Roman" pitchFamily="18" charset="0"/>
                <a:ea typeface="黑体" pitchFamily="2" charset="-122"/>
                <a:cs typeface="Times New Roman" pitchFamily="18" charset="0"/>
              </a:rPr>
              <a:t/>
            </a:r>
            <a:br>
              <a:rPr lang="en-US" altLang="zh-CN" b="1" dirty="0" smtClean="0">
                <a:solidFill>
                  <a:srgbClr val="FF0000"/>
                </a:solidFill>
                <a:latin typeface="Times New Roman" pitchFamily="18" charset="0"/>
                <a:ea typeface="黑体" pitchFamily="2" charset="-122"/>
                <a:cs typeface="Times New Roman" pitchFamily="18" charset="0"/>
              </a:rPr>
            </a:br>
            <a:r>
              <a:rPr lang="zh-CN" altLang="en-US" b="1" dirty="0" smtClean="0">
                <a:solidFill>
                  <a:srgbClr val="FF0000"/>
                </a:solidFill>
                <a:latin typeface="Times New Roman" pitchFamily="18" charset="0"/>
                <a:ea typeface="黑体" pitchFamily="2" charset="-122"/>
                <a:cs typeface="Times New Roman" pitchFamily="18" charset="0"/>
              </a:rPr>
              <a:t>选修</a:t>
            </a:r>
            <a:r>
              <a:rPr lang="en-US" altLang="zh-CN" b="1" dirty="0" smtClean="0">
                <a:solidFill>
                  <a:srgbClr val="FF0000"/>
                </a:solidFill>
                <a:latin typeface="Times New Roman" pitchFamily="18" charset="0"/>
                <a:ea typeface="黑体" pitchFamily="2" charset="-122"/>
                <a:cs typeface="Times New Roman" pitchFamily="18" charset="0"/>
              </a:rPr>
              <a:t>4</a:t>
            </a:r>
            <a:r>
              <a:rPr lang="zh-CN" altLang="en-US" b="1" dirty="0" smtClean="0">
                <a:solidFill>
                  <a:srgbClr val="FF0000"/>
                </a:solidFill>
                <a:latin typeface="Times New Roman" pitchFamily="18" charset="0"/>
                <a:ea typeface="黑体" pitchFamily="2" charset="-122"/>
                <a:cs typeface="Times New Roman" pitchFamily="18" charset="0"/>
              </a:rPr>
              <a:t>－</a:t>
            </a:r>
            <a:r>
              <a:rPr lang="en-US" altLang="zh-CN" b="1" dirty="0" smtClean="0">
                <a:solidFill>
                  <a:srgbClr val="FF0000"/>
                </a:solidFill>
                <a:latin typeface="Times New Roman" pitchFamily="18" charset="0"/>
                <a:ea typeface="黑体" pitchFamily="2" charset="-122"/>
                <a:cs typeface="Times New Roman" pitchFamily="18" charset="0"/>
              </a:rPr>
              <a:t>5</a:t>
            </a:r>
            <a:br>
              <a:rPr lang="en-US" altLang="zh-CN" b="1" dirty="0" smtClean="0">
                <a:solidFill>
                  <a:srgbClr val="FF0000"/>
                </a:solidFill>
                <a:latin typeface="Times New Roman" pitchFamily="18" charset="0"/>
                <a:ea typeface="黑体" pitchFamily="2" charset="-122"/>
                <a:cs typeface="Times New Roman" pitchFamily="18" charset="0"/>
              </a:rPr>
            </a:br>
            <a:r>
              <a:rPr lang="zh-CN" altLang="en-US" b="1" dirty="0" smtClean="0">
                <a:solidFill>
                  <a:srgbClr val="FF0000"/>
                </a:solidFill>
                <a:latin typeface="Times New Roman" pitchFamily="18" charset="0"/>
                <a:ea typeface="黑体" pitchFamily="2" charset="-122"/>
                <a:cs typeface="Times New Roman" pitchFamily="18" charset="0"/>
              </a:rPr>
              <a:t>不等式选讲</a:t>
            </a:r>
          </a:p>
        </p:txBody>
      </p:sp>
      <p:sp>
        <p:nvSpPr>
          <p:cNvPr id="13315" name="副标题 2"/>
          <p:cNvSpPr>
            <a:spLocks noGrp="1"/>
          </p:cNvSpPr>
          <p:nvPr>
            <p:ph type="subTitle" idx="1"/>
          </p:nvPr>
        </p:nvSpPr>
        <p:spPr>
          <a:xfrm>
            <a:off x="1447800" y="4124994"/>
            <a:ext cx="6400800" cy="1392238"/>
          </a:xfrm>
        </p:spPr>
        <p:txBody>
          <a:bodyPr/>
          <a:lstStyle/>
          <a:p>
            <a:r>
              <a:rPr lang="zh-CN" altLang="en-US" b="1" dirty="0" smtClean="0">
                <a:solidFill>
                  <a:srgbClr val="FF0000"/>
                </a:solidFill>
              </a:rPr>
              <a:t>四川省成都市新都一中</a:t>
            </a:r>
            <a:endParaRPr lang="en-US" altLang="zh-CN" b="1" dirty="0" smtClean="0">
              <a:solidFill>
                <a:srgbClr val="FF0000"/>
              </a:solidFill>
            </a:endParaRPr>
          </a:p>
          <a:p>
            <a:r>
              <a:rPr lang="zh-CN" altLang="en-US" b="1" dirty="0" smtClean="0">
                <a:solidFill>
                  <a:srgbClr val="FF0000"/>
                </a:solidFill>
              </a:rPr>
              <a:t>肖  宏</a:t>
            </a:r>
          </a:p>
        </p:txBody>
      </p:sp>
      <p:pic>
        <p:nvPicPr>
          <p:cNvPr id="13319" name="Picture 7" descr="图片1"/>
          <p:cNvPicPr>
            <a:picLocks noChangeAspect="1" noChangeArrowheads="1"/>
          </p:cNvPicPr>
          <p:nvPr/>
        </p:nvPicPr>
        <p:blipFill>
          <a:blip r:embed="rId3"/>
          <a:srcRect/>
          <a:stretch>
            <a:fillRect/>
          </a:stretch>
        </p:blipFill>
        <p:spPr bwMode="auto">
          <a:xfrm>
            <a:off x="0" y="0"/>
            <a:ext cx="1476375" cy="1416050"/>
          </a:xfrm>
          <a:prstGeom prst="rect">
            <a:avLst/>
          </a:prstGeom>
          <a:noFill/>
        </p:spPr>
      </p:pic>
      <p:sp>
        <p:nvSpPr>
          <p:cNvPr id="6" name="TextBox 3"/>
          <p:cNvSpPr txBox="1">
            <a:spLocks noChangeArrowheads="1"/>
          </p:cNvSpPr>
          <p:nvPr/>
        </p:nvSpPr>
        <p:spPr bwMode="auto">
          <a:xfrm>
            <a:off x="5004048" y="52388"/>
            <a:ext cx="4139952"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r>
              <a:rPr lang="en-US" altLang="zh-CN" sz="2000" b="1" i="1" dirty="0">
                <a:solidFill>
                  <a:schemeClr val="bg1"/>
                </a:solidFill>
                <a:latin typeface="Times New Roman" pitchFamily="18" charset="0"/>
                <a:cs typeface="Times New Roman" pitchFamily="18" charset="0"/>
              </a:rPr>
              <a:t>No.</a:t>
            </a:r>
            <a:r>
              <a:rPr lang="en-US" altLang="zh-CN" sz="2000" b="1" dirty="0">
                <a:solidFill>
                  <a:schemeClr val="bg1"/>
                </a:solidFill>
                <a:latin typeface="Times New Roman" pitchFamily="18" charset="0"/>
                <a:cs typeface="Times New Roman" pitchFamily="18" charset="0"/>
              </a:rPr>
              <a:t>1</a:t>
            </a:r>
            <a:r>
              <a:rPr lang="en-US" altLang="zh-CN" sz="2000" b="1" i="1" dirty="0">
                <a:solidFill>
                  <a:schemeClr val="bg1"/>
                </a:solidFill>
                <a:latin typeface="Times New Roman" pitchFamily="18" charset="0"/>
                <a:cs typeface="Times New Roman" pitchFamily="18" charset="0"/>
              </a:rPr>
              <a:t>  middle  school </a:t>
            </a:r>
            <a:r>
              <a:rPr lang="zh-CN" altLang="en-US" sz="2000" b="1" dirty="0" smtClean="0">
                <a:solidFill>
                  <a:schemeClr val="bg1"/>
                </a:solidFill>
                <a:latin typeface="Times New Roman" pitchFamily="18" charset="0"/>
                <a:cs typeface="Times New Roman" pitchFamily="18" charset="0"/>
              </a:rPr>
              <a:t>，</a:t>
            </a:r>
            <a:r>
              <a:rPr lang="en-US" altLang="zh-CN" sz="2000" b="1" i="1" dirty="0">
                <a:solidFill>
                  <a:schemeClr val="bg1"/>
                </a:solidFill>
                <a:latin typeface="Times New Roman" pitchFamily="18" charset="0"/>
                <a:cs typeface="Times New Roman" pitchFamily="18" charset="0"/>
              </a:rPr>
              <a:t>my  love </a:t>
            </a:r>
            <a:r>
              <a:rPr lang="zh-CN" altLang="en-US" sz="2000" b="1" dirty="0">
                <a:solidFill>
                  <a:schemeClr val="bg1"/>
                </a:solidFill>
                <a:latin typeface="Times New Roman" pitchFamily="18" charset="0"/>
                <a:cs typeface="Times New Roman" pitchFamily="18" charset="0"/>
              </a:rPr>
              <a:t>！</a:t>
            </a:r>
            <a:endParaRPr lang="zh-CN" altLang="en-US" sz="2000" b="1" i="1" dirty="0">
              <a:solidFill>
                <a:schemeClr val="bg1"/>
              </a:solidFill>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9" name="Picture 2" descr="C:\Users\Administrator\Desktop\学校LOGO.jpg"/>
          <p:cNvPicPr>
            <a:picLocks noChangeAspect="1" noChangeArrowheads="1"/>
          </p:cNvPicPr>
          <p:nvPr/>
        </p:nvPicPr>
        <p:blipFill>
          <a:blip r:embed="rId2"/>
          <a:srcRect b="50735"/>
          <a:stretch>
            <a:fillRect/>
          </a:stretch>
        </p:blipFill>
        <p:spPr bwMode="auto">
          <a:xfrm>
            <a:off x="-23813" y="49213"/>
            <a:ext cx="1492251" cy="1435100"/>
          </a:xfrm>
          <a:prstGeom prst="rect">
            <a:avLst/>
          </a:prstGeom>
          <a:noFill/>
        </p:spPr>
      </p:pic>
      <p:sp>
        <p:nvSpPr>
          <p:cNvPr id="6" name="TextBox 3"/>
          <p:cNvSpPr txBox="1">
            <a:spLocks noChangeArrowheads="1"/>
          </p:cNvSpPr>
          <p:nvPr/>
        </p:nvSpPr>
        <p:spPr bwMode="auto">
          <a:xfrm>
            <a:off x="5004048" y="52388"/>
            <a:ext cx="4139952"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r>
              <a:rPr lang="en-US" altLang="zh-CN" sz="2000" b="1" i="1" dirty="0">
                <a:solidFill>
                  <a:srgbClr val="0070C0"/>
                </a:solidFill>
                <a:latin typeface="Times New Roman" pitchFamily="18" charset="0"/>
                <a:cs typeface="Times New Roman" pitchFamily="18" charset="0"/>
              </a:rPr>
              <a:t>No.</a:t>
            </a:r>
            <a:r>
              <a:rPr lang="en-US" altLang="zh-CN" sz="2000" b="1" dirty="0">
                <a:solidFill>
                  <a:srgbClr val="0070C0"/>
                </a:solidFill>
                <a:latin typeface="Times New Roman" pitchFamily="18" charset="0"/>
                <a:cs typeface="Times New Roman" pitchFamily="18" charset="0"/>
              </a:rPr>
              <a:t>1</a:t>
            </a:r>
            <a:r>
              <a:rPr lang="en-US" altLang="zh-CN" sz="2000" b="1" i="1" dirty="0">
                <a:solidFill>
                  <a:srgbClr val="0070C0"/>
                </a:solidFill>
                <a:latin typeface="Times New Roman" pitchFamily="18" charset="0"/>
                <a:cs typeface="Times New Roman" pitchFamily="18" charset="0"/>
              </a:rPr>
              <a:t>  middle  school </a:t>
            </a:r>
            <a:r>
              <a:rPr lang="zh-CN" altLang="en-US" sz="2000" b="1" dirty="0" smtClean="0">
                <a:solidFill>
                  <a:srgbClr val="0070C0"/>
                </a:solidFill>
                <a:latin typeface="Times New Roman" pitchFamily="18" charset="0"/>
                <a:cs typeface="Times New Roman" pitchFamily="18" charset="0"/>
              </a:rPr>
              <a:t>，</a:t>
            </a:r>
            <a:r>
              <a:rPr lang="en-US" altLang="zh-CN" sz="2000" b="1" i="1" dirty="0">
                <a:solidFill>
                  <a:srgbClr val="0070C0"/>
                </a:solidFill>
                <a:latin typeface="Times New Roman" pitchFamily="18" charset="0"/>
                <a:cs typeface="Times New Roman" pitchFamily="18" charset="0"/>
              </a:rPr>
              <a:t>my  love </a:t>
            </a:r>
            <a:r>
              <a:rPr lang="zh-CN" altLang="en-US" sz="2000" b="1" dirty="0">
                <a:solidFill>
                  <a:srgbClr val="0070C0"/>
                </a:solidFill>
                <a:latin typeface="Times New Roman" pitchFamily="18" charset="0"/>
                <a:cs typeface="Times New Roman" pitchFamily="18" charset="0"/>
              </a:rPr>
              <a:t>！</a:t>
            </a:r>
            <a:endParaRPr lang="zh-CN" altLang="en-US" sz="2000" b="1" i="1" dirty="0">
              <a:solidFill>
                <a:srgbClr val="0070C0"/>
              </a:solidFill>
              <a:latin typeface="Times New Roman" pitchFamily="18" charset="0"/>
              <a:cs typeface="Times New Roman" pitchFamily="18" charset="0"/>
            </a:endParaRPr>
          </a:p>
        </p:txBody>
      </p:sp>
      <p:pic>
        <p:nvPicPr>
          <p:cNvPr id="8" name="单色基础预学.eps" descr="id:2147508226;FounderCES"/>
          <p:cNvPicPr/>
          <p:nvPr/>
        </p:nvPicPr>
        <p:blipFill>
          <a:blip r:embed="rId3"/>
          <a:stretch>
            <a:fillRect/>
          </a:stretch>
        </p:blipFill>
        <p:spPr>
          <a:xfrm>
            <a:off x="2051720" y="229784"/>
            <a:ext cx="2003127" cy="711919"/>
          </a:xfrm>
          <a:prstGeom prst="rect">
            <a:avLst/>
          </a:prstGeom>
        </p:spPr>
      </p:pic>
      <p:sp>
        <p:nvSpPr>
          <p:cNvPr id="14338" name="副标题 2"/>
          <p:cNvSpPr>
            <a:spLocks noGrp="1"/>
          </p:cNvSpPr>
          <p:nvPr>
            <p:ph idx="1"/>
          </p:nvPr>
        </p:nvSpPr>
        <p:spPr>
          <a:xfrm>
            <a:off x="179512" y="1340768"/>
            <a:ext cx="8640960" cy="5328592"/>
          </a:xfrm>
        </p:spPr>
        <p:txBody>
          <a:bodyPr/>
          <a:lstStyle/>
          <a:p>
            <a:r>
              <a:rPr lang="zh-CN" altLang="zh-CN" b="1" dirty="0" smtClean="0">
                <a:latin typeface="Times New Roman" pitchFamily="18" charset="0"/>
                <a:cs typeface="Times New Roman" pitchFamily="18" charset="0"/>
              </a:rPr>
              <a:t>预</a:t>
            </a:r>
            <a:r>
              <a:rPr lang="zh-CN" altLang="zh-CN" b="1" dirty="0">
                <a:latin typeface="Times New Roman" pitchFamily="18" charset="0"/>
                <a:cs typeface="Times New Roman" pitchFamily="18" charset="0"/>
              </a:rPr>
              <a:t>学</a:t>
            </a:r>
            <a:r>
              <a:rPr lang="en-US" altLang="zh-CN" b="1" dirty="0">
                <a:latin typeface="Times New Roman" pitchFamily="18" charset="0"/>
                <a:cs typeface="Times New Roman" pitchFamily="18" charset="0"/>
              </a:rPr>
              <a:t>4:</a:t>
            </a:r>
            <a:r>
              <a:rPr lang="zh-CN" altLang="zh-CN" b="1" dirty="0">
                <a:latin typeface="Times New Roman" pitchFamily="18" charset="0"/>
                <a:cs typeface="Times New Roman" pitchFamily="18" charset="0"/>
              </a:rPr>
              <a:t>不等式证明的分析法和综合法是从整体上处理不等式的不同形式</a:t>
            </a:r>
            <a:r>
              <a:rPr lang="en-US" altLang="zh-CN" b="1" dirty="0">
                <a:latin typeface="Times New Roman" pitchFamily="18" charset="0"/>
                <a:cs typeface="Times New Roman" pitchFamily="18" charset="0"/>
              </a:rPr>
              <a:t>.</a:t>
            </a:r>
            <a:r>
              <a:rPr lang="zh-CN" altLang="zh-CN" b="1" dirty="0">
                <a:latin typeface="Times New Roman" pitchFamily="18" charset="0"/>
                <a:cs typeface="Times New Roman" pitchFamily="18" charset="0"/>
              </a:rPr>
              <a:t>分析法的实质是从欲证的不等式出发寻找使之成立的充分条件</a:t>
            </a:r>
            <a:r>
              <a:rPr lang="en-US" altLang="zh-CN" b="1" dirty="0">
                <a:latin typeface="Times New Roman" pitchFamily="18" charset="0"/>
                <a:cs typeface="Times New Roman" pitchFamily="18" charset="0"/>
              </a:rPr>
              <a:t>.</a:t>
            </a:r>
            <a:r>
              <a:rPr lang="zh-CN" altLang="zh-CN" b="1" dirty="0">
                <a:latin typeface="Times New Roman" pitchFamily="18" charset="0"/>
                <a:cs typeface="Times New Roman" pitchFamily="18" charset="0"/>
              </a:rPr>
              <a:t>综合法是把整个不等式看成一个整体，根据不等式的性质、基本不等式，经过变形、运算，导出欲证的不等式</a:t>
            </a:r>
            <a:r>
              <a:rPr lang="en-US" altLang="zh-CN" b="1" dirty="0">
                <a:latin typeface="Times New Roman" pitchFamily="18" charset="0"/>
                <a:cs typeface="Times New Roman" pitchFamily="18" charset="0"/>
              </a:rPr>
              <a:t>.</a:t>
            </a:r>
            <a:endParaRPr lang="zh-CN" altLang="zh-CN" dirty="0">
              <a:latin typeface="Times New Roman" pitchFamily="18" charset="0"/>
              <a:cs typeface="Times New Roman" pitchFamily="18" charset="0"/>
            </a:endParaRPr>
          </a:p>
        </p:txBody>
      </p:sp>
    </p:spTree>
    <p:extLst>
      <p:ext uri="{BB962C8B-B14F-4D97-AF65-F5344CB8AC3E}">
        <p14:creationId xmlns:p14="http://schemas.microsoft.com/office/powerpoint/2010/main" val="21562763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4338">
                                            <p:txEl>
                                              <p:pRg st="0" end="0"/>
                                            </p:txEl>
                                          </p:spTgt>
                                        </p:tgtEl>
                                        <p:attrNameLst>
                                          <p:attrName>style.visibility</p:attrName>
                                        </p:attrNameLst>
                                      </p:cBhvr>
                                      <p:to>
                                        <p:strVal val="visible"/>
                                      </p:to>
                                    </p:set>
                                    <p:animEffect transition="in" filter="fade">
                                      <p:cBhvr>
                                        <p:cTn id="7" dur="1000"/>
                                        <p:tgtEl>
                                          <p:spTgt spid="14338">
                                            <p:txEl>
                                              <p:pRg st="0" end="0"/>
                                            </p:txEl>
                                          </p:spTgt>
                                        </p:tgtEl>
                                      </p:cBhvr>
                                    </p:animEffect>
                                    <p:anim calcmode="lin" valueType="num">
                                      <p:cBhvr>
                                        <p:cTn id="8" dur="1000" fill="hold"/>
                                        <p:tgtEl>
                                          <p:spTgt spid="14338">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14338">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38"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9" name="Picture 2" descr="C:\Users\Administrator\Desktop\学校LOGO.jpg"/>
          <p:cNvPicPr>
            <a:picLocks noChangeAspect="1" noChangeArrowheads="1"/>
          </p:cNvPicPr>
          <p:nvPr/>
        </p:nvPicPr>
        <p:blipFill>
          <a:blip r:embed="rId2"/>
          <a:srcRect b="50735"/>
          <a:stretch>
            <a:fillRect/>
          </a:stretch>
        </p:blipFill>
        <p:spPr bwMode="auto">
          <a:xfrm>
            <a:off x="-23813" y="49213"/>
            <a:ext cx="1492251" cy="1435100"/>
          </a:xfrm>
          <a:prstGeom prst="rect">
            <a:avLst/>
          </a:prstGeom>
          <a:noFill/>
        </p:spPr>
      </p:pic>
      <p:sp>
        <p:nvSpPr>
          <p:cNvPr id="6" name="TextBox 3"/>
          <p:cNvSpPr txBox="1">
            <a:spLocks noChangeArrowheads="1"/>
          </p:cNvSpPr>
          <p:nvPr/>
        </p:nvSpPr>
        <p:spPr bwMode="auto">
          <a:xfrm>
            <a:off x="5004048" y="52388"/>
            <a:ext cx="4139952"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r>
              <a:rPr lang="en-US" altLang="zh-CN" sz="2000" b="1" i="1" dirty="0">
                <a:solidFill>
                  <a:srgbClr val="0070C0"/>
                </a:solidFill>
                <a:latin typeface="Times New Roman" pitchFamily="18" charset="0"/>
                <a:cs typeface="Times New Roman" pitchFamily="18" charset="0"/>
              </a:rPr>
              <a:t>No.</a:t>
            </a:r>
            <a:r>
              <a:rPr lang="en-US" altLang="zh-CN" sz="2000" b="1" dirty="0">
                <a:solidFill>
                  <a:srgbClr val="0070C0"/>
                </a:solidFill>
                <a:latin typeface="Times New Roman" pitchFamily="18" charset="0"/>
                <a:cs typeface="Times New Roman" pitchFamily="18" charset="0"/>
              </a:rPr>
              <a:t>1</a:t>
            </a:r>
            <a:r>
              <a:rPr lang="en-US" altLang="zh-CN" sz="2000" b="1" i="1" dirty="0">
                <a:solidFill>
                  <a:srgbClr val="0070C0"/>
                </a:solidFill>
                <a:latin typeface="Times New Roman" pitchFamily="18" charset="0"/>
                <a:cs typeface="Times New Roman" pitchFamily="18" charset="0"/>
              </a:rPr>
              <a:t>  middle  school </a:t>
            </a:r>
            <a:r>
              <a:rPr lang="zh-CN" altLang="en-US" sz="2000" b="1" dirty="0" smtClean="0">
                <a:solidFill>
                  <a:srgbClr val="0070C0"/>
                </a:solidFill>
                <a:latin typeface="Times New Roman" pitchFamily="18" charset="0"/>
                <a:cs typeface="Times New Roman" pitchFamily="18" charset="0"/>
              </a:rPr>
              <a:t>，</a:t>
            </a:r>
            <a:r>
              <a:rPr lang="en-US" altLang="zh-CN" sz="2000" b="1" i="1" dirty="0">
                <a:solidFill>
                  <a:srgbClr val="0070C0"/>
                </a:solidFill>
                <a:latin typeface="Times New Roman" pitchFamily="18" charset="0"/>
                <a:cs typeface="Times New Roman" pitchFamily="18" charset="0"/>
              </a:rPr>
              <a:t>my  love </a:t>
            </a:r>
            <a:r>
              <a:rPr lang="zh-CN" altLang="en-US" sz="2000" b="1" dirty="0">
                <a:solidFill>
                  <a:srgbClr val="0070C0"/>
                </a:solidFill>
                <a:latin typeface="Times New Roman" pitchFamily="18" charset="0"/>
                <a:cs typeface="Times New Roman" pitchFamily="18" charset="0"/>
              </a:rPr>
              <a:t>！</a:t>
            </a:r>
            <a:endParaRPr lang="zh-CN" altLang="en-US" sz="2000" b="1" i="1" dirty="0">
              <a:solidFill>
                <a:srgbClr val="0070C0"/>
              </a:solidFill>
              <a:latin typeface="Times New Roman" pitchFamily="18" charset="0"/>
              <a:cs typeface="Times New Roman" pitchFamily="18" charset="0"/>
            </a:endParaRPr>
          </a:p>
        </p:txBody>
      </p:sp>
      <p:pic>
        <p:nvPicPr>
          <p:cNvPr id="7" name="单色问题导学.eps" descr="id:2147505790;FounderCES"/>
          <p:cNvPicPr/>
          <p:nvPr/>
        </p:nvPicPr>
        <p:blipFill>
          <a:blip r:embed="rId3"/>
          <a:stretch>
            <a:fillRect/>
          </a:stretch>
        </p:blipFill>
        <p:spPr>
          <a:xfrm>
            <a:off x="1619672" y="250825"/>
            <a:ext cx="2274039" cy="664711"/>
          </a:xfrm>
          <a:prstGeom prst="rect">
            <a:avLst/>
          </a:prstGeom>
        </p:spPr>
      </p:pic>
      <mc:AlternateContent xmlns:mc="http://schemas.openxmlformats.org/markup-compatibility/2006">
        <mc:Choice xmlns:a14="http://schemas.microsoft.com/office/drawing/2010/main" Requires="a14">
          <p:sp>
            <p:nvSpPr>
              <p:cNvPr id="14338" name="副标题 2"/>
              <p:cNvSpPr>
                <a:spLocks noGrp="1"/>
              </p:cNvSpPr>
              <p:nvPr>
                <p:ph idx="1"/>
              </p:nvPr>
            </p:nvSpPr>
            <p:spPr>
              <a:xfrm>
                <a:off x="179512" y="1340768"/>
                <a:ext cx="8507288" cy="5328592"/>
              </a:xfrm>
            </p:spPr>
            <p:txBody>
              <a:bodyPr/>
              <a:lstStyle/>
              <a:p>
                <a:r>
                  <a:rPr lang="en-US" altLang="zh-CN" b="1" dirty="0" smtClean="0">
                    <a:latin typeface="Times New Roman" pitchFamily="18" charset="0"/>
                    <a:cs typeface="Times New Roman" pitchFamily="18" charset="0"/>
                  </a:rPr>
                  <a:t>1.</a:t>
                </a:r>
                <a:r>
                  <a:rPr lang="zh-CN" altLang="zh-CN" b="1" dirty="0">
                    <a:latin typeface="Times New Roman" pitchFamily="18" charset="0"/>
                    <a:cs typeface="Times New Roman" pitchFamily="18" charset="0"/>
                  </a:rPr>
                  <a:t>用比较法证明不等式</a:t>
                </a:r>
                <a:endParaRPr lang="zh-CN" altLang="zh-CN" dirty="0">
                  <a:latin typeface="Times New Roman" pitchFamily="18" charset="0"/>
                  <a:cs typeface="Times New Roman" pitchFamily="18" charset="0"/>
                </a:endParaRPr>
              </a:p>
              <a:p>
                <a:r>
                  <a:rPr lang="zh-CN" altLang="zh-CN" b="1" dirty="0">
                    <a:latin typeface="Times New Roman" pitchFamily="18" charset="0"/>
                    <a:cs typeface="Times New Roman" pitchFamily="18" charset="0"/>
                  </a:rPr>
                  <a:t>例</a:t>
                </a:r>
                <a:r>
                  <a:rPr lang="en-US" altLang="zh-CN" b="1" dirty="0" smtClean="0">
                    <a:latin typeface="Times New Roman" pitchFamily="18" charset="0"/>
                    <a:cs typeface="Times New Roman" pitchFamily="18" charset="0"/>
                  </a:rPr>
                  <a:t>1</a:t>
                </a:r>
                <a:r>
                  <a:rPr lang="zh-CN" altLang="en-US" b="1" dirty="0" smtClean="0">
                    <a:latin typeface="Times New Roman" pitchFamily="18" charset="0"/>
                    <a:cs typeface="Times New Roman" pitchFamily="18" charset="0"/>
                  </a:rPr>
                  <a:t>、</a:t>
                </a:r>
                <a:r>
                  <a:rPr lang="zh-CN" altLang="zh-CN" b="1" dirty="0" smtClean="0">
                    <a:latin typeface="Times New Roman" pitchFamily="18" charset="0"/>
                    <a:cs typeface="Times New Roman" pitchFamily="18" charset="0"/>
                  </a:rPr>
                  <a:t>求证</a:t>
                </a:r>
                <a:r>
                  <a:rPr lang="en-US" altLang="zh-CN" b="1" dirty="0">
                    <a:latin typeface="Times New Roman" pitchFamily="18" charset="0"/>
                    <a:cs typeface="Times New Roman" pitchFamily="18" charset="0"/>
                  </a:rPr>
                  <a:t>:(1)</a:t>
                </a:r>
                <a:r>
                  <a:rPr lang="zh-CN" altLang="zh-CN" b="1" dirty="0">
                    <a:latin typeface="Times New Roman" pitchFamily="18" charset="0"/>
                    <a:cs typeface="Times New Roman" pitchFamily="18" charset="0"/>
                  </a:rPr>
                  <a:t>当</a:t>
                </a:r>
                <a:r>
                  <a:rPr lang="en-US" altLang="zh-CN" b="1" i="1" dirty="0" err="1">
                    <a:latin typeface="Times New Roman" pitchFamily="18" charset="0"/>
                    <a:cs typeface="Times New Roman" pitchFamily="18" charset="0"/>
                  </a:rPr>
                  <a:t>x</a:t>
                </a:r>
                <a:r>
                  <a:rPr lang="en-US" altLang="zh-CN" b="1" dirty="0" err="1">
                    <a:latin typeface="Times New Roman" pitchFamily="18" charset="0"/>
                    <a:cs typeface="Times New Roman" pitchFamily="18" charset="0"/>
                  </a:rPr>
                  <a:t>∈</a:t>
                </a:r>
                <a:r>
                  <a:rPr lang="en-US" altLang="zh-CN" b="1" i="1" dirty="0" err="1">
                    <a:latin typeface="Times New Roman" pitchFamily="18" charset="0"/>
                    <a:cs typeface="Times New Roman" pitchFamily="18" charset="0"/>
                  </a:rPr>
                  <a:t>R</a:t>
                </a:r>
                <a:r>
                  <a:rPr lang="zh-CN" altLang="zh-CN" b="1" dirty="0">
                    <a:latin typeface="Times New Roman" pitchFamily="18" charset="0"/>
                    <a:cs typeface="Times New Roman" pitchFamily="18" charset="0"/>
                  </a:rPr>
                  <a:t>时，</a:t>
                </a:r>
                <a:r>
                  <a:rPr lang="en-US" altLang="zh-CN" b="1" dirty="0">
                    <a:latin typeface="Times New Roman" pitchFamily="18" charset="0"/>
                    <a:cs typeface="Times New Roman" pitchFamily="18" charset="0"/>
                  </a:rPr>
                  <a:t>1</a:t>
                </a:r>
                <a:r>
                  <a:rPr lang="zh-CN" altLang="zh-CN" b="1" dirty="0">
                    <a:latin typeface="Times New Roman" pitchFamily="18" charset="0"/>
                    <a:cs typeface="Times New Roman" pitchFamily="18" charset="0"/>
                  </a:rPr>
                  <a:t>＋</a:t>
                </a:r>
                <a:r>
                  <a:rPr lang="en-US" altLang="zh-CN" b="1" dirty="0">
                    <a:latin typeface="Times New Roman" pitchFamily="18" charset="0"/>
                    <a:cs typeface="Times New Roman" pitchFamily="18" charset="0"/>
                  </a:rPr>
                  <a:t>2</a:t>
                </a:r>
                <a:r>
                  <a:rPr lang="en-US" altLang="zh-CN" b="1" i="1" dirty="0">
                    <a:latin typeface="Times New Roman" pitchFamily="18" charset="0"/>
                    <a:cs typeface="Times New Roman" pitchFamily="18" charset="0"/>
                  </a:rPr>
                  <a:t>x</a:t>
                </a:r>
                <a:r>
                  <a:rPr lang="en-US" altLang="zh-CN" b="1" baseline="30000" dirty="0">
                    <a:latin typeface="Times New Roman" pitchFamily="18" charset="0"/>
                    <a:cs typeface="Times New Roman" pitchFamily="18" charset="0"/>
                  </a:rPr>
                  <a:t>4</a:t>
                </a:r>
                <a:r>
                  <a:rPr lang="en-US" altLang="zh-CN" b="1" dirty="0">
                    <a:latin typeface="Times New Roman" pitchFamily="18" charset="0"/>
                    <a:cs typeface="Times New Roman" pitchFamily="18" charset="0"/>
                  </a:rPr>
                  <a:t>≥2</a:t>
                </a:r>
                <a:r>
                  <a:rPr lang="en-US" altLang="zh-CN" b="1" i="1" dirty="0">
                    <a:latin typeface="Times New Roman" pitchFamily="18" charset="0"/>
                    <a:cs typeface="Times New Roman" pitchFamily="18" charset="0"/>
                  </a:rPr>
                  <a:t>x</a:t>
                </a:r>
                <a:r>
                  <a:rPr lang="en-US" altLang="zh-CN" b="1" baseline="30000" dirty="0">
                    <a:latin typeface="Times New Roman" pitchFamily="18" charset="0"/>
                    <a:cs typeface="Times New Roman" pitchFamily="18" charset="0"/>
                  </a:rPr>
                  <a:t>3</a:t>
                </a:r>
                <a:r>
                  <a:rPr lang="zh-CN" altLang="zh-CN" b="1" dirty="0">
                    <a:latin typeface="Times New Roman" pitchFamily="18" charset="0"/>
                    <a:cs typeface="Times New Roman" pitchFamily="18" charset="0"/>
                  </a:rPr>
                  <a:t>＋</a:t>
                </a:r>
                <a:r>
                  <a:rPr lang="en-US" altLang="zh-CN" b="1" i="1" dirty="0">
                    <a:latin typeface="Times New Roman" pitchFamily="18" charset="0"/>
                    <a:cs typeface="Times New Roman" pitchFamily="18" charset="0"/>
                  </a:rPr>
                  <a:t>x</a:t>
                </a:r>
                <a:r>
                  <a:rPr lang="en-US" altLang="zh-CN" b="1" baseline="30000" dirty="0">
                    <a:latin typeface="Times New Roman" pitchFamily="18" charset="0"/>
                    <a:cs typeface="Times New Roman" pitchFamily="18" charset="0"/>
                  </a:rPr>
                  <a:t>2</a:t>
                </a:r>
                <a:r>
                  <a:rPr lang="en-US" altLang="zh-CN" b="1" dirty="0">
                    <a:latin typeface="Times New Roman" pitchFamily="18" charset="0"/>
                    <a:cs typeface="Times New Roman" pitchFamily="18" charset="0"/>
                  </a:rPr>
                  <a:t>;</a:t>
                </a:r>
                <a:endParaRPr lang="zh-CN" altLang="zh-CN" dirty="0">
                  <a:latin typeface="Times New Roman" pitchFamily="18" charset="0"/>
                  <a:cs typeface="Times New Roman" pitchFamily="18" charset="0"/>
                </a:endParaRPr>
              </a:p>
              <a:p>
                <a:r>
                  <a:rPr lang="en-US" altLang="zh-CN" b="1" dirty="0">
                    <a:latin typeface="Times New Roman" pitchFamily="18" charset="0"/>
                    <a:cs typeface="Times New Roman" pitchFamily="18" charset="0"/>
                  </a:rPr>
                  <a:t>(2)</a:t>
                </a:r>
                <a:r>
                  <a:rPr lang="zh-CN" altLang="zh-CN" b="1" dirty="0">
                    <a:latin typeface="Times New Roman" pitchFamily="18" charset="0"/>
                    <a:cs typeface="Times New Roman" pitchFamily="18" charset="0"/>
                  </a:rPr>
                  <a:t>当</a:t>
                </a:r>
                <a:r>
                  <a:rPr lang="en-US" altLang="zh-CN" b="1" i="1" dirty="0">
                    <a:latin typeface="Times New Roman" pitchFamily="18" charset="0"/>
                    <a:cs typeface="Times New Roman" pitchFamily="18" charset="0"/>
                  </a:rPr>
                  <a:t>a</a:t>
                </a:r>
                <a:r>
                  <a:rPr lang="zh-CN" altLang="zh-CN" b="1" dirty="0">
                    <a:latin typeface="Times New Roman" pitchFamily="18" charset="0"/>
                    <a:cs typeface="Times New Roman" pitchFamily="18" charset="0"/>
                  </a:rPr>
                  <a:t>，</a:t>
                </a:r>
                <a:r>
                  <a:rPr lang="en-US" altLang="zh-CN" b="1" i="1" dirty="0">
                    <a:latin typeface="Times New Roman" pitchFamily="18" charset="0"/>
                    <a:cs typeface="Times New Roman" pitchFamily="18" charset="0"/>
                  </a:rPr>
                  <a:t>b</a:t>
                </a:r>
                <a:r>
                  <a:rPr lang="en-US" altLang="zh-CN" b="1" dirty="0">
                    <a:latin typeface="Times New Roman" pitchFamily="18" charset="0"/>
                    <a:cs typeface="Times New Roman" pitchFamily="18" charset="0"/>
                  </a:rPr>
                  <a:t>∈(0</a:t>
                </a:r>
                <a:r>
                  <a:rPr lang="zh-CN" altLang="zh-CN" b="1" dirty="0">
                    <a:latin typeface="Times New Roman" pitchFamily="18" charset="0"/>
                    <a:cs typeface="Times New Roman" pitchFamily="18" charset="0"/>
                  </a:rPr>
                  <a:t>，＋</a:t>
                </a:r>
                <a:r>
                  <a:rPr lang="en-US" altLang="zh-CN" b="1" dirty="0">
                    <a:latin typeface="Times New Roman" pitchFamily="18" charset="0"/>
                    <a:cs typeface="Times New Roman" pitchFamily="18" charset="0"/>
                  </a:rPr>
                  <a:t>∞)</a:t>
                </a:r>
                <a:r>
                  <a:rPr lang="zh-CN" altLang="zh-CN" b="1" dirty="0">
                    <a:latin typeface="Times New Roman" pitchFamily="18" charset="0"/>
                    <a:cs typeface="Times New Roman" pitchFamily="18" charset="0"/>
                  </a:rPr>
                  <a:t>时，</a:t>
                </a:r>
                <a:r>
                  <a:rPr lang="en-US" altLang="zh-CN" b="1" i="1" dirty="0" err="1">
                    <a:latin typeface="Times New Roman" pitchFamily="18" charset="0"/>
                    <a:cs typeface="Times New Roman" pitchFamily="18" charset="0"/>
                  </a:rPr>
                  <a:t>a</a:t>
                </a:r>
                <a:r>
                  <a:rPr lang="en-US" altLang="zh-CN" b="1" i="1" baseline="30000" dirty="0" err="1">
                    <a:latin typeface="Times New Roman" pitchFamily="18" charset="0"/>
                    <a:cs typeface="Times New Roman" pitchFamily="18" charset="0"/>
                  </a:rPr>
                  <a:t>a</a:t>
                </a:r>
                <a:r>
                  <a:rPr lang="en-US" altLang="zh-CN" b="1" i="1" dirty="0" err="1">
                    <a:latin typeface="Times New Roman" pitchFamily="18" charset="0"/>
                    <a:cs typeface="Times New Roman" pitchFamily="18" charset="0"/>
                  </a:rPr>
                  <a:t>b</a:t>
                </a:r>
                <a:r>
                  <a:rPr lang="en-US" altLang="zh-CN" b="1" i="1" baseline="30000" dirty="0" err="1">
                    <a:latin typeface="Times New Roman" pitchFamily="18" charset="0"/>
                    <a:cs typeface="Times New Roman" pitchFamily="18" charset="0"/>
                  </a:rPr>
                  <a:t>b</a:t>
                </a:r>
                <a:r>
                  <a:rPr lang="en-US" altLang="zh-CN" b="1" dirty="0">
                    <a:latin typeface="Times New Roman" pitchFamily="18" charset="0"/>
                    <a:cs typeface="Times New Roman" pitchFamily="18" charset="0"/>
                  </a:rPr>
                  <a:t>≥(</a:t>
                </a:r>
                <a:r>
                  <a:rPr lang="en-US" altLang="zh-CN" b="1" i="1" dirty="0" err="1">
                    <a:latin typeface="Times New Roman" pitchFamily="18" charset="0"/>
                    <a:cs typeface="Times New Roman" pitchFamily="18" charset="0"/>
                  </a:rPr>
                  <a:t>ab</a:t>
                </a:r>
                <a14:m>
                  <m:oMath xmlns:m="http://schemas.openxmlformats.org/officeDocument/2006/math">
                    <m:r>
                      <m:rPr>
                        <m:nor/>
                      </m:rPr>
                      <a:rPr lang="en-US" altLang="zh-CN" sz="2800" b="1" dirty="0">
                        <a:latin typeface="Times New Roman" pitchFamily="18" charset="0"/>
                        <a:cs typeface="Times New Roman" pitchFamily="18" charset="0"/>
                      </a:rPr>
                      <m:t>)</m:t>
                    </m:r>
                    <m:sSup>
                      <m:sSupPr>
                        <m:ctrlPr>
                          <a:rPr lang="zh-CN" altLang="zh-CN" sz="2000" b="1" i="1"/>
                        </m:ctrlPr>
                      </m:sSupPr>
                      <m:e>
                        <m:r>
                          <m:rPr>
                            <m:nor/>
                          </m:rPr>
                          <a:rPr lang="en-US" altLang="zh-CN" sz="2000" b="1" i="0" smtClean="0"/>
                          <m:t> </m:t>
                        </m:r>
                      </m:e>
                      <m:sup>
                        <m:f>
                          <m:fPr>
                            <m:ctrlPr>
                              <a:rPr lang="zh-CN" altLang="zh-CN" sz="2000" b="1" i="1"/>
                            </m:ctrlPr>
                          </m:fPr>
                          <m:num>
                            <m:r>
                              <a:rPr lang="en-US" altLang="zh-CN" sz="2000" b="1" i="1"/>
                              <m:t>𝐚</m:t>
                            </m:r>
                            <m:r>
                              <a:rPr lang="zh-CN" altLang="zh-CN" sz="2000" b="1"/>
                              <m:t>＋</m:t>
                            </m:r>
                            <m:r>
                              <a:rPr lang="en-US" altLang="zh-CN" sz="2000" b="1" i="1"/>
                              <m:t>𝐛</m:t>
                            </m:r>
                          </m:num>
                          <m:den>
                            <m:r>
                              <a:rPr lang="en-US" altLang="zh-CN" sz="2000" b="1" i="1"/>
                              <m:t>𝟐</m:t>
                            </m:r>
                          </m:den>
                        </m:f>
                      </m:sup>
                    </m:sSup>
                  </m:oMath>
                </a14:m>
                <a:r>
                  <a:rPr lang="en-US" altLang="zh-CN" b="1" dirty="0">
                    <a:latin typeface="Times New Roman" pitchFamily="18" charset="0"/>
                    <a:cs typeface="Times New Roman" pitchFamily="18" charset="0"/>
                  </a:rPr>
                  <a:t>.</a:t>
                </a:r>
                <a:endParaRPr lang="zh-CN" altLang="zh-CN" dirty="0">
                  <a:latin typeface="Times New Roman" pitchFamily="18" charset="0"/>
                  <a:cs typeface="Times New Roman" pitchFamily="18" charset="0"/>
                </a:endParaRPr>
              </a:p>
              <a:p>
                <a:r>
                  <a:rPr lang="zh-CN" altLang="zh-CN" b="1" dirty="0">
                    <a:latin typeface="Times New Roman" pitchFamily="18" charset="0"/>
                    <a:cs typeface="Times New Roman" pitchFamily="18" charset="0"/>
                  </a:rPr>
                  <a:t>【方法指导】第</a:t>
                </a:r>
                <a:r>
                  <a:rPr lang="en-US" altLang="zh-CN" b="1" dirty="0">
                    <a:latin typeface="Times New Roman" pitchFamily="18" charset="0"/>
                    <a:cs typeface="Times New Roman" pitchFamily="18" charset="0"/>
                  </a:rPr>
                  <a:t>(1)</a:t>
                </a:r>
                <a:r>
                  <a:rPr lang="zh-CN" altLang="zh-CN" b="1" dirty="0">
                    <a:latin typeface="Times New Roman" pitchFamily="18" charset="0"/>
                    <a:cs typeface="Times New Roman" pitchFamily="18" charset="0"/>
                  </a:rPr>
                  <a:t>小题是一元型的整式不等式，可考虑采用作差比较法证明</a:t>
                </a:r>
                <a:r>
                  <a:rPr lang="en-US" altLang="zh-CN" b="1" dirty="0" smtClean="0">
                    <a:latin typeface="Times New Roman" pitchFamily="18" charset="0"/>
                    <a:cs typeface="Times New Roman" pitchFamily="18" charset="0"/>
                  </a:rPr>
                  <a:t>;</a:t>
                </a:r>
              </a:p>
              <a:p>
                <a:r>
                  <a:rPr lang="zh-CN" altLang="zh-CN" b="1" dirty="0" smtClean="0">
                    <a:latin typeface="Times New Roman" pitchFamily="18" charset="0"/>
                    <a:cs typeface="Times New Roman" pitchFamily="18" charset="0"/>
                  </a:rPr>
                  <a:t>第</a:t>
                </a:r>
                <a:r>
                  <a:rPr lang="en-US" altLang="zh-CN" b="1" dirty="0">
                    <a:latin typeface="Times New Roman" pitchFamily="18" charset="0"/>
                    <a:cs typeface="Times New Roman" pitchFamily="18" charset="0"/>
                  </a:rPr>
                  <a:t>(2)</a:t>
                </a:r>
                <a:r>
                  <a:rPr lang="zh-CN" altLang="zh-CN" b="1" dirty="0">
                    <a:latin typeface="Times New Roman" pitchFamily="18" charset="0"/>
                    <a:cs typeface="Times New Roman" pitchFamily="18" charset="0"/>
                  </a:rPr>
                  <a:t>小题是幂指数型的不等式，可考虑采用作商比较法证明</a:t>
                </a:r>
                <a:r>
                  <a:rPr lang="en-US" altLang="zh-CN" b="1" dirty="0" smtClean="0">
                    <a:latin typeface="Times New Roman" pitchFamily="18" charset="0"/>
                    <a:cs typeface="Times New Roman" pitchFamily="18" charset="0"/>
                  </a:rPr>
                  <a:t>.</a:t>
                </a:r>
                <a:endParaRPr lang="zh-CN" altLang="zh-CN" dirty="0">
                  <a:latin typeface="Times New Roman" pitchFamily="18" charset="0"/>
                  <a:cs typeface="Times New Roman" pitchFamily="18" charset="0"/>
                </a:endParaRPr>
              </a:p>
            </p:txBody>
          </p:sp>
        </mc:Choice>
        <mc:Fallback>
          <p:sp>
            <p:nvSpPr>
              <p:cNvPr id="14338" name="副标题 2"/>
              <p:cNvSpPr>
                <a:spLocks noGrp="1" noRot="1" noChangeAspect="1" noMove="1" noResize="1" noEditPoints="1" noAdjustHandles="1" noChangeArrowheads="1" noChangeShapeType="1" noTextEdit="1"/>
              </p:cNvSpPr>
              <p:nvPr>
                <p:ph idx="1"/>
              </p:nvPr>
            </p:nvSpPr>
            <p:spPr>
              <a:xfrm>
                <a:off x="179512" y="1340768"/>
                <a:ext cx="8507288" cy="5328592"/>
              </a:xfrm>
              <a:blipFill rotWithShape="1">
                <a:blip r:embed="rId4"/>
                <a:stretch>
                  <a:fillRect l="-1576" t="-1945" r="-72"/>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21746866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4338">
                                            <p:txEl>
                                              <p:pRg st="0" end="0"/>
                                            </p:txEl>
                                          </p:spTgt>
                                        </p:tgtEl>
                                        <p:attrNameLst>
                                          <p:attrName>style.visibility</p:attrName>
                                        </p:attrNameLst>
                                      </p:cBhvr>
                                      <p:to>
                                        <p:strVal val="visible"/>
                                      </p:to>
                                    </p:set>
                                    <p:animEffect transition="in" filter="fade">
                                      <p:cBhvr>
                                        <p:cTn id="7" dur="1000"/>
                                        <p:tgtEl>
                                          <p:spTgt spid="14338">
                                            <p:txEl>
                                              <p:pRg st="0" end="0"/>
                                            </p:txEl>
                                          </p:spTgt>
                                        </p:tgtEl>
                                      </p:cBhvr>
                                    </p:animEffect>
                                    <p:anim calcmode="lin" valueType="num">
                                      <p:cBhvr>
                                        <p:cTn id="8" dur="1000" fill="hold"/>
                                        <p:tgtEl>
                                          <p:spTgt spid="14338">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14338">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4338">
                                            <p:txEl>
                                              <p:pRg st="1" end="1"/>
                                            </p:txEl>
                                          </p:spTgt>
                                        </p:tgtEl>
                                        <p:attrNameLst>
                                          <p:attrName>style.visibility</p:attrName>
                                        </p:attrNameLst>
                                      </p:cBhvr>
                                      <p:to>
                                        <p:strVal val="visible"/>
                                      </p:to>
                                    </p:set>
                                    <p:animEffect transition="in" filter="fade">
                                      <p:cBhvr>
                                        <p:cTn id="14" dur="1000"/>
                                        <p:tgtEl>
                                          <p:spTgt spid="14338">
                                            <p:txEl>
                                              <p:pRg st="1" end="1"/>
                                            </p:txEl>
                                          </p:spTgt>
                                        </p:tgtEl>
                                      </p:cBhvr>
                                    </p:animEffect>
                                    <p:anim calcmode="lin" valueType="num">
                                      <p:cBhvr>
                                        <p:cTn id="15" dur="1000" fill="hold"/>
                                        <p:tgtEl>
                                          <p:spTgt spid="14338">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14338">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4338">
                                            <p:txEl>
                                              <p:pRg st="2" end="2"/>
                                            </p:txEl>
                                          </p:spTgt>
                                        </p:tgtEl>
                                        <p:attrNameLst>
                                          <p:attrName>style.visibility</p:attrName>
                                        </p:attrNameLst>
                                      </p:cBhvr>
                                      <p:to>
                                        <p:strVal val="visible"/>
                                      </p:to>
                                    </p:set>
                                    <p:animEffect transition="in" filter="fade">
                                      <p:cBhvr>
                                        <p:cTn id="21" dur="1000"/>
                                        <p:tgtEl>
                                          <p:spTgt spid="14338">
                                            <p:txEl>
                                              <p:pRg st="2" end="2"/>
                                            </p:txEl>
                                          </p:spTgt>
                                        </p:tgtEl>
                                      </p:cBhvr>
                                    </p:animEffect>
                                    <p:anim calcmode="lin" valueType="num">
                                      <p:cBhvr>
                                        <p:cTn id="22" dur="1000" fill="hold"/>
                                        <p:tgtEl>
                                          <p:spTgt spid="14338">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14338">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14338">
                                            <p:txEl>
                                              <p:pRg st="3" end="3"/>
                                            </p:txEl>
                                          </p:spTgt>
                                        </p:tgtEl>
                                        <p:attrNameLst>
                                          <p:attrName>style.visibility</p:attrName>
                                        </p:attrNameLst>
                                      </p:cBhvr>
                                      <p:to>
                                        <p:strVal val="visible"/>
                                      </p:to>
                                    </p:set>
                                    <p:animEffect transition="in" filter="fade">
                                      <p:cBhvr>
                                        <p:cTn id="28" dur="1000"/>
                                        <p:tgtEl>
                                          <p:spTgt spid="14338">
                                            <p:txEl>
                                              <p:pRg st="3" end="3"/>
                                            </p:txEl>
                                          </p:spTgt>
                                        </p:tgtEl>
                                      </p:cBhvr>
                                    </p:animEffect>
                                    <p:anim calcmode="lin" valueType="num">
                                      <p:cBhvr>
                                        <p:cTn id="29" dur="1000" fill="hold"/>
                                        <p:tgtEl>
                                          <p:spTgt spid="14338">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14338">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14338">
                                            <p:txEl>
                                              <p:pRg st="4" end="4"/>
                                            </p:txEl>
                                          </p:spTgt>
                                        </p:tgtEl>
                                        <p:attrNameLst>
                                          <p:attrName>style.visibility</p:attrName>
                                        </p:attrNameLst>
                                      </p:cBhvr>
                                      <p:to>
                                        <p:strVal val="visible"/>
                                      </p:to>
                                    </p:set>
                                    <p:animEffect transition="in" filter="fade">
                                      <p:cBhvr>
                                        <p:cTn id="35" dur="1000"/>
                                        <p:tgtEl>
                                          <p:spTgt spid="14338">
                                            <p:txEl>
                                              <p:pRg st="4" end="4"/>
                                            </p:txEl>
                                          </p:spTgt>
                                        </p:tgtEl>
                                      </p:cBhvr>
                                    </p:animEffect>
                                    <p:anim calcmode="lin" valueType="num">
                                      <p:cBhvr>
                                        <p:cTn id="36" dur="1000" fill="hold"/>
                                        <p:tgtEl>
                                          <p:spTgt spid="14338">
                                            <p:txEl>
                                              <p:pRg st="4" end="4"/>
                                            </p:txEl>
                                          </p:spTgt>
                                        </p:tgtEl>
                                        <p:attrNameLst>
                                          <p:attrName>ppt_x</p:attrName>
                                        </p:attrNameLst>
                                      </p:cBhvr>
                                      <p:tavLst>
                                        <p:tav tm="0">
                                          <p:val>
                                            <p:strVal val="#ppt_x"/>
                                          </p:val>
                                        </p:tav>
                                        <p:tav tm="100000">
                                          <p:val>
                                            <p:strVal val="#ppt_x"/>
                                          </p:val>
                                        </p:tav>
                                      </p:tavLst>
                                    </p:anim>
                                    <p:anim calcmode="lin" valueType="num">
                                      <p:cBhvr>
                                        <p:cTn id="37" dur="1000" fill="hold"/>
                                        <p:tgtEl>
                                          <p:spTgt spid="14338">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38"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9" name="Picture 2" descr="C:\Users\Administrator\Desktop\学校LOGO.jpg"/>
          <p:cNvPicPr>
            <a:picLocks noChangeAspect="1" noChangeArrowheads="1"/>
          </p:cNvPicPr>
          <p:nvPr/>
        </p:nvPicPr>
        <p:blipFill>
          <a:blip r:embed="rId2"/>
          <a:srcRect b="50735"/>
          <a:stretch>
            <a:fillRect/>
          </a:stretch>
        </p:blipFill>
        <p:spPr bwMode="auto">
          <a:xfrm>
            <a:off x="-23813" y="49213"/>
            <a:ext cx="1492251" cy="1435100"/>
          </a:xfrm>
          <a:prstGeom prst="rect">
            <a:avLst/>
          </a:prstGeom>
          <a:noFill/>
        </p:spPr>
      </p:pic>
      <p:sp>
        <p:nvSpPr>
          <p:cNvPr id="6" name="TextBox 3"/>
          <p:cNvSpPr txBox="1">
            <a:spLocks noChangeArrowheads="1"/>
          </p:cNvSpPr>
          <p:nvPr/>
        </p:nvSpPr>
        <p:spPr bwMode="auto">
          <a:xfrm>
            <a:off x="5004048" y="52388"/>
            <a:ext cx="4139952"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r>
              <a:rPr lang="en-US" altLang="zh-CN" sz="2000" b="1" i="1" dirty="0">
                <a:solidFill>
                  <a:srgbClr val="0070C0"/>
                </a:solidFill>
                <a:latin typeface="Times New Roman" pitchFamily="18" charset="0"/>
                <a:cs typeface="Times New Roman" pitchFamily="18" charset="0"/>
              </a:rPr>
              <a:t>No.</a:t>
            </a:r>
            <a:r>
              <a:rPr lang="en-US" altLang="zh-CN" sz="2000" b="1" dirty="0">
                <a:solidFill>
                  <a:srgbClr val="0070C0"/>
                </a:solidFill>
                <a:latin typeface="Times New Roman" pitchFamily="18" charset="0"/>
                <a:cs typeface="Times New Roman" pitchFamily="18" charset="0"/>
              </a:rPr>
              <a:t>1</a:t>
            </a:r>
            <a:r>
              <a:rPr lang="en-US" altLang="zh-CN" sz="2000" b="1" i="1" dirty="0">
                <a:solidFill>
                  <a:srgbClr val="0070C0"/>
                </a:solidFill>
                <a:latin typeface="Times New Roman" pitchFamily="18" charset="0"/>
                <a:cs typeface="Times New Roman" pitchFamily="18" charset="0"/>
              </a:rPr>
              <a:t>  middle  school </a:t>
            </a:r>
            <a:r>
              <a:rPr lang="zh-CN" altLang="en-US" sz="2000" b="1" dirty="0" smtClean="0">
                <a:solidFill>
                  <a:srgbClr val="0070C0"/>
                </a:solidFill>
                <a:latin typeface="Times New Roman" pitchFamily="18" charset="0"/>
                <a:cs typeface="Times New Roman" pitchFamily="18" charset="0"/>
              </a:rPr>
              <a:t>，</a:t>
            </a:r>
            <a:r>
              <a:rPr lang="en-US" altLang="zh-CN" sz="2000" b="1" i="1" dirty="0">
                <a:solidFill>
                  <a:srgbClr val="0070C0"/>
                </a:solidFill>
                <a:latin typeface="Times New Roman" pitchFamily="18" charset="0"/>
                <a:cs typeface="Times New Roman" pitchFamily="18" charset="0"/>
              </a:rPr>
              <a:t>my  love </a:t>
            </a:r>
            <a:r>
              <a:rPr lang="zh-CN" altLang="en-US" sz="2000" b="1" dirty="0">
                <a:solidFill>
                  <a:srgbClr val="0070C0"/>
                </a:solidFill>
                <a:latin typeface="Times New Roman" pitchFamily="18" charset="0"/>
                <a:cs typeface="Times New Roman" pitchFamily="18" charset="0"/>
              </a:rPr>
              <a:t>！</a:t>
            </a:r>
            <a:endParaRPr lang="zh-CN" altLang="en-US" sz="2000" b="1" i="1" dirty="0">
              <a:solidFill>
                <a:srgbClr val="0070C0"/>
              </a:solidFill>
              <a:latin typeface="Times New Roman" pitchFamily="18" charset="0"/>
              <a:cs typeface="Times New Roman" pitchFamily="18" charset="0"/>
            </a:endParaRPr>
          </a:p>
        </p:txBody>
      </p:sp>
      <p:pic>
        <p:nvPicPr>
          <p:cNvPr id="7" name="单色问题导学.eps" descr="id:2147505790;FounderCES"/>
          <p:cNvPicPr/>
          <p:nvPr/>
        </p:nvPicPr>
        <p:blipFill>
          <a:blip r:embed="rId3"/>
          <a:stretch>
            <a:fillRect/>
          </a:stretch>
        </p:blipFill>
        <p:spPr>
          <a:xfrm>
            <a:off x="1619672" y="250825"/>
            <a:ext cx="2274039" cy="664711"/>
          </a:xfrm>
          <a:prstGeom prst="rect">
            <a:avLst/>
          </a:prstGeom>
        </p:spPr>
      </p:pic>
      <mc:AlternateContent xmlns:mc="http://schemas.openxmlformats.org/markup-compatibility/2006">
        <mc:Choice xmlns:a14="http://schemas.microsoft.com/office/drawing/2010/main" Requires="a14">
          <p:sp>
            <p:nvSpPr>
              <p:cNvPr id="14338" name="副标题 2"/>
              <p:cNvSpPr>
                <a:spLocks noGrp="1"/>
              </p:cNvSpPr>
              <p:nvPr>
                <p:ph idx="1"/>
              </p:nvPr>
            </p:nvSpPr>
            <p:spPr>
              <a:xfrm>
                <a:off x="179512" y="1340768"/>
                <a:ext cx="8507288" cy="5328592"/>
              </a:xfrm>
            </p:spPr>
            <p:txBody>
              <a:bodyPr/>
              <a:lstStyle/>
              <a:p>
                <a:r>
                  <a:rPr lang="zh-CN" altLang="zh-CN" b="1" dirty="0" smtClean="0">
                    <a:latin typeface="Times New Roman" pitchFamily="18" charset="0"/>
                    <a:cs typeface="Times New Roman" pitchFamily="18" charset="0"/>
                  </a:rPr>
                  <a:t>【解析】</a:t>
                </a:r>
                <a:r>
                  <a:rPr lang="en-US" altLang="zh-CN" b="1" dirty="0">
                    <a:latin typeface="Times New Roman" pitchFamily="18" charset="0"/>
                    <a:cs typeface="Times New Roman" pitchFamily="18" charset="0"/>
                  </a:rPr>
                  <a:t>(1)(</a:t>
                </a:r>
                <a:r>
                  <a:rPr lang="zh-CN" altLang="zh-CN" b="1" dirty="0">
                    <a:latin typeface="Times New Roman" pitchFamily="18" charset="0"/>
                    <a:cs typeface="Times New Roman" pitchFamily="18" charset="0"/>
                  </a:rPr>
                  <a:t>法一</a:t>
                </a:r>
                <a:r>
                  <a:rPr lang="en-US" altLang="zh-CN" b="1" dirty="0">
                    <a:latin typeface="Times New Roman" pitchFamily="18" charset="0"/>
                    <a:cs typeface="Times New Roman" pitchFamily="18" charset="0"/>
                  </a:rPr>
                  <a:t>)(1</a:t>
                </a:r>
                <a:r>
                  <a:rPr lang="zh-CN" altLang="zh-CN" b="1" dirty="0">
                    <a:latin typeface="Times New Roman" pitchFamily="18" charset="0"/>
                    <a:cs typeface="Times New Roman" pitchFamily="18" charset="0"/>
                  </a:rPr>
                  <a:t>＋</a:t>
                </a:r>
                <a:r>
                  <a:rPr lang="en-US" altLang="zh-CN" b="1" dirty="0">
                    <a:latin typeface="Times New Roman" pitchFamily="18" charset="0"/>
                    <a:cs typeface="Times New Roman" pitchFamily="18" charset="0"/>
                  </a:rPr>
                  <a:t>2</a:t>
                </a:r>
                <a:r>
                  <a:rPr lang="en-US" altLang="zh-CN" b="1" i="1" dirty="0">
                    <a:latin typeface="Times New Roman" pitchFamily="18" charset="0"/>
                    <a:cs typeface="Times New Roman" pitchFamily="18" charset="0"/>
                  </a:rPr>
                  <a:t>x</a:t>
                </a:r>
                <a:r>
                  <a:rPr lang="en-US" altLang="zh-CN" b="1" baseline="30000" dirty="0">
                    <a:latin typeface="Times New Roman" pitchFamily="18" charset="0"/>
                    <a:cs typeface="Times New Roman" pitchFamily="18" charset="0"/>
                  </a:rPr>
                  <a:t>4</a:t>
                </a:r>
                <a:r>
                  <a:rPr lang="en-US" altLang="zh-CN" b="1" dirty="0">
                    <a:latin typeface="Times New Roman" pitchFamily="18" charset="0"/>
                    <a:cs typeface="Times New Roman" pitchFamily="18" charset="0"/>
                  </a:rPr>
                  <a:t>)</a:t>
                </a:r>
                <a:r>
                  <a:rPr lang="zh-CN" altLang="zh-CN" b="1" dirty="0">
                    <a:latin typeface="Times New Roman" pitchFamily="18" charset="0"/>
                    <a:cs typeface="Times New Roman" pitchFamily="18" charset="0"/>
                  </a:rPr>
                  <a:t>－</a:t>
                </a:r>
                <a:r>
                  <a:rPr lang="en-US" altLang="zh-CN" b="1" dirty="0">
                    <a:latin typeface="Times New Roman" pitchFamily="18" charset="0"/>
                    <a:cs typeface="Times New Roman" pitchFamily="18" charset="0"/>
                  </a:rPr>
                  <a:t>(2</a:t>
                </a:r>
                <a:r>
                  <a:rPr lang="en-US" altLang="zh-CN" b="1" i="1" dirty="0">
                    <a:latin typeface="Times New Roman" pitchFamily="18" charset="0"/>
                    <a:cs typeface="Times New Roman" pitchFamily="18" charset="0"/>
                  </a:rPr>
                  <a:t>x</a:t>
                </a:r>
                <a:r>
                  <a:rPr lang="en-US" altLang="zh-CN" b="1" baseline="30000" dirty="0">
                    <a:latin typeface="Times New Roman" pitchFamily="18" charset="0"/>
                    <a:cs typeface="Times New Roman" pitchFamily="18" charset="0"/>
                  </a:rPr>
                  <a:t>3</a:t>
                </a:r>
                <a:r>
                  <a:rPr lang="zh-CN" altLang="zh-CN" b="1" dirty="0">
                    <a:latin typeface="Times New Roman" pitchFamily="18" charset="0"/>
                    <a:cs typeface="Times New Roman" pitchFamily="18" charset="0"/>
                  </a:rPr>
                  <a:t>＋</a:t>
                </a:r>
                <a:r>
                  <a:rPr lang="en-US" altLang="zh-CN" b="1" i="1" dirty="0">
                    <a:latin typeface="Times New Roman" pitchFamily="18" charset="0"/>
                    <a:cs typeface="Times New Roman" pitchFamily="18" charset="0"/>
                  </a:rPr>
                  <a:t>x</a:t>
                </a:r>
                <a:r>
                  <a:rPr lang="en-US" altLang="zh-CN" b="1" baseline="30000" dirty="0">
                    <a:latin typeface="Times New Roman" pitchFamily="18" charset="0"/>
                    <a:cs typeface="Times New Roman" pitchFamily="18" charset="0"/>
                  </a:rPr>
                  <a:t>2</a:t>
                </a:r>
                <a:r>
                  <a:rPr lang="en-US" altLang="zh-CN" b="1" dirty="0">
                    <a:latin typeface="Times New Roman" pitchFamily="18" charset="0"/>
                    <a:cs typeface="Times New Roman" pitchFamily="18" charset="0"/>
                  </a:rPr>
                  <a:t>)</a:t>
                </a:r>
                <a:endParaRPr lang="zh-CN" altLang="zh-CN" dirty="0">
                  <a:latin typeface="Times New Roman" pitchFamily="18" charset="0"/>
                  <a:cs typeface="Times New Roman" pitchFamily="18" charset="0"/>
                </a:endParaRPr>
              </a:p>
              <a:p>
                <a:r>
                  <a:rPr lang="zh-CN" altLang="zh-CN" b="1" dirty="0">
                    <a:latin typeface="Times New Roman" pitchFamily="18" charset="0"/>
                    <a:cs typeface="Times New Roman" pitchFamily="18" charset="0"/>
                  </a:rPr>
                  <a:t>＝</a:t>
                </a:r>
                <a:r>
                  <a:rPr lang="en-US" altLang="zh-CN" b="1" dirty="0">
                    <a:latin typeface="Times New Roman" pitchFamily="18" charset="0"/>
                    <a:cs typeface="Times New Roman" pitchFamily="18" charset="0"/>
                  </a:rPr>
                  <a:t>2</a:t>
                </a:r>
                <a:r>
                  <a:rPr lang="en-US" altLang="zh-CN" b="1" i="1" dirty="0">
                    <a:latin typeface="Times New Roman" pitchFamily="18" charset="0"/>
                    <a:cs typeface="Times New Roman" pitchFamily="18" charset="0"/>
                  </a:rPr>
                  <a:t>x</a:t>
                </a:r>
                <a:r>
                  <a:rPr lang="en-US" altLang="zh-CN" b="1" baseline="30000" dirty="0">
                    <a:latin typeface="Times New Roman" pitchFamily="18" charset="0"/>
                    <a:cs typeface="Times New Roman" pitchFamily="18" charset="0"/>
                  </a:rPr>
                  <a:t>3</a:t>
                </a:r>
                <a:r>
                  <a:rPr lang="en-US" altLang="zh-CN" b="1" dirty="0">
                    <a:latin typeface="Times New Roman" pitchFamily="18" charset="0"/>
                    <a:cs typeface="Times New Roman" pitchFamily="18" charset="0"/>
                  </a:rPr>
                  <a:t>(</a:t>
                </a:r>
                <a:r>
                  <a:rPr lang="en-US" altLang="zh-CN" b="1" i="1" dirty="0">
                    <a:latin typeface="Times New Roman" pitchFamily="18" charset="0"/>
                    <a:cs typeface="Times New Roman" pitchFamily="18" charset="0"/>
                  </a:rPr>
                  <a:t>x</a:t>
                </a:r>
                <a:r>
                  <a:rPr lang="zh-CN" altLang="zh-CN" b="1" dirty="0">
                    <a:latin typeface="Times New Roman" pitchFamily="18" charset="0"/>
                    <a:cs typeface="Times New Roman" pitchFamily="18" charset="0"/>
                  </a:rPr>
                  <a:t>－</a:t>
                </a:r>
                <a:r>
                  <a:rPr lang="en-US" altLang="zh-CN" b="1" dirty="0">
                    <a:latin typeface="Times New Roman" pitchFamily="18" charset="0"/>
                    <a:cs typeface="Times New Roman" pitchFamily="18" charset="0"/>
                  </a:rPr>
                  <a:t>1)</a:t>
                </a:r>
                <a:r>
                  <a:rPr lang="zh-CN" altLang="zh-CN" b="1" dirty="0">
                    <a:latin typeface="Times New Roman" pitchFamily="18" charset="0"/>
                    <a:cs typeface="Times New Roman" pitchFamily="18" charset="0"/>
                  </a:rPr>
                  <a:t>－</a:t>
                </a:r>
                <a:r>
                  <a:rPr lang="en-US" altLang="zh-CN" b="1" dirty="0">
                    <a:latin typeface="Times New Roman" pitchFamily="18" charset="0"/>
                    <a:cs typeface="Times New Roman" pitchFamily="18" charset="0"/>
                  </a:rPr>
                  <a:t>(</a:t>
                </a:r>
                <a:r>
                  <a:rPr lang="en-US" altLang="zh-CN" b="1" i="1" dirty="0">
                    <a:latin typeface="Times New Roman" pitchFamily="18" charset="0"/>
                    <a:cs typeface="Times New Roman" pitchFamily="18" charset="0"/>
                  </a:rPr>
                  <a:t>x</a:t>
                </a:r>
                <a:r>
                  <a:rPr lang="zh-CN" altLang="zh-CN" b="1" dirty="0">
                    <a:latin typeface="Times New Roman" pitchFamily="18" charset="0"/>
                    <a:cs typeface="Times New Roman" pitchFamily="18" charset="0"/>
                  </a:rPr>
                  <a:t>＋</a:t>
                </a:r>
                <a:r>
                  <a:rPr lang="en-US" altLang="zh-CN" b="1" dirty="0">
                    <a:latin typeface="Times New Roman" pitchFamily="18" charset="0"/>
                    <a:cs typeface="Times New Roman" pitchFamily="18" charset="0"/>
                  </a:rPr>
                  <a:t>1)(</a:t>
                </a:r>
                <a:r>
                  <a:rPr lang="en-US" altLang="zh-CN" b="1" i="1" dirty="0">
                    <a:latin typeface="Times New Roman" pitchFamily="18" charset="0"/>
                    <a:cs typeface="Times New Roman" pitchFamily="18" charset="0"/>
                  </a:rPr>
                  <a:t>x</a:t>
                </a:r>
                <a:r>
                  <a:rPr lang="zh-CN" altLang="zh-CN" b="1" dirty="0">
                    <a:latin typeface="Times New Roman" pitchFamily="18" charset="0"/>
                    <a:cs typeface="Times New Roman" pitchFamily="18" charset="0"/>
                  </a:rPr>
                  <a:t>－</a:t>
                </a:r>
                <a:r>
                  <a:rPr lang="en-US" altLang="zh-CN" b="1" dirty="0">
                    <a:latin typeface="Times New Roman" pitchFamily="18" charset="0"/>
                    <a:cs typeface="Times New Roman" pitchFamily="18" charset="0"/>
                  </a:rPr>
                  <a:t>1</a:t>
                </a:r>
                <a:r>
                  <a:rPr lang="en-US" altLang="zh-CN" b="1" dirty="0" smtClean="0">
                    <a:latin typeface="Times New Roman" pitchFamily="18" charset="0"/>
                    <a:cs typeface="Times New Roman" pitchFamily="18" charset="0"/>
                  </a:rPr>
                  <a:t>)</a:t>
                </a:r>
              </a:p>
              <a:p>
                <a:r>
                  <a:rPr lang="zh-CN" altLang="zh-CN" b="1" dirty="0" smtClean="0">
                    <a:latin typeface="Times New Roman" pitchFamily="18" charset="0"/>
                    <a:cs typeface="Times New Roman" pitchFamily="18" charset="0"/>
                  </a:rPr>
                  <a:t>＝</a:t>
                </a:r>
                <a:r>
                  <a:rPr lang="en-US" altLang="zh-CN" b="1" dirty="0">
                    <a:latin typeface="Times New Roman" pitchFamily="18" charset="0"/>
                    <a:cs typeface="Times New Roman" pitchFamily="18" charset="0"/>
                  </a:rPr>
                  <a:t>(</a:t>
                </a:r>
                <a:r>
                  <a:rPr lang="en-US" altLang="zh-CN" b="1" i="1" dirty="0">
                    <a:latin typeface="Times New Roman" pitchFamily="18" charset="0"/>
                    <a:cs typeface="Times New Roman" pitchFamily="18" charset="0"/>
                  </a:rPr>
                  <a:t>x</a:t>
                </a:r>
                <a:r>
                  <a:rPr lang="zh-CN" altLang="zh-CN" b="1" dirty="0">
                    <a:latin typeface="Times New Roman" pitchFamily="18" charset="0"/>
                    <a:cs typeface="Times New Roman" pitchFamily="18" charset="0"/>
                  </a:rPr>
                  <a:t>－</a:t>
                </a:r>
                <a:r>
                  <a:rPr lang="en-US" altLang="zh-CN" b="1" dirty="0">
                    <a:latin typeface="Times New Roman" pitchFamily="18" charset="0"/>
                    <a:cs typeface="Times New Roman" pitchFamily="18" charset="0"/>
                  </a:rPr>
                  <a:t>1)(2</a:t>
                </a:r>
                <a:r>
                  <a:rPr lang="en-US" altLang="zh-CN" b="1" i="1" dirty="0">
                    <a:latin typeface="Times New Roman" pitchFamily="18" charset="0"/>
                    <a:cs typeface="Times New Roman" pitchFamily="18" charset="0"/>
                  </a:rPr>
                  <a:t>x</a:t>
                </a:r>
                <a:r>
                  <a:rPr lang="en-US" altLang="zh-CN" b="1" baseline="30000" dirty="0">
                    <a:latin typeface="Times New Roman" pitchFamily="18" charset="0"/>
                    <a:cs typeface="Times New Roman" pitchFamily="18" charset="0"/>
                  </a:rPr>
                  <a:t>3</a:t>
                </a:r>
                <a:r>
                  <a:rPr lang="zh-CN" altLang="zh-CN" b="1" dirty="0">
                    <a:latin typeface="Times New Roman" pitchFamily="18" charset="0"/>
                    <a:cs typeface="Times New Roman" pitchFamily="18" charset="0"/>
                  </a:rPr>
                  <a:t>－</a:t>
                </a:r>
                <a:r>
                  <a:rPr lang="en-US" altLang="zh-CN" b="1" i="1" dirty="0">
                    <a:latin typeface="Times New Roman" pitchFamily="18" charset="0"/>
                    <a:cs typeface="Times New Roman" pitchFamily="18" charset="0"/>
                  </a:rPr>
                  <a:t>x</a:t>
                </a:r>
                <a:r>
                  <a:rPr lang="zh-CN" altLang="zh-CN" b="1" dirty="0">
                    <a:latin typeface="Times New Roman" pitchFamily="18" charset="0"/>
                    <a:cs typeface="Times New Roman" pitchFamily="18" charset="0"/>
                  </a:rPr>
                  <a:t>－</a:t>
                </a:r>
                <a:r>
                  <a:rPr lang="en-US" altLang="zh-CN" b="1" dirty="0">
                    <a:latin typeface="Times New Roman" pitchFamily="18" charset="0"/>
                    <a:cs typeface="Times New Roman" pitchFamily="18" charset="0"/>
                  </a:rPr>
                  <a:t>1)</a:t>
                </a:r>
                <a:endParaRPr lang="zh-CN" altLang="zh-CN" dirty="0">
                  <a:latin typeface="Times New Roman" pitchFamily="18" charset="0"/>
                  <a:cs typeface="Times New Roman" pitchFamily="18" charset="0"/>
                </a:endParaRPr>
              </a:p>
              <a:p>
                <a:r>
                  <a:rPr lang="zh-CN" altLang="zh-CN" b="1" dirty="0">
                    <a:latin typeface="Times New Roman" pitchFamily="18" charset="0"/>
                    <a:cs typeface="Times New Roman" pitchFamily="18" charset="0"/>
                  </a:rPr>
                  <a:t>＝</a:t>
                </a:r>
                <a:r>
                  <a:rPr lang="en-US" altLang="zh-CN" b="1" dirty="0">
                    <a:latin typeface="Times New Roman" pitchFamily="18" charset="0"/>
                    <a:cs typeface="Times New Roman" pitchFamily="18" charset="0"/>
                  </a:rPr>
                  <a:t>(</a:t>
                </a:r>
                <a:r>
                  <a:rPr lang="en-US" altLang="zh-CN" b="1" i="1" dirty="0">
                    <a:latin typeface="Times New Roman" pitchFamily="18" charset="0"/>
                    <a:cs typeface="Times New Roman" pitchFamily="18" charset="0"/>
                  </a:rPr>
                  <a:t>x</a:t>
                </a:r>
                <a:r>
                  <a:rPr lang="zh-CN" altLang="zh-CN" b="1" dirty="0">
                    <a:latin typeface="Times New Roman" pitchFamily="18" charset="0"/>
                    <a:cs typeface="Times New Roman" pitchFamily="18" charset="0"/>
                  </a:rPr>
                  <a:t>－</a:t>
                </a:r>
                <a:r>
                  <a:rPr lang="en-US" altLang="zh-CN" b="1" dirty="0">
                    <a:latin typeface="Times New Roman" pitchFamily="18" charset="0"/>
                    <a:cs typeface="Times New Roman" pitchFamily="18" charset="0"/>
                  </a:rPr>
                  <a:t>1)(2</a:t>
                </a:r>
                <a:r>
                  <a:rPr lang="en-US" altLang="zh-CN" b="1" i="1" dirty="0">
                    <a:latin typeface="Times New Roman" pitchFamily="18" charset="0"/>
                    <a:cs typeface="Times New Roman" pitchFamily="18" charset="0"/>
                  </a:rPr>
                  <a:t>x</a:t>
                </a:r>
                <a:r>
                  <a:rPr lang="en-US" altLang="zh-CN" b="1" baseline="30000" dirty="0">
                    <a:latin typeface="Times New Roman" pitchFamily="18" charset="0"/>
                    <a:cs typeface="Times New Roman" pitchFamily="18" charset="0"/>
                  </a:rPr>
                  <a:t>3</a:t>
                </a:r>
                <a:r>
                  <a:rPr lang="zh-CN" altLang="zh-CN" b="1" dirty="0">
                    <a:latin typeface="Times New Roman" pitchFamily="18" charset="0"/>
                    <a:cs typeface="Times New Roman" pitchFamily="18" charset="0"/>
                  </a:rPr>
                  <a:t>－</a:t>
                </a:r>
                <a:r>
                  <a:rPr lang="en-US" altLang="zh-CN" b="1" dirty="0">
                    <a:latin typeface="Times New Roman" pitchFamily="18" charset="0"/>
                    <a:cs typeface="Times New Roman" pitchFamily="18" charset="0"/>
                  </a:rPr>
                  <a:t>2</a:t>
                </a:r>
                <a:r>
                  <a:rPr lang="en-US" altLang="zh-CN" b="1" i="1" dirty="0">
                    <a:latin typeface="Times New Roman" pitchFamily="18" charset="0"/>
                    <a:cs typeface="Times New Roman" pitchFamily="18" charset="0"/>
                  </a:rPr>
                  <a:t>x</a:t>
                </a:r>
                <a:r>
                  <a:rPr lang="zh-CN" altLang="zh-CN" b="1" dirty="0">
                    <a:latin typeface="Times New Roman" pitchFamily="18" charset="0"/>
                    <a:cs typeface="Times New Roman" pitchFamily="18" charset="0"/>
                  </a:rPr>
                  <a:t>＋</a:t>
                </a:r>
                <a:r>
                  <a:rPr lang="en-US" altLang="zh-CN" b="1" i="1" dirty="0">
                    <a:latin typeface="Times New Roman" pitchFamily="18" charset="0"/>
                    <a:cs typeface="Times New Roman" pitchFamily="18" charset="0"/>
                  </a:rPr>
                  <a:t>x</a:t>
                </a:r>
                <a:r>
                  <a:rPr lang="zh-CN" altLang="zh-CN" b="1" dirty="0">
                    <a:latin typeface="Times New Roman" pitchFamily="18" charset="0"/>
                    <a:cs typeface="Times New Roman" pitchFamily="18" charset="0"/>
                  </a:rPr>
                  <a:t>－</a:t>
                </a:r>
                <a:r>
                  <a:rPr lang="en-US" altLang="zh-CN" b="1" dirty="0">
                    <a:latin typeface="Times New Roman" pitchFamily="18" charset="0"/>
                    <a:cs typeface="Times New Roman" pitchFamily="18" charset="0"/>
                  </a:rPr>
                  <a:t>1</a:t>
                </a:r>
                <a:r>
                  <a:rPr lang="en-US" altLang="zh-CN" b="1" dirty="0" smtClean="0">
                    <a:latin typeface="Times New Roman" pitchFamily="18" charset="0"/>
                    <a:cs typeface="Times New Roman" pitchFamily="18" charset="0"/>
                  </a:rPr>
                  <a:t>)</a:t>
                </a:r>
              </a:p>
              <a:p>
                <a:r>
                  <a:rPr lang="zh-CN" altLang="zh-CN" b="1" dirty="0" smtClean="0">
                    <a:latin typeface="Times New Roman" pitchFamily="18" charset="0"/>
                    <a:cs typeface="Times New Roman" pitchFamily="18" charset="0"/>
                  </a:rPr>
                  <a:t>＝</a:t>
                </a:r>
                <a:r>
                  <a:rPr lang="en-US" altLang="zh-CN" b="1" dirty="0">
                    <a:latin typeface="Times New Roman" pitchFamily="18" charset="0"/>
                    <a:cs typeface="Times New Roman" pitchFamily="18" charset="0"/>
                  </a:rPr>
                  <a:t>(</a:t>
                </a:r>
                <a:r>
                  <a:rPr lang="en-US" altLang="zh-CN" b="1" i="1" dirty="0">
                    <a:latin typeface="Times New Roman" pitchFamily="18" charset="0"/>
                    <a:cs typeface="Times New Roman" pitchFamily="18" charset="0"/>
                  </a:rPr>
                  <a:t>x</a:t>
                </a:r>
                <a:r>
                  <a:rPr lang="zh-CN" altLang="zh-CN" b="1" dirty="0">
                    <a:latin typeface="Times New Roman" pitchFamily="18" charset="0"/>
                    <a:cs typeface="Times New Roman" pitchFamily="18" charset="0"/>
                  </a:rPr>
                  <a:t>－</a:t>
                </a:r>
                <a:r>
                  <a:rPr lang="en-US" altLang="zh-CN" b="1" dirty="0">
                    <a:latin typeface="Times New Roman" pitchFamily="18" charset="0"/>
                    <a:cs typeface="Times New Roman" pitchFamily="18" charset="0"/>
                  </a:rPr>
                  <a:t>1)[2</a:t>
                </a:r>
                <a:r>
                  <a:rPr lang="en-US" altLang="zh-CN" b="1" i="1" dirty="0">
                    <a:latin typeface="Times New Roman" pitchFamily="18" charset="0"/>
                    <a:cs typeface="Times New Roman" pitchFamily="18" charset="0"/>
                  </a:rPr>
                  <a:t>x</a:t>
                </a:r>
                <a:r>
                  <a:rPr lang="en-US" altLang="zh-CN" b="1" dirty="0">
                    <a:latin typeface="Times New Roman" pitchFamily="18" charset="0"/>
                    <a:cs typeface="Times New Roman" pitchFamily="18" charset="0"/>
                  </a:rPr>
                  <a:t>(</a:t>
                </a:r>
                <a:r>
                  <a:rPr lang="en-US" altLang="zh-CN" b="1" i="1" dirty="0">
                    <a:latin typeface="Times New Roman" pitchFamily="18" charset="0"/>
                    <a:cs typeface="Times New Roman" pitchFamily="18" charset="0"/>
                  </a:rPr>
                  <a:t>x</a:t>
                </a:r>
                <a:r>
                  <a:rPr lang="en-US" altLang="zh-CN" b="1" baseline="30000" dirty="0">
                    <a:latin typeface="Times New Roman" pitchFamily="18" charset="0"/>
                    <a:cs typeface="Times New Roman" pitchFamily="18" charset="0"/>
                  </a:rPr>
                  <a:t>2</a:t>
                </a:r>
                <a:r>
                  <a:rPr lang="zh-CN" altLang="zh-CN" b="1" dirty="0">
                    <a:latin typeface="Times New Roman" pitchFamily="18" charset="0"/>
                    <a:cs typeface="Times New Roman" pitchFamily="18" charset="0"/>
                  </a:rPr>
                  <a:t>－</a:t>
                </a:r>
                <a:r>
                  <a:rPr lang="en-US" altLang="zh-CN" b="1" dirty="0">
                    <a:latin typeface="Times New Roman" pitchFamily="18" charset="0"/>
                    <a:cs typeface="Times New Roman" pitchFamily="18" charset="0"/>
                  </a:rPr>
                  <a:t>1)</a:t>
                </a:r>
                <a:r>
                  <a:rPr lang="zh-CN" altLang="zh-CN" b="1" dirty="0">
                    <a:latin typeface="Times New Roman" pitchFamily="18" charset="0"/>
                    <a:cs typeface="Times New Roman" pitchFamily="18" charset="0"/>
                  </a:rPr>
                  <a:t>＋</a:t>
                </a:r>
                <a:r>
                  <a:rPr lang="en-US" altLang="zh-CN" b="1" dirty="0">
                    <a:latin typeface="Times New Roman" pitchFamily="18" charset="0"/>
                    <a:cs typeface="Times New Roman" pitchFamily="18" charset="0"/>
                  </a:rPr>
                  <a:t>(</a:t>
                </a:r>
                <a:r>
                  <a:rPr lang="en-US" altLang="zh-CN" b="1" i="1" dirty="0">
                    <a:latin typeface="Times New Roman" pitchFamily="18" charset="0"/>
                    <a:cs typeface="Times New Roman" pitchFamily="18" charset="0"/>
                  </a:rPr>
                  <a:t>x</a:t>
                </a:r>
                <a:r>
                  <a:rPr lang="zh-CN" altLang="zh-CN" b="1" dirty="0">
                    <a:latin typeface="Times New Roman" pitchFamily="18" charset="0"/>
                    <a:cs typeface="Times New Roman" pitchFamily="18" charset="0"/>
                  </a:rPr>
                  <a:t>－</a:t>
                </a:r>
                <a:r>
                  <a:rPr lang="en-US" altLang="zh-CN" b="1" dirty="0">
                    <a:latin typeface="Times New Roman" pitchFamily="18" charset="0"/>
                    <a:cs typeface="Times New Roman" pitchFamily="18" charset="0"/>
                  </a:rPr>
                  <a:t>1)]</a:t>
                </a:r>
                <a:endParaRPr lang="zh-CN" altLang="zh-CN" dirty="0">
                  <a:latin typeface="Times New Roman" pitchFamily="18" charset="0"/>
                  <a:cs typeface="Times New Roman" pitchFamily="18" charset="0"/>
                </a:endParaRPr>
              </a:p>
              <a:p>
                <a:r>
                  <a:rPr lang="zh-CN" altLang="zh-CN" b="1" dirty="0">
                    <a:latin typeface="Times New Roman" pitchFamily="18" charset="0"/>
                    <a:cs typeface="Times New Roman" pitchFamily="18" charset="0"/>
                  </a:rPr>
                  <a:t>＝</a:t>
                </a:r>
                <a:r>
                  <a:rPr lang="en-US" altLang="zh-CN" b="1" dirty="0">
                    <a:latin typeface="Times New Roman" pitchFamily="18" charset="0"/>
                    <a:cs typeface="Times New Roman" pitchFamily="18" charset="0"/>
                  </a:rPr>
                  <a:t>(</a:t>
                </a:r>
                <a:r>
                  <a:rPr lang="en-US" altLang="zh-CN" b="1" i="1" dirty="0">
                    <a:latin typeface="Times New Roman" pitchFamily="18" charset="0"/>
                    <a:cs typeface="Times New Roman" pitchFamily="18" charset="0"/>
                  </a:rPr>
                  <a:t>x</a:t>
                </a:r>
                <a:r>
                  <a:rPr lang="zh-CN" altLang="zh-CN" b="1" dirty="0">
                    <a:latin typeface="Times New Roman" pitchFamily="18" charset="0"/>
                    <a:cs typeface="Times New Roman" pitchFamily="18" charset="0"/>
                  </a:rPr>
                  <a:t>－</a:t>
                </a:r>
                <a:r>
                  <a:rPr lang="en-US" altLang="zh-CN" b="1" dirty="0">
                    <a:latin typeface="Times New Roman" pitchFamily="18" charset="0"/>
                    <a:cs typeface="Times New Roman" pitchFamily="18" charset="0"/>
                  </a:rPr>
                  <a:t>1)</a:t>
                </a:r>
                <a:r>
                  <a:rPr lang="en-US" altLang="zh-CN" b="1" baseline="30000" dirty="0">
                    <a:latin typeface="Times New Roman" pitchFamily="18" charset="0"/>
                    <a:cs typeface="Times New Roman" pitchFamily="18" charset="0"/>
                  </a:rPr>
                  <a:t>2</a:t>
                </a:r>
                <a:r>
                  <a:rPr lang="en-US" altLang="zh-CN" b="1" dirty="0">
                    <a:latin typeface="Times New Roman" pitchFamily="18" charset="0"/>
                    <a:cs typeface="Times New Roman" pitchFamily="18" charset="0"/>
                  </a:rPr>
                  <a:t>(2</a:t>
                </a:r>
                <a:r>
                  <a:rPr lang="en-US" altLang="zh-CN" b="1" i="1" dirty="0">
                    <a:latin typeface="Times New Roman" pitchFamily="18" charset="0"/>
                    <a:cs typeface="Times New Roman" pitchFamily="18" charset="0"/>
                  </a:rPr>
                  <a:t>x</a:t>
                </a:r>
                <a:r>
                  <a:rPr lang="en-US" altLang="zh-CN" b="1" baseline="30000" dirty="0">
                    <a:latin typeface="Times New Roman" pitchFamily="18" charset="0"/>
                    <a:cs typeface="Times New Roman" pitchFamily="18" charset="0"/>
                  </a:rPr>
                  <a:t>2</a:t>
                </a:r>
                <a:r>
                  <a:rPr lang="zh-CN" altLang="zh-CN" b="1" dirty="0">
                    <a:latin typeface="Times New Roman" pitchFamily="18" charset="0"/>
                    <a:cs typeface="Times New Roman" pitchFamily="18" charset="0"/>
                  </a:rPr>
                  <a:t>＋</a:t>
                </a:r>
                <a:r>
                  <a:rPr lang="en-US" altLang="zh-CN" b="1" dirty="0">
                    <a:latin typeface="Times New Roman" pitchFamily="18" charset="0"/>
                    <a:cs typeface="Times New Roman" pitchFamily="18" charset="0"/>
                  </a:rPr>
                  <a:t>2</a:t>
                </a:r>
                <a:r>
                  <a:rPr lang="en-US" altLang="zh-CN" b="1" i="1" dirty="0">
                    <a:latin typeface="Times New Roman" pitchFamily="18" charset="0"/>
                    <a:cs typeface="Times New Roman" pitchFamily="18" charset="0"/>
                  </a:rPr>
                  <a:t>x</a:t>
                </a:r>
                <a:r>
                  <a:rPr lang="zh-CN" altLang="zh-CN" b="1" dirty="0">
                    <a:latin typeface="Times New Roman" pitchFamily="18" charset="0"/>
                    <a:cs typeface="Times New Roman" pitchFamily="18" charset="0"/>
                  </a:rPr>
                  <a:t>＋</a:t>
                </a:r>
                <a:r>
                  <a:rPr lang="en-US" altLang="zh-CN" b="1" dirty="0">
                    <a:latin typeface="Times New Roman" pitchFamily="18" charset="0"/>
                    <a:cs typeface="Times New Roman" pitchFamily="18" charset="0"/>
                  </a:rPr>
                  <a:t>1</a:t>
                </a:r>
                <a:r>
                  <a:rPr lang="en-US" altLang="zh-CN" b="1" dirty="0" smtClean="0">
                    <a:latin typeface="Times New Roman" pitchFamily="18" charset="0"/>
                    <a:cs typeface="Times New Roman" pitchFamily="18" charset="0"/>
                  </a:rPr>
                  <a:t>)</a:t>
                </a:r>
              </a:p>
              <a:p>
                <a:r>
                  <a:rPr lang="zh-CN" altLang="zh-CN" b="1" dirty="0" smtClean="0">
                    <a:latin typeface="Times New Roman" pitchFamily="18" charset="0"/>
                    <a:cs typeface="Times New Roman" pitchFamily="18" charset="0"/>
                  </a:rPr>
                  <a:t>＝</a:t>
                </a:r>
                <a:r>
                  <a:rPr lang="en-US" altLang="zh-CN" b="1" dirty="0">
                    <a:latin typeface="Times New Roman" pitchFamily="18" charset="0"/>
                    <a:cs typeface="Times New Roman" pitchFamily="18" charset="0"/>
                  </a:rPr>
                  <a:t>(</a:t>
                </a:r>
                <a:r>
                  <a:rPr lang="en-US" altLang="zh-CN" b="1" i="1" dirty="0">
                    <a:latin typeface="Times New Roman" pitchFamily="18" charset="0"/>
                    <a:cs typeface="Times New Roman" pitchFamily="18" charset="0"/>
                  </a:rPr>
                  <a:t>x</a:t>
                </a:r>
                <a:r>
                  <a:rPr lang="zh-CN" altLang="zh-CN" b="1" dirty="0">
                    <a:latin typeface="Times New Roman" pitchFamily="18" charset="0"/>
                    <a:cs typeface="Times New Roman" pitchFamily="18" charset="0"/>
                  </a:rPr>
                  <a:t>－</a:t>
                </a:r>
                <a:r>
                  <a:rPr lang="en-US" altLang="zh-CN" b="1" dirty="0">
                    <a:latin typeface="Times New Roman" pitchFamily="18" charset="0"/>
                    <a:cs typeface="Times New Roman" pitchFamily="18" charset="0"/>
                  </a:rPr>
                  <a:t>1)</a:t>
                </a:r>
                <a:r>
                  <a:rPr lang="en-US" altLang="zh-CN" b="1" baseline="30000" dirty="0">
                    <a:latin typeface="Times New Roman" pitchFamily="18" charset="0"/>
                    <a:cs typeface="Times New Roman" pitchFamily="18" charset="0"/>
                  </a:rPr>
                  <a:t>2</a:t>
                </a:r>
                <a:r>
                  <a:rPr lang="en-US" altLang="zh-CN" b="1" dirty="0">
                    <a:latin typeface="Times New Roman" pitchFamily="18" charset="0"/>
                    <a:cs typeface="Times New Roman" pitchFamily="18" charset="0"/>
                  </a:rPr>
                  <a:t>[2(</a:t>
                </a:r>
                <a:r>
                  <a:rPr lang="en-US" altLang="zh-CN" b="1" i="1" dirty="0">
                    <a:latin typeface="Times New Roman" pitchFamily="18" charset="0"/>
                    <a:cs typeface="Times New Roman" pitchFamily="18" charset="0"/>
                  </a:rPr>
                  <a:t>x</a:t>
                </a:r>
                <a:r>
                  <a:rPr lang="zh-CN" altLang="zh-CN" b="1" dirty="0">
                    <a:latin typeface="Times New Roman" pitchFamily="18" charset="0"/>
                    <a:cs typeface="Times New Roman" pitchFamily="18" charset="0"/>
                  </a:rPr>
                  <a:t>＋</a:t>
                </a:r>
                <a14:m>
                  <m:oMath xmlns:m="http://schemas.openxmlformats.org/officeDocument/2006/math">
                    <m:f>
                      <m:fPr>
                        <m:ctrlPr>
                          <a:rPr lang="zh-CN" altLang="zh-CN" b="1" i="1"/>
                        </m:ctrlPr>
                      </m:fPr>
                      <m:num>
                        <m:r>
                          <a:rPr lang="en-US" altLang="zh-CN" b="1" i="1"/>
                          <m:t>𝟏</m:t>
                        </m:r>
                      </m:num>
                      <m:den>
                        <m:r>
                          <a:rPr lang="en-US" altLang="zh-CN" b="1" i="1"/>
                          <m:t>𝟐</m:t>
                        </m:r>
                      </m:den>
                    </m:f>
                  </m:oMath>
                </a14:m>
                <a:r>
                  <a:rPr lang="en-US" altLang="zh-CN" b="1" dirty="0">
                    <a:latin typeface="Times New Roman" pitchFamily="18" charset="0"/>
                    <a:cs typeface="Times New Roman" pitchFamily="18" charset="0"/>
                  </a:rPr>
                  <a:t>)</a:t>
                </a:r>
                <a:r>
                  <a:rPr lang="en-US" altLang="zh-CN" b="1" baseline="30000" dirty="0">
                    <a:latin typeface="Times New Roman" pitchFamily="18" charset="0"/>
                    <a:cs typeface="Times New Roman" pitchFamily="18" charset="0"/>
                  </a:rPr>
                  <a:t>2</a:t>
                </a:r>
                <a:r>
                  <a:rPr lang="zh-CN" altLang="zh-CN" b="1" dirty="0">
                    <a:latin typeface="Times New Roman" pitchFamily="18" charset="0"/>
                    <a:cs typeface="Times New Roman" pitchFamily="18" charset="0"/>
                  </a:rPr>
                  <a:t>＋</a:t>
                </a:r>
                <a14:m>
                  <m:oMath xmlns:m="http://schemas.openxmlformats.org/officeDocument/2006/math">
                    <m:f>
                      <m:fPr>
                        <m:ctrlPr>
                          <a:rPr lang="zh-CN" altLang="zh-CN" b="1" i="1"/>
                        </m:ctrlPr>
                      </m:fPr>
                      <m:num>
                        <m:r>
                          <a:rPr lang="en-US" altLang="zh-CN" b="1" i="1"/>
                          <m:t>𝟏</m:t>
                        </m:r>
                      </m:num>
                      <m:den>
                        <m:r>
                          <a:rPr lang="en-US" altLang="zh-CN" b="1" i="1"/>
                          <m:t>𝟐</m:t>
                        </m:r>
                      </m:den>
                    </m:f>
                  </m:oMath>
                </a14:m>
                <a:r>
                  <a:rPr lang="en-US" altLang="zh-CN" b="1" dirty="0">
                    <a:latin typeface="Times New Roman" pitchFamily="18" charset="0"/>
                    <a:cs typeface="Times New Roman" pitchFamily="18" charset="0"/>
                  </a:rPr>
                  <a:t>]≥0</a:t>
                </a:r>
                <a:r>
                  <a:rPr lang="zh-CN" altLang="zh-CN" b="1" dirty="0">
                    <a:latin typeface="Times New Roman" pitchFamily="18" charset="0"/>
                    <a:cs typeface="Times New Roman" pitchFamily="18" charset="0"/>
                  </a:rPr>
                  <a:t>，</a:t>
                </a:r>
                <a:endParaRPr lang="zh-CN" altLang="zh-CN" dirty="0">
                  <a:latin typeface="Times New Roman" pitchFamily="18" charset="0"/>
                  <a:cs typeface="Times New Roman" pitchFamily="18" charset="0"/>
                </a:endParaRPr>
              </a:p>
              <a:p>
                <a:r>
                  <a:rPr lang="zh-CN" altLang="zh-CN" b="1" dirty="0">
                    <a:latin typeface="Times New Roman" pitchFamily="18" charset="0"/>
                    <a:cs typeface="Times New Roman" pitchFamily="18" charset="0"/>
                  </a:rPr>
                  <a:t>所以</a:t>
                </a:r>
                <a:r>
                  <a:rPr lang="en-US" altLang="zh-CN" b="1" dirty="0">
                    <a:latin typeface="Times New Roman" pitchFamily="18" charset="0"/>
                    <a:cs typeface="Times New Roman" pitchFamily="18" charset="0"/>
                  </a:rPr>
                  <a:t>1</a:t>
                </a:r>
                <a:r>
                  <a:rPr lang="zh-CN" altLang="zh-CN" b="1" dirty="0">
                    <a:latin typeface="Times New Roman" pitchFamily="18" charset="0"/>
                    <a:cs typeface="Times New Roman" pitchFamily="18" charset="0"/>
                  </a:rPr>
                  <a:t>＋</a:t>
                </a:r>
                <a:r>
                  <a:rPr lang="en-US" altLang="zh-CN" b="1" dirty="0">
                    <a:latin typeface="Times New Roman" pitchFamily="18" charset="0"/>
                    <a:cs typeface="Times New Roman" pitchFamily="18" charset="0"/>
                  </a:rPr>
                  <a:t>2</a:t>
                </a:r>
                <a:r>
                  <a:rPr lang="en-US" altLang="zh-CN" b="1" i="1" dirty="0">
                    <a:latin typeface="Times New Roman" pitchFamily="18" charset="0"/>
                    <a:cs typeface="Times New Roman" pitchFamily="18" charset="0"/>
                  </a:rPr>
                  <a:t>x</a:t>
                </a:r>
                <a:r>
                  <a:rPr lang="en-US" altLang="zh-CN" b="1" baseline="30000" dirty="0">
                    <a:latin typeface="Times New Roman" pitchFamily="18" charset="0"/>
                    <a:cs typeface="Times New Roman" pitchFamily="18" charset="0"/>
                  </a:rPr>
                  <a:t>4</a:t>
                </a:r>
                <a:r>
                  <a:rPr lang="en-US" altLang="zh-CN" b="1" dirty="0">
                    <a:latin typeface="Times New Roman" pitchFamily="18" charset="0"/>
                    <a:cs typeface="Times New Roman" pitchFamily="18" charset="0"/>
                  </a:rPr>
                  <a:t>≥2</a:t>
                </a:r>
                <a:r>
                  <a:rPr lang="en-US" altLang="zh-CN" b="1" i="1" dirty="0">
                    <a:latin typeface="Times New Roman" pitchFamily="18" charset="0"/>
                    <a:cs typeface="Times New Roman" pitchFamily="18" charset="0"/>
                  </a:rPr>
                  <a:t>x</a:t>
                </a:r>
                <a:r>
                  <a:rPr lang="en-US" altLang="zh-CN" b="1" baseline="30000" dirty="0">
                    <a:latin typeface="Times New Roman" pitchFamily="18" charset="0"/>
                    <a:cs typeface="Times New Roman" pitchFamily="18" charset="0"/>
                  </a:rPr>
                  <a:t>3</a:t>
                </a:r>
                <a:r>
                  <a:rPr lang="zh-CN" altLang="zh-CN" b="1" dirty="0">
                    <a:latin typeface="Times New Roman" pitchFamily="18" charset="0"/>
                    <a:cs typeface="Times New Roman" pitchFamily="18" charset="0"/>
                  </a:rPr>
                  <a:t>＋</a:t>
                </a:r>
                <a:r>
                  <a:rPr lang="en-US" altLang="zh-CN" b="1" i="1" dirty="0">
                    <a:latin typeface="Times New Roman" pitchFamily="18" charset="0"/>
                    <a:cs typeface="Times New Roman" pitchFamily="18" charset="0"/>
                  </a:rPr>
                  <a:t>x</a:t>
                </a:r>
                <a:r>
                  <a:rPr lang="en-US" altLang="zh-CN" b="1" baseline="30000" dirty="0">
                    <a:latin typeface="Times New Roman" pitchFamily="18" charset="0"/>
                    <a:cs typeface="Times New Roman" pitchFamily="18" charset="0"/>
                  </a:rPr>
                  <a:t>2</a:t>
                </a:r>
                <a:r>
                  <a:rPr lang="en-US" altLang="zh-CN" b="1" dirty="0" smtClean="0">
                    <a:latin typeface="Times New Roman" pitchFamily="18" charset="0"/>
                    <a:cs typeface="Times New Roman" pitchFamily="18" charset="0"/>
                  </a:rPr>
                  <a:t>.</a:t>
                </a:r>
                <a:endParaRPr lang="zh-CN" altLang="zh-CN" dirty="0">
                  <a:latin typeface="Times New Roman" pitchFamily="18" charset="0"/>
                  <a:cs typeface="Times New Roman" pitchFamily="18" charset="0"/>
                </a:endParaRPr>
              </a:p>
            </p:txBody>
          </p:sp>
        </mc:Choice>
        <mc:Fallback>
          <p:sp>
            <p:nvSpPr>
              <p:cNvPr id="14338" name="副标题 2"/>
              <p:cNvSpPr>
                <a:spLocks noGrp="1" noRot="1" noChangeAspect="1" noMove="1" noResize="1" noEditPoints="1" noAdjustHandles="1" noChangeArrowheads="1" noChangeShapeType="1" noTextEdit="1"/>
              </p:cNvSpPr>
              <p:nvPr>
                <p:ph idx="1"/>
              </p:nvPr>
            </p:nvSpPr>
            <p:spPr>
              <a:xfrm>
                <a:off x="179512" y="1340768"/>
                <a:ext cx="8507288" cy="5328592"/>
              </a:xfrm>
              <a:blipFill rotWithShape="1">
                <a:blip r:embed="rId4"/>
                <a:stretch>
                  <a:fillRect l="-1576" t="-1945"/>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17437535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4338">
                                            <p:txEl>
                                              <p:pRg st="0" end="0"/>
                                            </p:txEl>
                                          </p:spTgt>
                                        </p:tgtEl>
                                        <p:attrNameLst>
                                          <p:attrName>style.visibility</p:attrName>
                                        </p:attrNameLst>
                                      </p:cBhvr>
                                      <p:to>
                                        <p:strVal val="visible"/>
                                      </p:to>
                                    </p:set>
                                    <p:animEffect transition="in" filter="fade">
                                      <p:cBhvr>
                                        <p:cTn id="7" dur="1000"/>
                                        <p:tgtEl>
                                          <p:spTgt spid="14338">
                                            <p:txEl>
                                              <p:pRg st="0" end="0"/>
                                            </p:txEl>
                                          </p:spTgt>
                                        </p:tgtEl>
                                      </p:cBhvr>
                                    </p:animEffect>
                                    <p:anim calcmode="lin" valueType="num">
                                      <p:cBhvr>
                                        <p:cTn id="8" dur="1000" fill="hold"/>
                                        <p:tgtEl>
                                          <p:spTgt spid="14338">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14338">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4338">
                                            <p:txEl>
                                              <p:pRg st="1" end="1"/>
                                            </p:txEl>
                                          </p:spTgt>
                                        </p:tgtEl>
                                        <p:attrNameLst>
                                          <p:attrName>style.visibility</p:attrName>
                                        </p:attrNameLst>
                                      </p:cBhvr>
                                      <p:to>
                                        <p:strVal val="visible"/>
                                      </p:to>
                                    </p:set>
                                    <p:animEffect transition="in" filter="fade">
                                      <p:cBhvr>
                                        <p:cTn id="14" dur="1000"/>
                                        <p:tgtEl>
                                          <p:spTgt spid="14338">
                                            <p:txEl>
                                              <p:pRg st="1" end="1"/>
                                            </p:txEl>
                                          </p:spTgt>
                                        </p:tgtEl>
                                      </p:cBhvr>
                                    </p:animEffect>
                                    <p:anim calcmode="lin" valueType="num">
                                      <p:cBhvr>
                                        <p:cTn id="15" dur="1000" fill="hold"/>
                                        <p:tgtEl>
                                          <p:spTgt spid="14338">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14338">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4338">
                                            <p:txEl>
                                              <p:pRg st="2" end="2"/>
                                            </p:txEl>
                                          </p:spTgt>
                                        </p:tgtEl>
                                        <p:attrNameLst>
                                          <p:attrName>style.visibility</p:attrName>
                                        </p:attrNameLst>
                                      </p:cBhvr>
                                      <p:to>
                                        <p:strVal val="visible"/>
                                      </p:to>
                                    </p:set>
                                    <p:animEffect transition="in" filter="fade">
                                      <p:cBhvr>
                                        <p:cTn id="21" dur="1000"/>
                                        <p:tgtEl>
                                          <p:spTgt spid="14338">
                                            <p:txEl>
                                              <p:pRg st="2" end="2"/>
                                            </p:txEl>
                                          </p:spTgt>
                                        </p:tgtEl>
                                      </p:cBhvr>
                                    </p:animEffect>
                                    <p:anim calcmode="lin" valueType="num">
                                      <p:cBhvr>
                                        <p:cTn id="22" dur="1000" fill="hold"/>
                                        <p:tgtEl>
                                          <p:spTgt spid="14338">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14338">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14338">
                                            <p:txEl>
                                              <p:pRg st="3" end="3"/>
                                            </p:txEl>
                                          </p:spTgt>
                                        </p:tgtEl>
                                        <p:attrNameLst>
                                          <p:attrName>style.visibility</p:attrName>
                                        </p:attrNameLst>
                                      </p:cBhvr>
                                      <p:to>
                                        <p:strVal val="visible"/>
                                      </p:to>
                                    </p:set>
                                    <p:animEffect transition="in" filter="fade">
                                      <p:cBhvr>
                                        <p:cTn id="28" dur="1000"/>
                                        <p:tgtEl>
                                          <p:spTgt spid="14338">
                                            <p:txEl>
                                              <p:pRg st="3" end="3"/>
                                            </p:txEl>
                                          </p:spTgt>
                                        </p:tgtEl>
                                      </p:cBhvr>
                                    </p:animEffect>
                                    <p:anim calcmode="lin" valueType="num">
                                      <p:cBhvr>
                                        <p:cTn id="29" dur="1000" fill="hold"/>
                                        <p:tgtEl>
                                          <p:spTgt spid="14338">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14338">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14338">
                                            <p:txEl>
                                              <p:pRg st="4" end="4"/>
                                            </p:txEl>
                                          </p:spTgt>
                                        </p:tgtEl>
                                        <p:attrNameLst>
                                          <p:attrName>style.visibility</p:attrName>
                                        </p:attrNameLst>
                                      </p:cBhvr>
                                      <p:to>
                                        <p:strVal val="visible"/>
                                      </p:to>
                                    </p:set>
                                    <p:animEffect transition="in" filter="fade">
                                      <p:cBhvr>
                                        <p:cTn id="35" dur="1000"/>
                                        <p:tgtEl>
                                          <p:spTgt spid="14338">
                                            <p:txEl>
                                              <p:pRg st="4" end="4"/>
                                            </p:txEl>
                                          </p:spTgt>
                                        </p:tgtEl>
                                      </p:cBhvr>
                                    </p:animEffect>
                                    <p:anim calcmode="lin" valueType="num">
                                      <p:cBhvr>
                                        <p:cTn id="36" dur="1000" fill="hold"/>
                                        <p:tgtEl>
                                          <p:spTgt spid="14338">
                                            <p:txEl>
                                              <p:pRg st="4" end="4"/>
                                            </p:txEl>
                                          </p:spTgt>
                                        </p:tgtEl>
                                        <p:attrNameLst>
                                          <p:attrName>ppt_x</p:attrName>
                                        </p:attrNameLst>
                                      </p:cBhvr>
                                      <p:tavLst>
                                        <p:tav tm="0">
                                          <p:val>
                                            <p:strVal val="#ppt_x"/>
                                          </p:val>
                                        </p:tav>
                                        <p:tav tm="100000">
                                          <p:val>
                                            <p:strVal val="#ppt_x"/>
                                          </p:val>
                                        </p:tav>
                                      </p:tavLst>
                                    </p:anim>
                                    <p:anim calcmode="lin" valueType="num">
                                      <p:cBhvr>
                                        <p:cTn id="37" dur="1000" fill="hold"/>
                                        <p:tgtEl>
                                          <p:spTgt spid="14338">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14338">
                                            <p:txEl>
                                              <p:pRg st="5" end="5"/>
                                            </p:txEl>
                                          </p:spTgt>
                                        </p:tgtEl>
                                        <p:attrNameLst>
                                          <p:attrName>style.visibility</p:attrName>
                                        </p:attrNameLst>
                                      </p:cBhvr>
                                      <p:to>
                                        <p:strVal val="visible"/>
                                      </p:to>
                                    </p:set>
                                    <p:animEffect transition="in" filter="fade">
                                      <p:cBhvr>
                                        <p:cTn id="42" dur="1000"/>
                                        <p:tgtEl>
                                          <p:spTgt spid="14338">
                                            <p:txEl>
                                              <p:pRg st="5" end="5"/>
                                            </p:txEl>
                                          </p:spTgt>
                                        </p:tgtEl>
                                      </p:cBhvr>
                                    </p:animEffect>
                                    <p:anim calcmode="lin" valueType="num">
                                      <p:cBhvr>
                                        <p:cTn id="43" dur="1000" fill="hold"/>
                                        <p:tgtEl>
                                          <p:spTgt spid="14338">
                                            <p:txEl>
                                              <p:pRg st="5" end="5"/>
                                            </p:txEl>
                                          </p:spTgt>
                                        </p:tgtEl>
                                        <p:attrNameLst>
                                          <p:attrName>ppt_x</p:attrName>
                                        </p:attrNameLst>
                                      </p:cBhvr>
                                      <p:tavLst>
                                        <p:tav tm="0">
                                          <p:val>
                                            <p:strVal val="#ppt_x"/>
                                          </p:val>
                                        </p:tav>
                                        <p:tav tm="100000">
                                          <p:val>
                                            <p:strVal val="#ppt_x"/>
                                          </p:val>
                                        </p:tav>
                                      </p:tavLst>
                                    </p:anim>
                                    <p:anim calcmode="lin" valueType="num">
                                      <p:cBhvr>
                                        <p:cTn id="44" dur="1000" fill="hold"/>
                                        <p:tgtEl>
                                          <p:spTgt spid="14338">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grpId="0" nodeType="clickEffect">
                                  <p:stCondLst>
                                    <p:cond delay="0"/>
                                  </p:stCondLst>
                                  <p:childTnLst>
                                    <p:set>
                                      <p:cBhvr>
                                        <p:cTn id="48" dur="1" fill="hold">
                                          <p:stCondLst>
                                            <p:cond delay="0"/>
                                          </p:stCondLst>
                                        </p:cTn>
                                        <p:tgtEl>
                                          <p:spTgt spid="14338">
                                            <p:txEl>
                                              <p:pRg st="6" end="6"/>
                                            </p:txEl>
                                          </p:spTgt>
                                        </p:tgtEl>
                                        <p:attrNameLst>
                                          <p:attrName>style.visibility</p:attrName>
                                        </p:attrNameLst>
                                      </p:cBhvr>
                                      <p:to>
                                        <p:strVal val="visible"/>
                                      </p:to>
                                    </p:set>
                                    <p:animEffect transition="in" filter="fade">
                                      <p:cBhvr>
                                        <p:cTn id="49" dur="1000"/>
                                        <p:tgtEl>
                                          <p:spTgt spid="14338">
                                            <p:txEl>
                                              <p:pRg st="6" end="6"/>
                                            </p:txEl>
                                          </p:spTgt>
                                        </p:tgtEl>
                                      </p:cBhvr>
                                    </p:animEffect>
                                    <p:anim calcmode="lin" valueType="num">
                                      <p:cBhvr>
                                        <p:cTn id="50" dur="1000" fill="hold"/>
                                        <p:tgtEl>
                                          <p:spTgt spid="14338">
                                            <p:txEl>
                                              <p:pRg st="6" end="6"/>
                                            </p:txEl>
                                          </p:spTgt>
                                        </p:tgtEl>
                                        <p:attrNameLst>
                                          <p:attrName>ppt_x</p:attrName>
                                        </p:attrNameLst>
                                      </p:cBhvr>
                                      <p:tavLst>
                                        <p:tav tm="0">
                                          <p:val>
                                            <p:strVal val="#ppt_x"/>
                                          </p:val>
                                        </p:tav>
                                        <p:tav tm="100000">
                                          <p:val>
                                            <p:strVal val="#ppt_x"/>
                                          </p:val>
                                        </p:tav>
                                      </p:tavLst>
                                    </p:anim>
                                    <p:anim calcmode="lin" valueType="num">
                                      <p:cBhvr>
                                        <p:cTn id="51" dur="1000" fill="hold"/>
                                        <p:tgtEl>
                                          <p:spTgt spid="14338">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grpId="0" nodeType="clickEffect">
                                  <p:stCondLst>
                                    <p:cond delay="0"/>
                                  </p:stCondLst>
                                  <p:childTnLst>
                                    <p:set>
                                      <p:cBhvr>
                                        <p:cTn id="55" dur="1" fill="hold">
                                          <p:stCondLst>
                                            <p:cond delay="0"/>
                                          </p:stCondLst>
                                        </p:cTn>
                                        <p:tgtEl>
                                          <p:spTgt spid="14338">
                                            <p:txEl>
                                              <p:pRg st="7" end="7"/>
                                            </p:txEl>
                                          </p:spTgt>
                                        </p:tgtEl>
                                        <p:attrNameLst>
                                          <p:attrName>style.visibility</p:attrName>
                                        </p:attrNameLst>
                                      </p:cBhvr>
                                      <p:to>
                                        <p:strVal val="visible"/>
                                      </p:to>
                                    </p:set>
                                    <p:animEffect transition="in" filter="fade">
                                      <p:cBhvr>
                                        <p:cTn id="56" dur="1000"/>
                                        <p:tgtEl>
                                          <p:spTgt spid="14338">
                                            <p:txEl>
                                              <p:pRg st="7" end="7"/>
                                            </p:txEl>
                                          </p:spTgt>
                                        </p:tgtEl>
                                      </p:cBhvr>
                                    </p:animEffect>
                                    <p:anim calcmode="lin" valueType="num">
                                      <p:cBhvr>
                                        <p:cTn id="57" dur="1000" fill="hold"/>
                                        <p:tgtEl>
                                          <p:spTgt spid="14338">
                                            <p:txEl>
                                              <p:pRg st="7" end="7"/>
                                            </p:txEl>
                                          </p:spTgt>
                                        </p:tgtEl>
                                        <p:attrNameLst>
                                          <p:attrName>ppt_x</p:attrName>
                                        </p:attrNameLst>
                                      </p:cBhvr>
                                      <p:tavLst>
                                        <p:tav tm="0">
                                          <p:val>
                                            <p:strVal val="#ppt_x"/>
                                          </p:val>
                                        </p:tav>
                                        <p:tav tm="100000">
                                          <p:val>
                                            <p:strVal val="#ppt_x"/>
                                          </p:val>
                                        </p:tav>
                                      </p:tavLst>
                                    </p:anim>
                                    <p:anim calcmode="lin" valueType="num">
                                      <p:cBhvr>
                                        <p:cTn id="58" dur="1000" fill="hold"/>
                                        <p:tgtEl>
                                          <p:spTgt spid="14338">
                                            <p:txEl>
                                              <p:pRg st="7" end="7"/>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38" grpId="0"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9" name="Picture 2" descr="C:\Users\Administrator\Desktop\学校LOGO.jpg"/>
          <p:cNvPicPr>
            <a:picLocks noChangeAspect="1" noChangeArrowheads="1"/>
          </p:cNvPicPr>
          <p:nvPr/>
        </p:nvPicPr>
        <p:blipFill>
          <a:blip r:embed="rId2"/>
          <a:srcRect b="50735"/>
          <a:stretch>
            <a:fillRect/>
          </a:stretch>
        </p:blipFill>
        <p:spPr bwMode="auto">
          <a:xfrm>
            <a:off x="-23813" y="49213"/>
            <a:ext cx="1492251" cy="1435100"/>
          </a:xfrm>
          <a:prstGeom prst="rect">
            <a:avLst/>
          </a:prstGeom>
          <a:noFill/>
        </p:spPr>
      </p:pic>
      <p:sp>
        <p:nvSpPr>
          <p:cNvPr id="6" name="TextBox 3"/>
          <p:cNvSpPr txBox="1">
            <a:spLocks noChangeArrowheads="1"/>
          </p:cNvSpPr>
          <p:nvPr/>
        </p:nvSpPr>
        <p:spPr bwMode="auto">
          <a:xfrm>
            <a:off x="5004048" y="52388"/>
            <a:ext cx="4139952"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r>
              <a:rPr lang="en-US" altLang="zh-CN" sz="2000" b="1" i="1" dirty="0">
                <a:solidFill>
                  <a:srgbClr val="0070C0"/>
                </a:solidFill>
                <a:latin typeface="Times New Roman" pitchFamily="18" charset="0"/>
                <a:cs typeface="Times New Roman" pitchFamily="18" charset="0"/>
              </a:rPr>
              <a:t>No.</a:t>
            </a:r>
            <a:r>
              <a:rPr lang="en-US" altLang="zh-CN" sz="2000" b="1" dirty="0">
                <a:solidFill>
                  <a:srgbClr val="0070C0"/>
                </a:solidFill>
                <a:latin typeface="Times New Roman" pitchFamily="18" charset="0"/>
                <a:cs typeface="Times New Roman" pitchFamily="18" charset="0"/>
              </a:rPr>
              <a:t>1</a:t>
            </a:r>
            <a:r>
              <a:rPr lang="en-US" altLang="zh-CN" sz="2000" b="1" i="1" dirty="0">
                <a:solidFill>
                  <a:srgbClr val="0070C0"/>
                </a:solidFill>
                <a:latin typeface="Times New Roman" pitchFamily="18" charset="0"/>
                <a:cs typeface="Times New Roman" pitchFamily="18" charset="0"/>
              </a:rPr>
              <a:t>  middle  school </a:t>
            </a:r>
            <a:r>
              <a:rPr lang="zh-CN" altLang="en-US" sz="2000" b="1" dirty="0" smtClean="0">
                <a:solidFill>
                  <a:srgbClr val="0070C0"/>
                </a:solidFill>
                <a:latin typeface="Times New Roman" pitchFamily="18" charset="0"/>
                <a:cs typeface="Times New Roman" pitchFamily="18" charset="0"/>
              </a:rPr>
              <a:t>，</a:t>
            </a:r>
            <a:r>
              <a:rPr lang="en-US" altLang="zh-CN" sz="2000" b="1" i="1" dirty="0">
                <a:solidFill>
                  <a:srgbClr val="0070C0"/>
                </a:solidFill>
                <a:latin typeface="Times New Roman" pitchFamily="18" charset="0"/>
                <a:cs typeface="Times New Roman" pitchFamily="18" charset="0"/>
              </a:rPr>
              <a:t>my  love </a:t>
            </a:r>
            <a:r>
              <a:rPr lang="zh-CN" altLang="en-US" sz="2000" b="1" dirty="0">
                <a:solidFill>
                  <a:srgbClr val="0070C0"/>
                </a:solidFill>
                <a:latin typeface="Times New Roman" pitchFamily="18" charset="0"/>
                <a:cs typeface="Times New Roman" pitchFamily="18" charset="0"/>
              </a:rPr>
              <a:t>！</a:t>
            </a:r>
            <a:endParaRPr lang="zh-CN" altLang="en-US" sz="2000" b="1" i="1" dirty="0">
              <a:solidFill>
                <a:srgbClr val="0070C0"/>
              </a:solidFill>
              <a:latin typeface="Times New Roman" pitchFamily="18" charset="0"/>
              <a:cs typeface="Times New Roman" pitchFamily="18" charset="0"/>
            </a:endParaRPr>
          </a:p>
        </p:txBody>
      </p:sp>
      <p:pic>
        <p:nvPicPr>
          <p:cNvPr id="7" name="单色问题导学.eps" descr="id:2147505790;FounderCES"/>
          <p:cNvPicPr/>
          <p:nvPr/>
        </p:nvPicPr>
        <p:blipFill>
          <a:blip r:embed="rId3"/>
          <a:stretch>
            <a:fillRect/>
          </a:stretch>
        </p:blipFill>
        <p:spPr>
          <a:xfrm>
            <a:off x="1619672" y="250825"/>
            <a:ext cx="2274039" cy="664711"/>
          </a:xfrm>
          <a:prstGeom prst="rect">
            <a:avLst/>
          </a:prstGeom>
        </p:spPr>
      </p:pic>
      <p:sp>
        <p:nvSpPr>
          <p:cNvPr id="14338" name="副标题 2"/>
          <p:cNvSpPr>
            <a:spLocks noGrp="1"/>
          </p:cNvSpPr>
          <p:nvPr>
            <p:ph idx="1"/>
          </p:nvPr>
        </p:nvSpPr>
        <p:spPr>
          <a:xfrm>
            <a:off x="179512" y="1340768"/>
            <a:ext cx="8507288" cy="5328592"/>
          </a:xfrm>
        </p:spPr>
        <p:txBody>
          <a:bodyPr/>
          <a:lstStyle/>
          <a:p>
            <a:pPr>
              <a:lnSpc>
                <a:spcPct val="150000"/>
              </a:lnSpc>
            </a:pPr>
            <a:r>
              <a:rPr lang="en-US" altLang="zh-CN" b="1" dirty="0" smtClean="0">
                <a:latin typeface="Times New Roman" pitchFamily="18" charset="0"/>
                <a:cs typeface="Times New Roman" pitchFamily="18" charset="0"/>
              </a:rPr>
              <a:t>(</a:t>
            </a:r>
            <a:r>
              <a:rPr lang="zh-CN" altLang="zh-CN" b="1" dirty="0">
                <a:latin typeface="Times New Roman" pitchFamily="18" charset="0"/>
                <a:cs typeface="Times New Roman" pitchFamily="18" charset="0"/>
              </a:rPr>
              <a:t>法二</a:t>
            </a:r>
            <a:r>
              <a:rPr lang="en-US" altLang="zh-CN" b="1" dirty="0">
                <a:latin typeface="Times New Roman" pitchFamily="18" charset="0"/>
                <a:cs typeface="Times New Roman" pitchFamily="18" charset="0"/>
              </a:rPr>
              <a:t>)(1</a:t>
            </a:r>
            <a:r>
              <a:rPr lang="zh-CN" altLang="zh-CN" b="1" dirty="0">
                <a:latin typeface="Times New Roman" pitchFamily="18" charset="0"/>
                <a:cs typeface="Times New Roman" pitchFamily="18" charset="0"/>
              </a:rPr>
              <a:t>＋</a:t>
            </a:r>
            <a:r>
              <a:rPr lang="en-US" altLang="zh-CN" b="1" dirty="0">
                <a:latin typeface="Times New Roman" pitchFamily="18" charset="0"/>
                <a:cs typeface="Times New Roman" pitchFamily="18" charset="0"/>
              </a:rPr>
              <a:t>2</a:t>
            </a:r>
            <a:r>
              <a:rPr lang="en-US" altLang="zh-CN" b="1" i="1" dirty="0">
                <a:latin typeface="Times New Roman" pitchFamily="18" charset="0"/>
                <a:cs typeface="Times New Roman" pitchFamily="18" charset="0"/>
              </a:rPr>
              <a:t>x</a:t>
            </a:r>
            <a:r>
              <a:rPr lang="en-US" altLang="zh-CN" b="1" baseline="30000" dirty="0">
                <a:latin typeface="Times New Roman" pitchFamily="18" charset="0"/>
                <a:cs typeface="Times New Roman" pitchFamily="18" charset="0"/>
              </a:rPr>
              <a:t>4</a:t>
            </a:r>
            <a:r>
              <a:rPr lang="en-US" altLang="zh-CN" b="1" dirty="0">
                <a:latin typeface="Times New Roman" pitchFamily="18" charset="0"/>
                <a:cs typeface="Times New Roman" pitchFamily="18" charset="0"/>
              </a:rPr>
              <a:t>)</a:t>
            </a:r>
            <a:r>
              <a:rPr lang="zh-CN" altLang="zh-CN" b="1" dirty="0">
                <a:latin typeface="Times New Roman" pitchFamily="18" charset="0"/>
                <a:cs typeface="Times New Roman" pitchFamily="18" charset="0"/>
              </a:rPr>
              <a:t>－</a:t>
            </a:r>
            <a:r>
              <a:rPr lang="en-US" altLang="zh-CN" b="1" dirty="0">
                <a:latin typeface="Times New Roman" pitchFamily="18" charset="0"/>
                <a:cs typeface="Times New Roman" pitchFamily="18" charset="0"/>
              </a:rPr>
              <a:t>(2</a:t>
            </a:r>
            <a:r>
              <a:rPr lang="en-US" altLang="zh-CN" b="1" i="1" dirty="0">
                <a:latin typeface="Times New Roman" pitchFamily="18" charset="0"/>
                <a:cs typeface="Times New Roman" pitchFamily="18" charset="0"/>
              </a:rPr>
              <a:t>x</a:t>
            </a:r>
            <a:r>
              <a:rPr lang="en-US" altLang="zh-CN" b="1" baseline="30000" dirty="0">
                <a:latin typeface="Times New Roman" pitchFamily="18" charset="0"/>
                <a:cs typeface="Times New Roman" pitchFamily="18" charset="0"/>
              </a:rPr>
              <a:t>3</a:t>
            </a:r>
            <a:r>
              <a:rPr lang="zh-CN" altLang="zh-CN" b="1" dirty="0">
                <a:latin typeface="Times New Roman" pitchFamily="18" charset="0"/>
                <a:cs typeface="Times New Roman" pitchFamily="18" charset="0"/>
              </a:rPr>
              <a:t>＋</a:t>
            </a:r>
            <a:r>
              <a:rPr lang="en-US" altLang="zh-CN" b="1" i="1" dirty="0">
                <a:latin typeface="Times New Roman" pitchFamily="18" charset="0"/>
                <a:cs typeface="Times New Roman" pitchFamily="18" charset="0"/>
              </a:rPr>
              <a:t>x</a:t>
            </a:r>
            <a:r>
              <a:rPr lang="en-US" altLang="zh-CN" b="1" baseline="30000" dirty="0">
                <a:latin typeface="Times New Roman" pitchFamily="18" charset="0"/>
                <a:cs typeface="Times New Roman" pitchFamily="18" charset="0"/>
              </a:rPr>
              <a:t>2</a:t>
            </a:r>
            <a:r>
              <a:rPr lang="en-US" altLang="zh-CN" b="1" dirty="0" smtClean="0">
                <a:latin typeface="Times New Roman" pitchFamily="18" charset="0"/>
                <a:cs typeface="Times New Roman" pitchFamily="18" charset="0"/>
              </a:rPr>
              <a:t>)</a:t>
            </a:r>
          </a:p>
          <a:p>
            <a:pPr>
              <a:lnSpc>
                <a:spcPct val="150000"/>
              </a:lnSpc>
            </a:pPr>
            <a:r>
              <a:rPr lang="zh-CN" altLang="zh-CN" b="1" dirty="0" smtClean="0">
                <a:latin typeface="Times New Roman" pitchFamily="18" charset="0"/>
                <a:cs typeface="Times New Roman" pitchFamily="18" charset="0"/>
              </a:rPr>
              <a:t>＝</a:t>
            </a:r>
            <a:r>
              <a:rPr lang="en-US" altLang="zh-CN" b="1" i="1" dirty="0">
                <a:latin typeface="Times New Roman" pitchFamily="18" charset="0"/>
                <a:cs typeface="Times New Roman" pitchFamily="18" charset="0"/>
              </a:rPr>
              <a:t>x</a:t>
            </a:r>
            <a:r>
              <a:rPr lang="en-US" altLang="zh-CN" b="1" baseline="30000" dirty="0">
                <a:latin typeface="Times New Roman" pitchFamily="18" charset="0"/>
                <a:cs typeface="Times New Roman" pitchFamily="18" charset="0"/>
              </a:rPr>
              <a:t>4</a:t>
            </a:r>
            <a:r>
              <a:rPr lang="zh-CN" altLang="zh-CN" b="1" dirty="0">
                <a:latin typeface="Times New Roman" pitchFamily="18" charset="0"/>
                <a:cs typeface="Times New Roman" pitchFamily="18" charset="0"/>
              </a:rPr>
              <a:t>－</a:t>
            </a:r>
            <a:r>
              <a:rPr lang="en-US" altLang="zh-CN" b="1" dirty="0">
                <a:latin typeface="Times New Roman" pitchFamily="18" charset="0"/>
                <a:cs typeface="Times New Roman" pitchFamily="18" charset="0"/>
              </a:rPr>
              <a:t>2</a:t>
            </a:r>
            <a:r>
              <a:rPr lang="en-US" altLang="zh-CN" b="1" i="1" dirty="0">
                <a:latin typeface="Times New Roman" pitchFamily="18" charset="0"/>
                <a:cs typeface="Times New Roman" pitchFamily="18" charset="0"/>
              </a:rPr>
              <a:t>x</a:t>
            </a:r>
            <a:r>
              <a:rPr lang="en-US" altLang="zh-CN" b="1" baseline="30000" dirty="0">
                <a:latin typeface="Times New Roman" pitchFamily="18" charset="0"/>
                <a:cs typeface="Times New Roman" pitchFamily="18" charset="0"/>
              </a:rPr>
              <a:t>3</a:t>
            </a:r>
            <a:r>
              <a:rPr lang="zh-CN" altLang="zh-CN" b="1" dirty="0">
                <a:latin typeface="Times New Roman" pitchFamily="18" charset="0"/>
                <a:cs typeface="Times New Roman" pitchFamily="18" charset="0"/>
              </a:rPr>
              <a:t>＋</a:t>
            </a:r>
            <a:r>
              <a:rPr lang="en-US" altLang="zh-CN" b="1" i="1" dirty="0">
                <a:latin typeface="Times New Roman" pitchFamily="18" charset="0"/>
                <a:cs typeface="Times New Roman" pitchFamily="18" charset="0"/>
              </a:rPr>
              <a:t>x</a:t>
            </a:r>
            <a:r>
              <a:rPr lang="en-US" altLang="zh-CN" b="1" baseline="30000" dirty="0">
                <a:latin typeface="Times New Roman" pitchFamily="18" charset="0"/>
                <a:cs typeface="Times New Roman" pitchFamily="18" charset="0"/>
              </a:rPr>
              <a:t>2</a:t>
            </a:r>
            <a:r>
              <a:rPr lang="zh-CN" altLang="zh-CN" b="1" dirty="0">
                <a:latin typeface="Times New Roman" pitchFamily="18" charset="0"/>
                <a:cs typeface="Times New Roman" pitchFamily="18" charset="0"/>
              </a:rPr>
              <a:t>＋</a:t>
            </a:r>
            <a:r>
              <a:rPr lang="en-US" altLang="zh-CN" b="1" i="1" dirty="0">
                <a:latin typeface="Times New Roman" pitchFamily="18" charset="0"/>
                <a:cs typeface="Times New Roman" pitchFamily="18" charset="0"/>
              </a:rPr>
              <a:t>x</a:t>
            </a:r>
            <a:r>
              <a:rPr lang="en-US" altLang="zh-CN" b="1" baseline="30000" dirty="0">
                <a:latin typeface="Times New Roman" pitchFamily="18" charset="0"/>
                <a:cs typeface="Times New Roman" pitchFamily="18" charset="0"/>
              </a:rPr>
              <a:t>4</a:t>
            </a:r>
            <a:r>
              <a:rPr lang="zh-CN" altLang="zh-CN" b="1" dirty="0">
                <a:latin typeface="Times New Roman" pitchFamily="18" charset="0"/>
                <a:cs typeface="Times New Roman" pitchFamily="18" charset="0"/>
              </a:rPr>
              <a:t>－</a:t>
            </a:r>
            <a:r>
              <a:rPr lang="en-US" altLang="zh-CN" b="1" dirty="0">
                <a:latin typeface="Times New Roman" pitchFamily="18" charset="0"/>
                <a:cs typeface="Times New Roman" pitchFamily="18" charset="0"/>
              </a:rPr>
              <a:t>2</a:t>
            </a:r>
            <a:r>
              <a:rPr lang="en-US" altLang="zh-CN" b="1" i="1" dirty="0">
                <a:latin typeface="Times New Roman" pitchFamily="18" charset="0"/>
                <a:cs typeface="Times New Roman" pitchFamily="18" charset="0"/>
              </a:rPr>
              <a:t>x</a:t>
            </a:r>
            <a:r>
              <a:rPr lang="en-US" altLang="zh-CN" b="1" baseline="30000" dirty="0">
                <a:latin typeface="Times New Roman" pitchFamily="18" charset="0"/>
                <a:cs typeface="Times New Roman" pitchFamily="18" charset="0"/>
              </a:rPr>
              <a:t>2</a:t>
            </a:r>
            <a:r>
              <a:rPr lang="zh-CN" altLang="zh-CN" b="1" dirty="0">
                <a:latin typeface="Times New Roman" pitchFamily="18" charset="0"/>
                <a:cs typeface="Times New Roman" pitchFamily="18" charset="0"/>
              </a:rPr>
              <a:t>＋</a:t>
            </a:r>
            <a:r>
              <a:rPr lang="en-US" altLang="zh-CN" b="1" dirty="0">
                <a:latin typeface="Times New Roman" pitchFamily="18" charset="0"/>
                <a:cs typeface="Times New Roman" pitchFamily="18" charset="0"/>
              </a:rPr>
              <a:t>1</a:t>
            </a:r>
            <a:endParaRPr lang="zh-CN" altLang="zh-CN" dirty="0">
              <a:latin typeface="Times New Roman" pitchFamily="18" charset="0"/>
              <a:cs typeface="Times New Roman" pitchFamily="18" charset="0"/>
            </a:endParaRPr>
          </a:p>
          <a:p>
            <a:pPr>
              <a:lnSpc>
                <a:spcPct val="150000"/>
              </a:lnSpc>
            </a:pPr>
            <a:r>
              <a:rPr lang="zh-CN" altLang="zh-CN" b="1" dirty="0">
                <a:latin typeface="Times New Roman" pitchFamily="18" charset="0"/>
                <a:cs typeface="Times New Roman" pitchFamily="18" charset="0"/>
              </a:rPr>
              <a:t>＝</a:t>
            </a:r>
            <a:r>
              <a:rPr lang="en-US" altLang="zh-CN" b="1" i="1" dirty="0">
                <a:latin typeface="Times New Roman" pitchFamily="18" charset="0"/>
                <a:cs typeface="Times New Roman" pitchFamily="18" charset="0"/>
              </a:rPr>
              <a:t>x</a:t>
            </a:r>
            <a:r>
              <a:rPr lang="en-US" altLang="zh-CN" b="1" baseline="30000" dirty="0">
                <a:latin typeface="Times New Roman" pitchFamily="18" charset="0"/>
                <a:cs typeface="Times New Roman" pitchFamily="18" charset="0"/>
              </a:rPr>
              <a:t>2</a:t>
            </a:r>
            <a:r>
              <a:rPr lang="en-US" altLang="zh-CN" b="1" dirty="0">
                <a:latin typeface="Times New Roman" pitchFamily="18" charset="0"/>
                <a:cs typeface="Times New Roman" pitchFamily="18" charset="0"/>
              </a:rPr>
              <a:t>(</a:t>
            </a:r>
            <a:r>
              <a:rPr lang="en-US" altLang="zh-CN" b="1" i="1" dirty="0">
                <a:latin typeface="Times New Roman" pitchFamily="18" charset="0"/>
                <a:cs typeface="Times New Roman" pitchFamily="18" charset="0"/>
              </a:rPr>
              <a:t>x</a:t>
            </a:r>
            <a:r>
              <a:rPr lang="zh-CN" altLang="zh-CN" b="1" dirty="0">
                <a:latin typeface="Times New Roman" pitchFamily="18" charset="0"/>
                <a:cs typeface="Times New Roman" pitchFamily="18" charset="0"/>
              </a:rPr>
              <a:t>－</a:t>
            </a:r>
            <a:r>
              <a:rPr lang="en-US" altLang="zh-CN" b="1" dirty="0">
                <a:latin typeface="Times New Roman" pitchFamily="18" charset="0"/>
                <a:cs typeface="Times New Roman" pitchFamily="18" charset="0"/>
              </a:rPr>
              <a:t>1)</a:t>
            </a:r>
            <a:r>
              <a:rPr lang="en-US" altLang="zh-CN" b="1" baseline="30000" dirty="0">
                <a:latin typeface="Times New Roman" pitchFamily="18" charset="0"/>
                <a:cs typeface="Times New Roman" pitchFamily="18" charset="0"/>
              </a:rPr>
              <a:t>2</a:t>
            </a:r>
            <a:r>
              <a:rPr lang="zh-CN" altLang="zh-CN" b="1" dirty="0">
                <a:latin typeface="Times New Roman" pitchFamily="18" charset="0"/>
                <a:cs typeface="Times New Roman" pitchFamily="18" charset="0"/>
              </a:rPr>
              <a:t>＋</a:t>
            </a:r>
            <a:r>
              <a:rPr lang="en-US" altLang="zh-CN" b="1" dirty="0">
                <a:latin typeface="Times New Roman" pitchFamily="18" charset="0"/>
                <a:cs typeface="Times New Roman" pitchFamily="18" charset="0"/>
              </a:rPr>
              <a:t>(</a:t>
            </a:r>
            <a:r>
              <a:rPr lang="en-US" altLang="zh-CN" b="1" i="1" dirty="0">
                <a:latin typeface="Times New Roman" pitchFamily="18" charset="0"/>
                <a:cs typeface="Times New Roman" pitchFamily="18" charset="0"/>
              </a:rPr>
              <a:t>x</a:t>
            </a:r>
            <a:r>
              <a:rPr lang="en-US" altLang="zh-CN" b="1" baseline="30000" dirty="0">
                <a:latin typeface="Times New Roman" pitchFamily="18" charset="0"/>
                <a:cs typeface="Times New Roman" pitchFamily="18" charset="0"/>
              </a:rPr>
              <a:t>2</a:t>
            </a:r>
            <a:r>
              <a:rPr lang="zh-CN" altLang="zh-CN" b="1" dirty="0">
                <a:latin typeface="Times New Roman" pitchFamily="18" charset="0"/>
                <a:cs typeface="Times New Roman" pitchFamily="18" charset="0"/>
              </a:rPr>
              <a:t>－</a:t>
            </a:r>
            <a:r>
              <a:rPr lang="en-US" altLang="zh-CN" b="1" dirty="0">
                <a:latin typeface="Times New Roman" pitchFamily="18" charset="0"/>
                <a:cs typeface="Times New Roman" pitchFamily="18" charset="0"/>
              </a:rPr>
              <a:t>1)</a:t>
            </a:r>
            <a:r>
              <a:rPr lang="en-US" altLang="zh-CN" b="1" baseline="30000" dirty="0">
                <a:latin typeface="Times New Roman" pitchFamily="18" charset="0"/>
                <a:cs typeface="Times New Roman" pitchFamily="18" charset="0"/>
              </a:rPr>
              <a:t>2</a:t>
            </a:r>
            <a:r>
              <a:rPr lang="en-US" altLang="zh-CN" b="1" dirty="0">
                <a:latin typeface="Times New Roman" pitchFamily="18" charset="0"/>
                <a:cs typeface="Times New Roman" pitchFamily="18" charset="0"/>
              </a:rPr>
              <a:t>≥0</a:t>
            </a:r>
            <a:r>
              <a:rPr lang="zh-CN" altLang="zh-CN" b="1" dirty="0">
                <a:latin typeface="Times New Roman" pitchFamily="18" charset="0"/>
                <a:cs typeface="Times New Roman" pitchFamily="18" charset="0"/>
              </a:rPr>
              <a:t>，</a:t>
            </a:r>
            <a:endParaRPr lang="zh-CN" altLang="zh-CN" dirty="0">
              <a:latin typeface="Times New Roman" pitchFamily="18" charset="0"/>
              <a:cs typeface="Times New Roman" pitchFamily="18" charset="0"/>
            </a:endParaRPr>
          </a:p>
          <a:p>
            <a:pPr>
              <a:lnSpc>
                <a:spcPct val="150000"/>
              </a:lnSpc>
            </a:pPr>
            <a:r>
              <a:rPr lang="zh-CN" altLang="zh-CN" b="1" dirty="0">
                <a:latin typeface="Times New Roman" pitchFamily="18" charset="0"/>
                <a:cs typeface="Times New Roman" pitchFamily="18" charset="0"/>
              </a:rPr>
              <a:t>所以</a:t>
            </a:r>
            <a:r>
              <a:rPr lang="en-US" altLang="zh-CN" b="1" dirty="0">
                <a:latin typeface="Times New Roman" pitchFamily="18" charset="0"/>
                <a:cs typeface="Times New Roman" pitchFamily="18" charset="0"/>
              </a:rPr>
              <a:t>1</a:t>
            </a:r>
            <a:r>
              <a:rPr lang="zh-CN" altLang="zh-CN" b="1" dirty="0">
                <a:latin typeface="Times New Roman" pitchFamily="18" charset="0"/>
                <a:cs typeface="Times New Roman" pitchFamily="18" charset="0"/>
              </a:rPr>
              <a:t>＋</a:t>
            </a:r>
            <a:r>
              <a:rPr lang="en-US" altLang="zh-CN" b="1" dirty="0">
                <a:latin typeface="Times New Roman" pitchFamily="18" charset="0"/>
                <a:cs typeface="Times New Roman" pitchFamily="18" charset="0"/>
              </a:rPr>
              <a:t>2</a:t>
            </a:r>
            <a:r>
              <a:rPr lang="en-US" altLang="zh-CN" b="1" i="1" dirty="0">
                <a:latin typeface="Times New Roman" pitchFamily="18" charset="0"/>
                <a:cs typeface="Times New Roman" pitchFamily="18" charset="0"/>
              </a:rPr>
              <a:t>x</a:t>
            </a:r>
            <a:r>
              <a:rPr lang="en-US" altLang="zh-CN" b="1" baseline="30000" dirty="0">
                <a:latin typeface="Times New Roman" pitchFamily="18" charset="0"/>
                <a:cs typeface="Times New Roman" pitchFamily="18" charset="0"/>
              </a:rPr>
              <a:t>4</a:t>
            </a:r>
            <a:r>
              <a:rPr lang="en-US" altLang="zh-CN" b="1" dirty="0">
                <a:latin typeface="Times New Roman" pitchFamily="18" charset="0"/>
                <a:cs typeface="Times New Roman" pitchFamily="18" charset="0"/>
              </a:rPr>
              <a:t>≥2</a:t>
            </a:r>
            <a:r>
              <a:rPr lang="en-US" altLang="zh-CN" b="1" i="1" dirty="0">
                <a:latin typeface="Times New Roman" pitchFamily="18" charset="0"/>
                <a:cs typeface="Times New Roman" pitchFamily="18" charset="0"/>
              </a:rPr>
              <a:t>x</a:t>
            </a:r>
            <a:r>
              <a:rPr lang="en-US" altLang="zh-CN" b="1" baseline="30000" dirty="0">
                <a:latin typeface="Times New Roman" pitchFamily="18" charset="0"/>
                <a:cs typeface="Times New Roman" pitchFamily="18" charset="0"/>
              </a:rPr>
              <a:t>3</a:t>
            </a:r>
            <a:r>
              <a:rPr lang="zh-CN" altLang="zh-CN" b="1" dirty="0">
                <a:latin typeface="Times New Roman" pitchFamily="18" charset="0"/>
                <a:cs typeface="Times New Roman" pitchFamily="18" charset="0"/>
              </a:rPr>
              <a:t>＋</a:t>
            </a:r>
            <a:r>
              <a:rPr lang="en-US" altLang="zh-CN" b="1" i="1" dirty="0">
                <a:latin typeface="Times New Roman" pitchFamily="18" charset="0"/>
                <a:cs typeface="Times New Roman" pitchFamily="18" charset="0"/>
              </a:rPr>
              <a:t>x</a:t>
            </a:r>
            <a:r>
              <a:rPr lang="en-US" altLang="zh-CN" b="1" baseline="30000" dirty="0">
                <a:latin typeface="Times New Roman" pitchFamily="18" charset="0"/>
                <a:cs typeface="Times New Roman" pitchFamily="18" charset="0"/>
              </a:rPr>
              <a:t>2</a:t>
            </a:r>
            <a:r>
              <a:rPr lang="en-US" altLang="zh-CN" b="1" dirty="0" smtClean="0">
                <a:latin typeface="Times New Roman" pitchFamily="18" charset="0"/>
                <a:cs typeface="Times New Roman" pitchFamily="18" charset="0"/>
              </a:rPr>
              <a:t>.</a:t>
            </a:r>
            <a:endParaRPr lang="zh-CN" altLang="zh-CN" dirty="0">
              <a:latin typeface="Times New Roman" pitchFamily="18" charset="0"/>
              <a:cs typeface="Times New Roman" pitchFamily="18" charset="0"/>
            </a:endParaRPr>
          </a:p>
        </p:txBody>
      </p:sp>
    </p:spTree>
    <p:extLst>
      <p:ext uri="{BB962C8B-B14F-4D97-AF65-F5344CB8AC3E}">
        <p14:creationId xmlns:p14="http://schemas.microsoft.com/office/powerpoint/2010/main" val="26084021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4338">
                                            <p:txEl>
                                              <p:pRg st="0" end="0"/>
                                            </p:txEl>
                                          </p:spTgt>
                                        </p:tgtEl>
                                        <p:attrNameLst>
                                          <p:attrName>style.visibility</p:attrName>
                                        </p:attrNameLst>
                                      </p:cBhvr>
                                      <p:to>
                                        <p:strVal val="visible"/>
                                      </p:to>
                                    </p:set>
                                    <p:animEffect transition="in" filter="fade">
                                      <p:cBhvr>
                                        <p:cTn id="7" dur="1000"/>
                                        <p:tgtEl>
                                          <p:spTgt spid="14338">
                                            <p:txEl>
                                              <p:pRg st="0" end="0"/>
                                            </p:txEl>
                                          </p:spTgt>
                                        </p:tgtEl>
                                      </p:cBhvr>
                                    </p:animEffect>
                                    <p:anim calcmode="lin" valueType="num">
                                      <p:cBhvr>
                                        <p:cTn id="8" dur="1000" fill="hold"/>
                                        <p:tgtEl>
                                          <p:spTgt spid="14338">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14338">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4338">
                                            <p:txEl>
                                              <p:pRg st="1" end="1"/>
                                            </p:txEl>
                                          </p:spTgt>
                                        </p:tgtEl>
                                        <p:attrNameLst>
                                          <p:attrName>style.visibility</p:attrName>
                                        </p:attrNameLst>
                                      </p:cBhvr>
                                      <p:to>
                                        <p:strVal val="visible"/>
                                      </p:to>
                                    </p:set>
                                    <p:animEffect transition="in" filter="fade">
                                      <p:cBhvr>
                                        <p:cTn id="14" dur="1000"/>
                                        <p:tgtEl>
                                          <p:spTgt spid="14338">
                                            <p:txEl>
                                              <p:pRg st="1" end="1"/>
                                            </p:txEl>
                                          </p:spTgt>
                                        </p:tgtEl>
                                      </p:cBhvr>
                                    </p:animEffect>
                                    <p:anim calcmode="lin" valueType="num">
                                      <p:cBhvr>
                                        <p:cTn id="15" dur="1000" fill="hold"/>
                                        <p:tgtEl>
                                          <p:spTgt spid="14338">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14338">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4338">
                                            <p:txEl>
                                              <p:pRg st="2" end="2"/>
                                            </p:txEl>
                                          </p:spTgt>
                                        </p:tgtEl>
                                        <p:attrNameLst>
                                          <p:attrName>style.visibility</p:attrName>
                                        </p:attrNameLst>
                                      </p:cBhvr>
                                      <p:to>
                                        <p:strVal val="visible"/>
                                      </p:to>
                                    </p:set>
                                    <p:animEffect transition="in" filter="fade">
                                      <p:cBhvr>
                                        <p:cTn id="21" dur="1000"/>
                                        <p:tgtEl>
                                          <p:spTgt spid="14338">
                                            <p:txEl>
                                              <p:pRg st="2" end="2"/>
                                            </p:txEl>
                                          </p:spTgt>
                                        </p:tgtEl>
                                      </p:cBhvr>
                                    </p:animEffect>
                                    <p:anim calcmode="lin" valueType="num">
                                      <p:cBhvr>
                                        <p:cTn id="22" dur="1000" fill="hold"/>
                                        <p:tgtEl>
                                          <p:spTgt spid="14338">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14338">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14338">
                                            <p:txEl>
                                              <p:pRg st="3" end="3"/>
                                            </p:txEl>
                                          </p:spTgt>
                                        </p:tgtEl>
                                        <p:attrNameLst>
                                          <p:attrName>style.visibility</p:attrName>
                                        </p:attrNameLst>
                                      </p:cBhvr>
                                      <p:to>
                                        <p:strVal val="visible"/>
                                      </p:to>
                                    </p:set>
                                    <p:animEffect transition="in" filter="fade">
                                      <p:cBhvr>
                                        <p:cTn id="28" dur="1000"/>
                                        <p:tgtEl>
                                          <p:spTgt spid="14338">
                                            <p:txEl>
                                              <p:pRg st="3" end="3"/>
                                            </p:txEl>
                                          </p:spTgt>
                                        </p:tgtEl>
                                      </p:cBhvr>
                                    </p:animEffect>
                                    <p:anim calcmode="lin" valueType="num">
                                      <p:cBhvr>
                                        <p:cTn id="29" dur="1000" fill="hold"/>
                                        <p:tgtEl>
                                          <p:spTgt spid="14338">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14338">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38" grpId="0"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9" name="Picture 2" descr="C:\Users\Administrator\Desktop\学校LOGO.jpg"/>
          <p:cNvPicPr>
            <a:picLocks noChangeAspect="1" noChangeArrowheads="1"/>
          </p:cNvPicPr>
          <p:nvPr/>
        </p:nvPicPr>
        <p:blipFill>
          <a:blip r:embed="rId2"/>
          <a:srcRect b="50735"/>
          <a:stretch>
            <a:fillRect/>
          </a:stretch>
        </p:blipFill>
        <p:spPr bwMode="auto">
          <a:xfrm>
            <a:off x="-23813" y="49213"/>
            <a:ext cx="1492251" cy="1435100"/>
          </a:xfrm>
          <a:prstGeom prst="rect">
            <a:avLst/>
          </a:prstGeom>
          <a:noFill/>
        </p:spPr>
      </p:pic>
      <p:sp>
        <p:nvSpPr>
          <p:cNvPr id="6" name="TextBox 3"/>
          <p:cNvSpPr txBox="1">
            <a:spLocks noChangeArrowheads="1"/>
          </p:cNvSpPr>
          <p:nvPr/>
        </p:nvSpPr>
        <p:spPr bwMode="auto">
          <a:xfrm>
            <a:off x="5004048" y="52388"/>
            <a:ext cx="4139952"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r>
              <a:rPr lang="en-US" altLang="zh-CN" sz="2000" b="1" i="1" dirty="0">
                <a:solidFill>
                  <a:srgbClr val="0070C0"/>
                </a:solidFill>
                <a:latin typeface="Times New Roman" pitchFamily="18" charset="0"/>
                <a:cs typeface="Times New Roman" pitchFamily="18" charset="0"/>
              </a:rPr>
              <a:t>No.</a:t>
            </a:r>
            <a:r>
              <a:rPr lang="en-US" altLang="zh-CN" sz="2000" b="1" dirty="0">
                <a:solidFill>
                  <a:srgbClr val="0070C0"/>
                </a:solidFill>
                <a:latin typeface="Times New Roman" pitchFamily="18" charset="0"/>
                <a:cs typeface="Times New Roman" pitchFamily="18" charset="0"/>
              </a:rPr>
              <a:t>1</a:t>
            </a:r>
            <a:r>
              <a:rPr lang="en-US" altLang="zh-CN" sz="2000" b="1" i="1" dirty="0">
                <a:solidFill>
                  <a:srgbClr val="0070C0"/>
                </a:solidFill>
                <a:latin typeface="Times New Roman" pitchFamily="18" charset="0"/>
                <a:cs typeface="Times New Roman" pitchFamily="18" charset="0"/>
              </a:rPr>
              <a:t>  middle  school </a:t>
            </a:r>
            <a:r>
              <a:rPr lang="zh-CN" altLang="en-US" sz="2000" b="1" dirty="0" smtClean="0">
                <a:solidFill>
                  <a:srgbClr val="0070C0"/>
                </a:solidFill>
                <a:latin typeface="Times New Roman" pitchFamily="18" charset="0"/>
                <a:cs typeface="Times New Roman" pitchFamily="18" charset="0"/>
              </a:rPr>
              <a:t>，</a:t>
            </a:r>
            <a:r>
              <a:rPr lang="en-US" altLang="zh-CN" sz="2000" b="1" i="1" dirty="0">
                <a:solidFill>
                  <a:srgbClr val="0070C0"/>
                </a:solidFill>
                <a:latin typeface="Times New Roman" pitchFamily="18" charset="0"/>
                <a:cs typeface="Times New Roman" pitchFamily="18" charset="0"/>
              </a:rPr>
              <a:t>my  love </a:t>
            </a:r>
            <a:r>
              <a:rPr lang="zh-CN" altLang="en-US" sz="2000" b="1" dirty="0">
                <a:solidFill>
                  <a:srgbClr val="0070C0"/>
                </a:solidFill>
                <a:latin typeface="Times New Roman" pitchFamily="18" charset="0"/>
                <a:cs typeface="Times New Roman" pitchFamily="18" charset="0"/>
              </a:rPr>
              <a:t>！</a:t>
            </a:r>
            <a:endParaRPr lang="zh-CN" altLang="en-US" sz="2000" b="1" i="1" dirty="0">
              <a:solidFill>
                <a:srgbClr val="0070C0"/>
              </a:solidFill>
              <a:latin typeface="Times New Roman" pitchFamily="18" charset="0"/>
              <a:cs typeface="Times New Roman" pitchFamily="18" charset="0"/>
            </a:endParaRPr>
          </a:p>
        </p:txBody>
      </p:sp>
      <p:pic>
        <p:nvPicPr>
          <p:cNvPr id="7" name="单色问题导学.eps" descr="id:2147505790;FounderCES"/>
          <p:cNvPicPr/>
          <p:nvPr/>
        </p:nvPicPr>
        <p:blipFill>
          <a:blip r:embed="rId3"/>
          <a:stretch>
            <a:fillRect/>
          </a:stretch>
        </p:blipFill>
        <p:spPr>
          <a:xfrm>
            <a:off x="1619672" y="250825"/>
            <a:ext cx="2274039" cy="664711"/>
          </a:xfrm>
          <a:prstGeom prst="rect">
            <a:avLst/>
          </a:prstGeom>
        </p:spPr>
      </p:pic>
      <mc:AlternateContent xmlns:mc="http://schemas.openxmlformats.org/markup-compatibility/2006">
        <mc:Choice xmlns:a14="http://schemas.microsoft.com/office/drawing/2010/main" Requires="a14">
          <p:sp>
            <p:nvSpPr>
              <p:cNvPr id="14338" name="副标题 2"/>
              <p:cNvSpPr>
                <a:spLocks noGrp="1"/>
              </p:cNvSpPr>
              <p:nvPr>
                <p:ph idx="1"/>
              </p:nvPr>
            </p:nvSpPr>
            <p:spPr>
              <a:xfrm>
                <a:off x="179512" y="1340768"/>
                <a:ext cx="8507288" cy="5328592"/>
              </a:xfrm>
            </p:spPr>
            <p:txBody>
              <a:bodyPr/>
              <a:lstStyle/>
              <a:p>
                <a:r>
                  <a:rPr lang="en-US" altLang="zh-CN" b="1" dirty="0" smtClean="0">
                    <a:latin typeface="Times New Roman" pitchFamily="18" charset="0"/>
                    <a:cs typeface="Times New Roman" pitchFamily="18" charset="0"/>
                  </a:rPr>
                  <a:t>(</a:t>
                </a:r>
                <a:r>
                  <a:rPr lang="en-US" altLang="zh-CN" b="1" dirty="0">
                    <a:latin typeface="Times New Roman" pitchFamily="18" charset="0"/>
                    <a:cs typeface="Times New Roman" pitchFamily="18" charset="0"/>
                  </a:rPr>
                  <a:t>2)</a:t>
                </a:r>
                <a14:m>
                  <m:oMath xmlns:m="http://schemas.openxmlformats.org/officeDocument/2006/math">
                    <m:f>
                      <m:fPr>
                        <m:ctrlPr>
                          <a:rPr lang="zh-CN" altLang="zh-CN" sz="2000" b="1" i="1"/>
                        </m:ctrlPr>
                      </m:fPr>
                      <m:num>
                        <m:sSup>
                          <m:sSupPr>
                            <m:ctrlPr>
                              <a:rPr lang="zh-CN" altLang="zh-CN" sz="2000" b="1" i="1"/>
                            </m:ctrlPr>
                          </m:sSupPr>
                          <m:e>
                            <m:r>
                              <a:rPr lang="en-US" altLang="zh-CN" sz="2000" b="1" i="1"/>
                              <m:t>𝐚</m:t>
                            </m:r>
                          </m:e>
                          <m:sup>
                            <m:r>
                              <a:rPr lang="en-US" altLang="zh-CN" sz="2000" b="1" i="1"/>
                              <m:t>𝐚</m:t>
                            </m:r>
                          </m:sup>
                        </m:sSup>
                        <m:sSup>
                          <m:sSupPr>
                            <m:ctrlPr>
                              <a:rPr lang="zh-CN" altLang="zh-CN" sz="2000" b="1" i="1"/>
                            </m:ctrlPr>
                          </m:sSupPr>
                          <m:e>
                            <m:r>
                              <a:rPr lang="en-US" altLang="zh-CN" sz="2000" b="1" i="1"/>
                              <m:t>𝐛</m:t>
                            </m:r>
                          </m:e>
                          <m:sup>
                            <m:r>
                              <a:rPr lang="en-US" altLang="zh-CN" sz="2000" b="1" i="1"/>
                              <m:t>𝐛</m:t>
                            </m:r>
                          </m:sup>
                        </m:sSup>
                      </m:num>
                      <m:den>
                        <m:r>
                          <m:rPr>
                            <m:nor/>
                          </m:rPr>
                          <a:rPr lang="en-US" altLang="zh-CN" sz="2000" b="1">
                            <a:latin typeface="Times New Roman" pitchFamily="18" charset="0"/>
                            <a:cs typeface="Times New Roman" pitchFamily="18" charset="0"/>
                          </a:rPr>
                          <m:t>(</m:t>
                        </m:r>
                        <m:r>
                          <a:rPr lang="en-US" altLang="zh-CN" sz="2000" b="1" i="1"/>
                          <m:t>𝐚𝐛</m:t>
                        </m:r>
                        <m:sSup>
                          <m:sSupPr>
                            <m:ctrlPr>
                              <a:rPr lang="zh-CN" altLang="zh-CN" sz="2000" b="1" i="1"/>
                            </m:ctrlPr>
                          </m:sSupPr>
                          <m:e>
                            <m:r>
                              <m:rPr>
                                <m:nor/>
                              </m:rPr>
                              <a:rPr lang="en-US" altLang="zh-CN" sz="2000" b="1">
                                <a:latin typeface="Times New Roman" pitchFamily="18" charset="0"/>
                                <a:cs typeface="Times New Roman" pitchFamily="18" charset="0"/>
                              </a:rPr>
                              <m:t>)</m:t>
                            </m:r>
                          </m:e>
                          <m:sup>
                            <m:f>
                              <m:fPr>
                                <m:ctrlPr>
                                  <a:rPr lang="zh-CN" altLang="zh-CN" sz="2000" b="1" i="1"/>
                                </m:ctrlPr>
                              </m:fPr>
                              <m:num>
                                <m:r>
                                  <a:rPr lang="en-US" altLang="zh-CN" sz="2000" b="1" i="1"/>
                                  <m:t>𝐚</m:t>
                                </m:r>
                                <m:r>
                                  <a:rPr lang="zh-CN" altLang="zh-CN" sz="2000" b="1"/>
                                  <m:t>＋</m:t>
                                </m:r>
                                <m:r>
                                  <a:rPr lang="en-US" altLang="zh-CN" sz="2000" b="1" i="1"/>
                                  <m:t>𝐛</m:t>
                                </m:r>
                              </m:num>
                              <m:den>
                                <m:r>
                                  <a:rPr lang="en-US" altLang="zh-CN" sz="2000" b="1" i="1"/>
                                  <m:t>𝟐</m:t>
                                </m:r>
                              </m:den>
                            </m:f>
                          </m:sup>
                        </m:sSup>
                      </m:den>
                    </m:f>
                    <m:r>
                      <a:rPr lang="zh-CN" altLang="zh-CN" sz="2000" b="1"/>
                      <m:t>＝</m:t>
                    </m:r>
                    <m:sSup>
                      <m:sSupPr>
                        <m:ctrlPr>
                          <a:rPr lang="zh-CN" altLang="zh-CN" sz="2000" b="1" i="1"/>
                        </m:ctrlPr>
                      </m:sSupPr>
                      <m:e>
                        <m:r>
                          <a:rPr lang="en-US" altLang="zh-CN" sz="2000" b="1" i="1"/>
                          <m:t>𝐚</m:t>
                        </m:r>
                      </m:e>
                      <m:sup>
                        <m:f>
                          <m:fPr>
                            <m:ctrlPr>
                              <a:rPr lang="zh-CN" altLang="zh-CN" sz="2000" b="1" i="1"/>
                            </m:ctrlPr>
                          </m:fPr>
                          <m:num>
                            <m:r>
                              <a:rPr lang="en-US" altLang="zh-CN" sz="2000" b="1" i="1"/>
                              <m:t>𝐚</m:t>
                            </m:r>
                            <m:r>
                              <m:rPr>
                                <m:nor/>
                              </m:rPr>
                              <a:rPr lang="zh-CN" altLang="zh-CN" sz="2000" b="1">
                                <a:latin typeface="Times New Roman" pitchFamily="18" charset="0"/>
                                <a:cs typeface="Times New Roman" pitchFamily="18" charset="0"/>
                              </a:rPr>
                              <m:t>－</m:t>
                            </m:r>
                            <m:r>
                              <a:rPr lang="en-US" altLang="zh-CN" sz="2000" b="1" i="1"/>
                              <m:t>𝐛</m:t>
                            </m:r>
                          </m:num>
                          <m:den>
                            <m:r>
                              <a:rPr lang="en-US" altLang="zh-CN" sz="2000" b="1" i="1"/>
                              <m:t>𝟐</m:t>
                            </m:r>
                          </m:den>
                        </m:f>
                      </m:sup>
                    </m:sSup>
                    <m:sSup>
                      <m:sSupPr>
                        <m:ctrlPr>
                          <a:rPr lang="zh-CN" altLang="zh-CN" sz="2000" b="1" i="1"/>
                        </m:ctrlPr>
                      </m:sSupPr>
                      <m:e>
                        <m:r>
                          <a:rPr lang="en-US" altLang="zh-CN" sz="2000" b="1" i="1"/>
                          <m:t>𝐛</m:t>
                        </m:r>
                      </m:e>
                      <m:sup>
                        <m:f>
                          <m:fPr>
                            <m:ctrlPr>
                              <a:rPr lang="zh-CN" altLang="zh-CN" sz="2000" b="1" i="1"/>
                            </m:ctrlPr>
                          </m:fPr>
                          <m:num>
                            <m:r>
                              <a:rPr lang="en-US" altLang="zh-CN" sz="2000" b="1" i="1"/>
                              <m:t>𝐛</m:t>
                            </m:r>
                            <m:r>
                              <m:rPr>
                                <m:nor/>
                              </m:rPr>
                              <a:rPr lang="zh-CN" altLang="zh-CN" sz="2000" b="1">
                                <a:latin typeface="Times New Roman" pitchFamily="18" charset="0"/>
                                <a:cs typeface="Times New Roman" pitchFamily="18" charset="0"/>
                              </a:rPr>
                              <m:t>－</m:t>
                            </m:r>
                            <m:r>
                              <a:rPr lang="en-US" altLang="zh-CN" sz="2000" b="1" i="1"/>
                              <m:t>𝐚</m:t>
                            </m:r>
                          </m:num>
                          <m:den>
                            <m:r>
                              <a:rPr lang="en-US" altLang="zh-CN" sz="2000" b="1" i="1"/>
                              <m:t>𝟐</m:t>
                            </m:r>
                          </m:den>
                        </m:f>
                      </m:sup>
                    </m:sSup>
                  </m:oMath>
                </a14:m>
                <a:r>
                  <a:rPr lang="zh-CN" altLang="zh-CN" b="1" dirty="0">
                    <a:latin typeface="Times New Roman" pitchFamily="18" charset="0"/>
                    <a:cs typeface="Times New Roman" pitchFamily="18" charset="0"/>
                  </a:rPr>
                  <a:t>＝</a:t>
                </a:r>
                <a:r>
                  <a:rPr lang="en-US" altLang="zh-CN" b="1" dirty="0">
                    <a:latin typeface="Times New Roman" pitchFamily="18" charset="0"/>
                    <a:cs typeface="Times New Roman" pitchFamily="18" charset="0"/>
                  </a:rPr>
                  <a:t>(</a:t>
                </a:r>
                <a14:m>
                  <m:oMath xmlns:m="http://schemas.openxmlformats.org/officeDocument/2006/math">
                    <m:f>
                      <m:fPr>
                        <m:ctrlPr>
                          <a:rPr lang="zh-CN" altLang="zh-CN" sz="2000" b="1" i="1"/>
                        </m:ctrlPr>
                      </m:fPr>
                      <m:num>
                        <m:r>
                          <a:rPr lang="en-US" altLang="zh-CN" sz="2000" b="1" i="1"/>
                          <m:t>𝐚</m:t>
                        </m:r>
                      </m:num>
                      <m:den>
                        <m:r>
                          <a:rPr lang="en-US" altLang="zh-CN" sz="2000" b="1" i="1"/>
                          <m:t>𝐛</m:t>
                        </m:r>
                      </m:den>
                    </m:f>
                    <m:sSup>
                      <m:sSupPr>
                        <m:ctrlPr>
                          <a:rPr lang="zh-CN" altLang="zh-CN" sz="2000" b="1" i="1"/>
                        </m:ctrlPr>
                      </m:sSupPr>
                      <m:e>
                        <m:r>
                          <m:rPr>
                            <m:nor/>
                          </m:rPr>
                          <a:rPr lang="en-US" altLang="zh-CN" b="1">
                            <a:latin typeface="Times New Roman" pitchFamily="18" charset="0"/>
                            <a:cs typeface="Times New Roman" pitchFamily="18" charset="0"/>
                          </a:rPr>
                          <m:t>)</m:t>
                        </m:r>
                      </m:e>
                      <m:sup>
                        <m:f>
                          <m:fPr>
                            <m:ctrlPr>
                              <a:rPr lang="zh-CN" altLang="zh-CN" sz="2000" b="1" i="1"/>
                            </m:ctrlPr>
                          </m:fPr>
                          <m:num>
                            <m:r>
                              <a:rPr lang="en-US" altLang="zh-CN" sz="2000" b="1" i="1"/>
                              <m:t>𝐚</m:t>
                            </m:r>
                            <m:r>
                              <m:rPr>
                                <m:nor/>
                              </m:rPr>
                              <a:rPr lang="zh-CN" altLang="zh-CN" sz="2000" b="1">
                                <a:latin typeface="Times New Roman" pitchFamily="18" charset="0"/>
                                <a:cs typeface="Times New Roman" pitchFamily="18" charset="0"/>
                              </a:rPr>
                              <m:t>－</m:t>
                            </m:r>
                            <m:r>
                              <a:rPr lang="en-US" altLang="zh-CN" sz="2000" b="1" i="1"/>
                              <m:t>𝐛</m:t>
                            </m:r>
                          </m:num>
                          <m:den>
                            <m:r>
                              <a:rPr lang="en-US" altLang="zh-CN" sz="2000" b="1" i="1"/>
                              <m:t>𝟐</m:t>
                            </m:r>
                          </m:den>
                        </m:f>
                      </m:sup>
                    </m:sSup>
                  </m:oMath>
                </a14:m>
                <a:r>
                  <a:rPr lang="zh-CN" altLang="zh-CN" b="1" dirty="0">
                    <a:latin typeface="Times New Roman" pitchFamily="18" charset="0"/>
                    <a:cs typeface="Times New Roman" pitchFamily="18" charset="0"/>
                  </a:rPr>
                  <a:t>，</a:t>
                </a:r>
                <a:endParaRPr lang="zh-CN" altLang="zh-CN" dirty="0">
                  <a:latin typeface="Times New Roman" pitchFamily="18" charset="0"/>
                  <a:cs typeface="Times New Roman" pitchFamily="18" charset="0"/>
                </a:endParaRPr>
              </a:p>
              <a:p>
                <a:r>
                  <a:rPr lang="zh-CN" altLang="zh-CN" b="1" dirty="0">
                    <a:latin typeface="Times New Roman" pitchFamily="18" charset="0"/>
                    <a:cs typeface="Times New Roman" pitchFamily="18" charset="0"/>
                  </a:rPr>
                  <a:t>当</a:t>
                </a:r>
                <a:r>
                  <a:rPr lang="en-US" altLang="zh-CN" b="1" i="1" dirty="0">
                    <a:latin typeface="Times New Roman" pitchFamily="18" charset="0"/>
                    <a:cs typeface="Times New Roman" pitchFamily="18" charset="0"/>
                  </a:rPr>
                  <a:t>a</a:t>
                </a:r>
                <a:r>
                  <a:rPr lang="zh-CN" altLang="zh-CN" b="1" dirty="0">
                    <a:latin typeface="Times New Roman" pitchFamily="18" charset="0"/>
                    <a:cs typeface="Times New Roman" pitchFamily="18" charset="0"/>
                  </a:rPr>
                  <a:t>＝</a:t>
                </a:r>
                <a:r>
                  <a:rPr lang="en-US" altLang="zh-CN" b="1" i="1" dirty="0">
                    <a:latin typeface="Times New Roman" pitchFamily="18" charset="0"/>
                    <a:cs typeface="Times New Roman" pitchFamily="18" charset="0"/>
                  </a:rPr>
                  <a:t>b</a:t>
                </a:r>
                <a:r>
                  <a:rPr lang="zh-CN" altLang="zh-CN" b="1" dirty="0">
                    <a:latin typeface="Times New Roman" pitchFamily="18" charset="0"/>
                    <a:cs typeface="Times New Roman" pitchFamily="18" charset="0"/>
                  </a:rPr>
                  <a:t>时，</a:t>
                </a:r>
                <a:r>
                  <a:rPr lang="en-US" altLang="zh-CN" b="1" dirty="0">
                    <a:latin typeface="Times New Roman" pitchFamily="18" charset="0"/>
                    <a:cs typeface="Times New Roman" pitchFamily="18" charset="0"/>
                  </a:rPr>
                  <a:t>(</a:t>
                </a:r>
                <a14:m>
                  <m:oMath xmlns:m="http://schemas.openxmlformats.org/officeDocument/2006/math">
                    <m:f>
                      <m:fPr>
                        <m:ctrlPr>
                          <a:rPr lang="zh-CN" altLang="zh-CN" sz="2400" b="1" i="1"/>
                        </m:ctrlPr>
                      </m:fPr>
                      <m:num>
                        <m:r>
                          <a:rPr lang="en-US" altLang="zh-CN" sz="2400" b="1" i="1"/>
                          <m:t>𝐚</m:t>
                        </m:r>
                      </m:num>
                      <m:den>
                        <m:r>
                          <a:rPr lang="en-US" altLang="zh-CN" sz="2400" b="1" i="1"/>
                          <m:t>𝐛</m:t>
                        </m:r>
                      </m:den>
                    </m:f>
                    <m:sSup>
                      <m:sSupPr>
                        <m:ctrlPr>
                          <a:rPr lang="zh-CN" altLang="zh-CN" sz="2400" b="1" i="1"/>
                        </m:ctrlPr>
                      </m:sSupPr>
                      <m:e>
                        <m:r>
                          <m:rPr>
                            <m:nor/>
                          </m:rPr>
                          <a:rPr lang="en-US" altLang="zh-CN" b="1">
                            <a:latin typeface="Times New Roman" pitchFamily="18" charset="0"/>
                            <a:cs typeface="Times New Roman" pitchFamily="18" charset="0"/>
                          </a:rPr>
                          <m:t>)</m:t>
                        </m:r>
                      </m:e>
                      <m:sup>
                        <m:f>
                          <m:fPr>
                            <m:ctrlPr>
                              <a:rPr lang="zh-CN" altLang="zh-CN" sz="2400" b="1" i="1"/>
                            </m:ctrlPr>
                          </m:fPr>
                          <m:num>
                            <m:r>
                              <a:rPr lang="en-US" altLang="zh-CN" sz="2400" b="1" i="1"/>
                              <m:t>𝐚</m:t>
                            </m:r>
                            <m:r>
                              <m:rPr>
                                <m:nor/>
                              </m:rPr>
                              <a:rPr lang="zh-CN" altLang="zh-CN" sz="2400" b="1">
                                <a:latin typeface="Times New Roman" pitchFamily="18" charset="0"/>
                                <a:cs typeface="Times New Roman" pitchFamily="18" charset="0"/>
                              </a:rPr>
                              <m:t>－</m:t>
                            </m:r>
                            <m:r>
                              <a:rPr lang="en-US" altLang="zh-CN" sz="2400" b="1" i="1"/>
                              <m:t>𝐛</m:t>
                            </m:r>
                          </m:num>
                          <m:den>
                            <m:r>
                              <a:rPr lang="en-US" altLang="zh-CN" sz="2400" b="1" i="1"/>
                              <m:t>𝟐</m:t>
                            </m:r>
                          </m:den>
                        </m:f>
                      </m:sup>
                    </m:sSup>
                  </m:oMath>
                </a14:m>
                <a:r>
                  <a:rPr lang="zh-CN" altLang="zh-CN" b="1" dirty="0">
                    <a:latin typeface="Times New Roman" pitchFamily="18" charset="0"/>
                    <a:cs typeface="Times New Roman" pitchFamily="18" charset="0"/>
                  </a:rPr>
                  <a:t>＝</a:t>
                </a:r>
                <a:r>
                  <a:rPr lang="en-US" altLang="zh-CN" b="1" dirty="0">
                    <a:latin typeface="Times New Roman" pitchFamily="18" charset="0"/>
                    <a:cs typeface="Times New Roman" pitchFamily="18" charset="0"/>
                  </a:rPr>
                  <a:t>1;</a:t>
                </a:r>
                <a:endParaRPr lang="zh-CN" altLang="zh-CN" dirty="0">
                  <a:latin typeface="Times New Roman" pitchFamily="18" charset="0"/>
                  <a:cs typeface="Times New Roman" pitchFamily="18" charset="0"/>
                </a:endParaRPr>
              </a:p>
              <a:p>
                <a:r>
                  <a:rPr lang="zh-CN" altLang="zh-CN" b="1" dirty="0">
                    <a:latin typeface="Times New Roman" pitchFamily="18" charset="0"/>
                    <a:cs typeface="Times New Roman" pitchFamily="18" charset="0"/>
                  </a:rPr>
                  <a:t>当</a:t>
                </a:r>
                <a:r>
                  <a:rPr lang="en-US" altLang="zh-CN" b="1" i="1" dirty="0">
                    <a:latin typeface="Times New Roman" pitchFamily="18" charset="0"/>
                    <a:cs typeface="Times New Roman" pitchFamily="18" charset="0"/>
                  </a:rPr>
                  <a:t>a</a:t>
                </a:r>
                <a:r>
                  <a:rPr lang="en-US" altLang="zh-CN" b="1" dirty="0">
                    <a:latin typeface="Times New Roman" pitchFamily="18" charset="0"/>
                    <a:cs typeface="Times New Roman" pitchFamily="18" charset="0"/>
                  </a:rPr>
                  <a:t>&gt;</a:t>
                </a:r>
                <a:r>
                  <a:rPr lang="en-US" altLang="zh-CN" b="1" i="1" dirty="0">
                    <a:latin typeface="Times New Roman" pitchFamily="18" charset="0"/>
                    <a:cs typeface="Times New Roman" pitchFamily="18" charset="0"/>
                  </a:rPr>
                  <a:t>b</a:t>
                </a:r>
                <a:r>
                  <a:rPr lang="en-US" altLang="zh-CN" b="1" dirty="0">
                    <a:latin typeface="Times New Roman" pitchFamily="18" charset="0"/>
                    <a:cs typeface="Times New Roman" pitchFamily="18" charset="0"/>
                  </a:rPr>
                  <a:t>&gt;0</a:t>
                </a:r>
                <a:r>
                  <a:rPr lang="zh-CN" altLang="zh-CN" b="1" dirty="0">
                    <a:latin typeface="Times New Roman" pitchFamily="18" charset="0"/>
                    <a:cs typeface="Times New Roman" pitchFamily="18" charset="0"/>
                  </a:rPr>
                  <a:t>时，</a:t>
                </a:r>
                <a14:m>
                  <m:oMath xmlns:m="http://schemas.openxmlformats.org/officeDocument/2006/math">
                    <m:f>
                      <m:fPr>
                        <m:ctrlPr>
                          <a:rPr lang="zh-CN" altLang="zh-CN" b="1" i="1"/>
                        </m:ctrlPr>
                      </m:fPr>
                      <m:num>
                        <m:r>
                          <a:rPr lang="en-US" altLang="zh-CN" b="1" i="1"/>
                          <m:t>𝐚</m:t>
                        </m:r>
                      </m:num>
                      <m:den>
                        <m:r>
                          <a:rPr lang="en-US" altLang="zh-CN" b="1" i="1"/>
                          <m:t>𝐛</m:t>
                        </m:r>
                      </m:den>
                    </m:f>
                  </m:oMath>
                </a14:m>
                <a:r>
                  <a:rPr lang="en-US" altLang="zh-CN" b="1" dirty="0">
                    <a:latin typeface="Times New Roman" pitchFamily="18" charset="0"/>
                    <a:cs typeface="Times New Roman" pitchFamily="18" charset="0"/>
                  </a:rPr>
                  <a:t>&gt;1</a:t>
                </a:r>
                <a:r>
                  <a:rPr lang="zh-CN" altLang="zh-CN" b="1" dirty="0">
                    <a:latin typeface="Times New Roman" pitchFamily="18" charset="0"/>
                    <a:cs typeface="Times New Roman" pitchFamily="18" charset="0"/>
                  </a:rPr>
                  <a:t>，</a:t>
                </a:r>
                <a14:m>
                  <m:oMath xmlns:m="http://schemas.openxmlformats.org/officeDocument/2006/math">
                    <m:f>
                      <m:fPr>
                        <m:ctrlPr>
                          <a:rPr lang="zh-CN" altLang="zh-CN" b="1" i="1"/>
                        </m:ctrlPr>
                      </m:fPr>
                      <m:num>
                        <m:r>
                          <a:rPr lang="en-US" altLang="zh-CN" b="1" i="1"/>
                          <m:t>𝐚</m:t>
                        </m:r>
                        <m:r>
                          <m:rPr>
                            <m:nor/>
                          </m:rPr>
                          <a:rPr lang="zh-CN" altLang="zh-CN" b="1">
                            <a:latin typeface="Times New Roman" pitchFamily="18" charset="0"/>
                            <a:cs typeface="Times New Roman" pitchFamily="18" charset="0"/>
                          </a:rPr>
                          <m:t>－</m:t>
                        </m:r>
                        <m:r>
                          <a:rPr lang="en-US" altLang="zh-CN" b="1" i="1"/>
                          <m:t>𝐛</m:t>
                        </m:r>
                      </m:num>
                      <m:den>
                        <m:r>
                          <a:rPr lang="en-US" altLang="zh-CN" b="1" i="1"/>
                          <m:t>𝟐</m:t>
                        </m:r>
                      </m:den>
                    </m:f>
                  </m:oMath>
                </a14:m>
                <a:r>
                  <a:rPr lang="en-US" altLang="zh-CN" b="1" dirty="0">
                    <a:latin typeface="Times New Roman" pitchFamily="18" charset="0"/>
                    <a:cs typeface="Times New Roman" pitchFamily="18" charset="0"/>
                  </a:rPr>
                  <a:t>&gt;0</a:t>
                </a:r>
                <a:r>
                  <a:rPr lang="zh-CN" altLang="zh-CN" b="1" dirty="0">
                    <a:latin typeface="Times New Roman" pitchFamily="18" charset="0"/>
                    <a:cs typeface="Times New Roman" pitchFamily="18" charset="0"/>
                  </a:rPr>
                  <a:t>，则</a:t>
                </a:r>
                <a:r>
                  <a:rPr lang="en-US" altLang="zh-CN" b="1" dirty="0">
                    <a:latin typeface="Times New Roman" pitchFamily="18" charset="0"/>
                    <a:cs typeface="Times New Roman" pitchFamily="18" charset="0"/>
                  </a:rPr>
                  <a:t>(</a:t>
                </a:r>
                <a14:m>
                  <m:oMath xmlns:m="http://schemas.openxmlformats.org/officeDocument/2006/math">
                    <m:f>
                      <m:fPr>
                        <m:ctrlPr>
                          <a:rPr lang="zh-CN" altLang="zh-CN" b="1" i="1"/>
                        </m:ctrlPr>
                      </m:fPr>
                      <m:num>
                        <m:r>
                          <a:rPr lang="en-US" altLang="zh-CN" b="1" i="1"/>
                          <m:t>𝐚</m:t>
                        </m:r>
                      </m:num>
                      <m:den>
                        <m:r>
                          <a:rPr lang="en-US" altLang="zh-CN" b="1" i="1"/>
                          <m:t>𝐛</m:t>
                        </m:r>
                      </m:den>
                    </m:f>
                    <m:sSup>
                      <m:sSupPr>
                        <m:ctrlPr>
                          <a:rPr lang="zh-CN" altLang="zh-CN" b="1" i="1"/>
                        </m:ctrlPr>
                      </m:sSupPr>
                      <m:e>
                        <m:r>
                          <m:rPr>
                            <m:nor/>
                          </m:rPr>
                          <a:rPr lang="en-US" altLang="zh-CN" b="1">
                            <a:latin typeface="Times New Roman" pitchFamily="18" charset="0"/>
                            <a:cs typeface="Times New Roman" pitchFamily="18" charset="0"/>
                          </a:rPr>
                          <m:t>)</m:t>
                        </m:r>
                      </m:e>
                      <m:sup>
                        <m:f>
                          <m:fPr>
                            <m:ctrlPr>
                              <a:rPr lang="zh-CN" altLang="zh-CN" b="1" i="1"/>
                            </m:ctrlPr>
                          </m:fPr>
                          <m:num>
                            <m:r>
                              <a:rPr lang="en-US" altLang="zh-CN" b="1" i="1"/>
                              <m:t>𝐚</m:t>
                            </m:r>
                            <m:r>
                              <m:rPr>
                                <m:nor/>
                              </m:rPr>
                              <a:rPr lang="zh-CN" altLang="zh-CN" b="1">
                                <a:latin typeface="Times New Roman" pitchFamily="18" charset="0"/>
                                <a:cs typeface="Times New Roman" pitchFamily="18" charset="0"/>
                              </a:rPr>
                              <m:t>－</m:t>
                            </m:r>
                            <m:r>
                              <a:rPr lang="en-US" altLang="zh-CN" b="1" i="1"/>
                              <m:t>𝐛</m:t>
                            </m:r>
                          </m:num>
                          <m:den>
                            <m:r>
                              <a:rPr lang="en-US" altLang="zh-CN" b="1" i="1"/>
                              <m:t>𝟐</m:t>
                            </m:r>
                          </m:den>
                        </m:f>
                      </m:sup>
                    </m:sSup>
                  </m:oMath>
                </a14:m>
                <a:r>
                  <a:rPr lang="en-US" altLang="zh-CN" b="1" dirty="0">
                    <a:latin typeface="Times New Roman" pitchFamily="18" charset="0"/>
                    <a:cs typeface="Times New Roman" pitchFamily="18" charset="0"/>
                  </a:rPr>
                  <a:t>&gt;1;</a:t>
                </a:r>
                <a:endParaRPr lang="zh-CN" altLang="zh-CN" dirty="0">
                  <a:latin typeface="Times New Roman" pitchFamily="18" charset="0"/>
                  <a:cs typeface="Times New Roman" pitchFamily="18" charset="0"/>
                </a:endParaRPr>
              </a:p>
              <a:p>
                <a:r>
                  <a:rPr lang="zh-CN" altLang="zh-CN" b="1" dirty="0">
                    <a:latin typeface="Times New Roman" pitchFamily="18" charset="0"/>
                    <a:cs typeface="Times New Roman" pitchFamily="18" charset="0"/>
                  </a:rPr>
                  <a:t>当</a:t>
                </a:r>
                <a:r>
                  <a:rPr lang="en-US" altLang="zh-CN" b="1" i="1" dirty="0">
                    <a:latin typeface="Times New Roman" pitchFamily="18" charset="0"/>
                    <a:cs typeface="Times New Roman" pitchFamily="18" charset="0"/>
                  </a:rPr>
                  <a:t>b</a:t>
                </a:r>
                <a:r>
                  <a:rPr lang="en-US" altLang="zh-CN" b="1" dirty="0">
                    <a:latin typeface="Times New Roman" pitchFamily="18" charset="0"/>
                    <a:cs typeface="Times New Roman" pitchFamily="18" charset="0"/>
                  </a:rPr>
                  <a:t>&gt;</a:t>
                </a:r>
                <a:r>
                  <a:rPr lang="en-US" altLang="zh-CN" b="1" i="1" dirty="0">
                    <a:latin typeface="Times New Roman" pitchFamily="18" charset="0"/>
                    <a:cs typeface="Times New Roman" pitchFamily="18" charset="0"/>
                  </a:rPr>
                  <a:t>a</a:t>
                </a:r>
                <a:r>
                  <a:rPr lang="en-US" altLang="zh-CN" b="1" dirty="0">
                    <a:latin typeface="Times New Roman" pitchFamily="18" charset="0"/>
                    <a:cs typeface="Times New Roman" pitchFamily="18" charset="0"/>
                  </a:rPr>
                  <a:t>&gt;0</a:t>
                </a:r>
                <a:r>
                  <a:rPr lang="zh-CN" altLang="zh-CN" b="1" dirty="0">
                    <a:latin typeface="Times New Roman" pitchFamily="18" charset="0"/>
                    <a:cs typeface="Times New Roman" pitchFamily="18" charset="0"/>
                  </a:rPr>
                  <a:t>时，</a:t>
                </a:r>
                <a:r>
                  <a:rPr lang="en-US" altLang="zh-CN" b="1" dirty="0">
                    <a:latin typeface="Times New Roman" pitchFamily="18" charset="0"/>
                    <a:cs typeface="Times New Roman" pitchFamily="18" charset="0"/>
                  </a:rPr>
                  <a:t>0&lt;</a:t>
                </a:r>
                <a14:m>
                  <m:oMath xmlns:m="http://schemas.openxmlformats.org/officeDocument/2006/math">
                    <m:f>
                      <m:fPr>
                        <m:ctrlPr>
                          <a:rPr lang="zh-CN" altLang="zh-CN" b="1" i="1"/>
                        </m:ctrlPr>
                      </m:fPr>
                      <m:num>
                        <m:r>
                          <a:rPr lang="en-US" altLang="zh-CN" b="1" i="1"/>
                          <m:t>𝐚</m:t>
                        </m:r>
                      </m:num>
                      <m:den>
                        <m:r>
                          <a:rPr lang="en-US" altLang="zh-CN" b="1" i="1"/>
                          <m:t>𝐛</m:t>
                        </m:r>
                      </m:den>
                    </m:f>
                  </m:oMath>
                </a14:m>
                <a:r>
                  <a:rPr lang="en-US" altLang="zh-CN" b="1" dirty="0">
                    <a:latin typeface="Times New Roman" pitchFamily="18" charset="0"/>
                    <a:cs typeface="Times New Roman" pitchFamily="18" charset="0"/>
                  </a:rPr>
                  <a:t>&lt;1</a:t>
                </a:r>
                <a:r>
                  <a:rPr lang="zh-CN" altLang="zh-CN" b="1" dirty="0">
                    <a:latin typeface="Times New Roman" pitchFamily="18" charset="0"/>
                    <a:cs typeface="Times New Roman" pitchFamily="18" charset="0"/>
                  </a:rPr>
                  <a:t>，</a:t>
                </a:r>
                <a14:m>
                  <m:oMath xmlns:m="http://schemas.openxmlformats.org/officeDocument/2006/math">
                    <m:f>
                      <m:fPr>
                        <m:ctrlPr>
                          <a:rPr lang="zh-CN" altLang="zh-CN" b="1" i="1"/>
                        </m:ctrlPr>
                      </m:fPr>
                      <m:num>
                        <m:r>
                          <a:rPr lang="en-US" altLang="zh-CN" b="1" i="1"/>
                          <m:t>𝐚</m:t>
                        </m:r>
                        <m:r>
                          <m:rPr>
                            <m:nor/>
                          </m:rPr>
                          <a:rPr lang="zh-CN" altLang="zh-CN" b="1">
                            <a:latin typeface="Times New Roman" pitchFamily="18" charset="0"/>
                            <a:cs typeface="Times New Roman" pitchFamily="18" charset="0"/>
                          </a:rPr>
                          <m:t>－</m:t>
                        </m:r>
                        <m:r>
                          <a:rPr lang="en-US" altLang="zh-CN" b="1" i="1"/>
                          <m:t>𝐛</m:t>
                        </m:r>
                      </m:num>
                      <m:den>
                        <m:r>
                          <a:rPr lang="en-US" altLang="zh-CN" b="1" i="1"/>
                          <m:t>𝟐</m:t>
                        </m:r>
                      </m:den>
                    </m:f>
                  </m:oMath>
                </a14:m>
                <a:r>
                  <a:rPr lang="en-US" altLang="zh-CN" b="1" dirty="0">
                    <a:latin typeface="Times New Roman" pitchFamily="18" charset="0"/>
                    <a:cs typeface="Times New Roman" pitchFamily="18" charset="0"/>
                  </a:rPr>
                  <a:t>&lt;0</a:t>
                </a:r>
                <a:r>
                  <a:rPr lang="zh-CN" altLang="zh-CN" b="1" dirty="0">
                    <a:latin typeface="Times New Roman" pitchFamily="18" charset="0"/>
                    <a:cs typeface="Times New Roman" pitchFamily="18" charset="0"/>
                  </a:rPr>
                  <a:t>，则</a:t>
                </a:r>
                <a:r>
                  <a:rPr lang="en-US" altLang="zh-CN" b="1" dirty="0">
                    <a:latin typeface="Times New Roman" pitchFamily="18" charset="0"/>
                    <a:cs typeface="Times New Roman" pitchFamily="18" charset="0"/>
                  </a:rPr>
                  <a:t>(</a:t>
                </a:r>
                <a14:m>
                  <m:oMath xmlns:m="http://schemas.openxmlformats.org/officeDocument/2006/math">
                    <m:f>
                      <m:fPr>
                        <m:ctrlPr>
                          <a:rPr lang="zh-CN" altLang="zh-CN" b="1" i="1"/>
                        </m:ctrlPr>
                      </m:fPr>
                      <m:num>
                        <m:r>
                          <a:rPr lang="en-US" altLang="zh-CN" b="1" i="1"/>
                          <m:t>𝐚</m:t>
                        </m:r>
                      </m:num>
                      <m:den>
                        <m:r>
                          <a:rPr lang="en-US" altLang="zh-CN" b="1" i="1"/>
                          <m:t>𝐛</m:t>
                        </m:r>
                      </m:den>
                    </m:f>
                    <m:sSup>
                      <m:sSupPr>
                        <m:ctrlPr>
                          <a:rPr lang="zh-CN" altLang="zh-CN" b="1" i="1"/>
                        </m:ctrlPr>
                      </m:sSupPr>
                      <m:e>
                        <m:r>
                          <m:rPr>
                            <m:nor/>
                          </m:rPr>
                          <a:rPr lang="en-US" altLang="zh-CN" b="1">
                            <a:latin typeface="Times New Roman" pitchFamily="18" charset="0"/>
                            <a:cs typeface="Times New Roman" pitchFamily="18" charset="0"/>
                          </a:rPr>
                          <m:t>)</m:t>
                        </m:r>
                      </m:e>
                      <m:sup>
                        <m:f>
                          <m:fPr>
                            <m:ctrlPr>
                              <a:rPr lang="zh-CN" altLang="zh-CN" b="1" i="1"/>
                            </m:ctrlPr>
                          </m:fPr>
                          <m:num>
                            <m:r>
                              <a:rPr lang="en-US" altLang="zh-CN" b="1" i="1"/>
                              <m:t>𝐚</m:t>
                            </m:r>
                            <m:r>
                              <m:rPr>
                                <m:nor/>
                              </m:rPr>
                              <a:rPr lang="zh-CN" altLang="zh-CN" b="1">
                                <a:latin typeface="Times New Roman" pitchFamily="18" charset="0"/>
                                <a:cs typeface="Times New Roman" pitchFamily="18" charset="0"/>
                              </a:rPr>
                              <m:t>－</m:t>
                            </m:r>
                            <m:r>
                              <a:rPr lang="en-US" altLang="zh-CN" b="1" i="1"/>
                              <m:t>𝐛</m:t>
                            </m:r>
                          </m:num>
                          <m:den>
                            <m:r>
                              <a:rPr lang="en-US" altLang="zh-CN" b="1" i="1"/>
                              <m:t>𝟐</m:t>
                            </m:r>
                          </m:den>
                        </m:f>
                      </m:sup>
                    </m:sSup>
                  </m:oMath>
                </a14:m>
                <a:r>
                  <a:rPr lang="en-US" altLang="zh-CN" b="1" dirty="0">
                    <a:latin typeface="Times New Roman" pitchFamily="18" charset="0"/>
                    <a:cs typeface="Times New Roman" pitchFamily="18" charset="0"/>
                  </a:rPr>
                  <a:t>&gt;1.</a:t>
                </a:r>
                <a:endParaRPr lang="zh-CN" altLang="zh-CN" dirty="0">
                  <a:latin typeface="Times New Roman" pitchFamily="18" charset="0"/>
                  <a:cs typeface="Times New Roman" pitchFamily="18" charset="0"/>
                </a:endParaRPr>
              </a:p>
              <a:p>
                <a:r>
                  <a:rPr lang="zh-CN" altLang="zh-CN" b="1" dirty="0">
                    <a:latin typeface="Times New Roman" pitchFamily="18" charset="0"/>
                    <a:cs typeface="Times New Roman" pitchFamily="18" charset="0"/>
                  </a:rPr>
                  <a:t>综上可知，当</a:t>
                </a:r>
                <a:r>
                  <a:rPr lang="en-US" altLang="zh-CN" b="1" i="1" dirty="0">
                    <a:latin typeface="Times New Roman" pitchFamily="18" charset="0"/>
                    <a:cs typeface="Times New Roman" pitchFamily="18" charset="0"/>
                  </a:rPr>
                  <a:t>a</a:t>
                </a:r>
                <a:r>
                  <a:rPr lang="zh-CN" altLang="zh-CN" b="1" dirty="0">
                    <a:latin typeface="Times New Roman" pitchFamily="18" charset="0"/>
                    <a:cs typeface="Times New Roman" pitchFamily="18" charset="0"/>
                  </a:rPr>
                  <a:t>，</a:t>
                </a:r>
                <a:r>
                  <a:rPr lang="en-US" altLang="zh-CN" b="1" i="1" dirty="0">
                    <a:latin typeface="Times New Roman" pitchFamily="18" charset="0"/>
                    <a:cs typeface="Times New Roman" pitchFamily="18" charset="0"/>
                  </a:rPr>
                  <a:t>b</a:t>
                </a:r>
                <a:r>
                  <a:rPr lang="en-US" altLang="zh-CN" b="1" dirty="0">
                    <a:latin typeface="Times New Roman" pitchFamily="18" charset="0"/>
                    <a:cs typeface="Times New Roman" pitchFamily="18" charset="0"/>
                  </a:rPr>
                  <a:t>∈(0</a:t>
                </a:r>
                <a:r>
                  <a:rPr lang="zh-CN" altLang="zh-CN" b="1" dirty="0">
                    <a:latin typeface="Times New Roman" pitchFamily="18" charset="0"/>
                    <a:cs typeface="Times New Roman" pitchFamily="18" charset="0"/>
                  </a:rPr>
                  <a:t>，＋</a:t>
                </a:r>
                <a:r>
                  <a:rPr lang="en-US" altLang="zh-CN" b="1" dirty="0">
                    <a:latin typeface="Times New Roman" pitchFamily="18" charset="0"/>
                    <a:cs typeface="Times New Roman" pitchFamily="18" charset="0"/>
                  </a:rPr>
                  <a:t>∞)</a:t>
                </a:r>
                <a:r>
                  <a:rPr lang="zh-CN" altLang="zh-CN" b="1" dirty="0">
                    <a:latin typeface="Times New Roman" pitchFamily="18" charset="0"/>
                    <a:cs typeface="Times New Roman" pitchFamily="18" charset="0"/>
                  </a:rPr>
                  <a:t>时，</a:t>
                </a:r>
                <a:r>
                  <a:rPr lang="en-US" altLang="zh-CN" b="1" i="1" dirty="0" err="1">
                    <a:latin typeface="Times New Roman" pitchFamily="18" charset="0"/>
                    <a:cs typeface="Times New Roman" pitchFamily="18" charset="0"/>
                  </a:rPr>
                  <a:t>a</a:t>
                </a:r>
                <a:r>
                  <a:rPr lang="en-US" altLang="zh-CN" b="1" i="1" baseline="30000" dirty="0" err="1">
                    <a:latin typeface="Times New Roman" pitchFamily="18" charset="0"/>
                    <a:cs typeface="Times New Roman" pitchFamily="18" charset="0"/>
                  </a:rPr>
                  <a:t>a</a:t>
                </a:r>
                <a:r>
                  <a:rPr lang="en-US" altLang="zh-CN" b="1" i="1" dirty="0" err="1">
                    <a:latin typeface="Times New Roman" pitchFamily="18" charset="0"/>
                    <a:cs typeface="Times New Roman" pitchFamily="18" charset="0"/>
                  </a:rPr>
                  <a:t>b</a:t>
                </a:r>
                <a:r>
                  <a:rPr lang="en-US" altLang="zh-CN" b="1" i="1" baseline="30000" dirty="0" err="1">
                    <a:latin typeface="Times New Roman" pitchFamily="18" charset="0"/>
                    <a:cs typeface="Times New Roman" pitchFamily="18" charset="0"/>
                  </a:rPr>
                  <a:t>b</a:t>
                </a:r>
                <a:r>
                  <a:rPr lang="en-US" altLang="zh-CN" b="1" dirty="0">
                    <a:latin typeface="Times New Roman" pitchFamily="18" charset="0"/>
                    <a:cs typeface="Times New Roman" pitchFamily="18" charset="0"/>
                  </a:rPr>
                  <a:t>≥(</a:t>
                </a:r>
                <a:r>
                  <a:rPr lang="en-US" altLang="zh-CN" b="1" i="1" dirty="0" err="1">
                    <a:latin typeface="Times New Roman" pitchFamily="18" charset="0"/>
                    <a:cs typeface="Times New Roman" pitchFamily="18" charset="0"/>
                  </a:rPr>
                  <a:t>ab</a:t>
                </a:r>
                <a14:m>
                  <m:oMath xmlns:m="http://schemas.openxmlformats.org/officeDocument/2006/math">
                    <m:sSup>
                      <m:sSupPr>
                        <m:ctrlPr>
                          <a:rPr lang="zh-CN" altLang="zh-CN" b="1" i="1"/>
                        </m:ctrlPr>
                      </m:sSupPr>
                      <m:e>
                        <m:r>
                          <m:rPr>
                            <m:nor/>
                          </m:rPr>
                          <a:rPr lang="en-US" altLang="zh-CN" b="1">
                            <a:latin typeface="Times New Roman" pitchFamily="18" charset="0"/>
                            <a:cs typeface="Times New Roman" pitchFamily="18" charset="0"/>
                          </a:rPr>
                          <m:t>)</m:t>
                        </m:r>
                      </m:e>
                      <m:sup>
                        <m:f>
                          <m:fPr>
                            <m:ctrlPr>
                              <a:rPr lang="zh-CN" altLang="zh-CN" b="1" i="1"/>
                            </m:ctrlPr>
                          </m:fPr>
                          <m:num>
                            <m:r>
                              <a:rPr lang="en-US" altLang="zh-CN" b="1" i="1"/>
                              <m:t>𝐚</m:t>
                            </m:r>
                            <m:r>
                              <a:rPr lang="zh-CN" altLang="zh-CN" b="1"/>
                              <m:t>＋</m:t>
                            </m:r>
                            <m:r>
                              <a:rPr lang="en-US" altLang="zh-CN" b="1" i="1"/>
                              <m:t>𝐛</m:t>
                            </m:r>
                          </m:num>
                          <m:den>
                            <m:r>
                              <a:rPr lang="en-US" altLang="zh-CN" b="1" i="1"/>
                              <m:t>𝟐</m:t>
                            </m:r>
                          </m:den>
                        </m:f>
                      </m:sup>
                    </m:sSup>
                  </m:oMath>
                </a14:m>
                <a:r>
                  <a:rPr lang="en-US" altLang="zh-CN" b="1" dirty="0">
                    <a:latin typeface="Times New Roman" pitchFamily="18" charset="0"/>
                    <a:cs typeface="Times New Roman" pitchFamily="18" charset="0"/>
                  </a:rPr>
                  <a:t>.</a:t>
                </a:r>
                <a:endParaRPr lang="zh-CN" altLang="zh-CN" dirty="0">
                  <a:latin typeface="Times New Roman" pitchFamily="18" charset="0"/>
                  <a:cs typeface="Times New Roman" pitchFamily="18" charset="0"/>
                </a:endParaRPr>
              </a:p>
            </p:txBody>
          </p:sp>
        </mc:Choice>
        <mc:Fallback>
          <p:sp>
            <p:nvSpPr>
              <p:cNvPr id="14338" name="副标题 2"/>
              <p:cNvSpPr>
                <a:spLocks noGrp="1" noRot="1" noChangeAspect="1" noMove="1" noResize="1" noEditPoints="1" noAdjustHandles="1" noChangeArrowheads="1" noChangeShapeType="1" noTextEdit="1"/>
              </p:cNvSpPr>
              <p:nvPr>
                <p:ph idx="1"/>
              </p:nvPr>
            </p:nvSpPr>
            <p:spPr>
              <a:xfrm>
                <a:off x="179512" y="1340768"/>
                <a:ext cx="8507288" cy="5328592"/>
              </a:xfrm>
              <a:blipFill rotWithShape="1">
                <a:blip r:embed="rId4"/>
                <a:stretch>
                  <a:fillRect l="-1576" t="-1487"/>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34548464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4338">
                                            <p:txEl>
                                              <p:pRg st="0" end="0"/>
                                            </p:txEl>
                                          </p:spTgt>
                                        </p:tgtEl>
                                        <p:attrNameLst>
                                          <p:attrName>style.visibility</p:attrName>
                                        </p:attrNameLst>
                                      </p:cBhvr>
                                      <p:to>
                                        <p:strVal val="visible"/>
                                      </p:to>
                                    </p:set>
                                    <p:animEffect transition="in" filter="fade">
                                      <p:cBhvr>
                                        <p:cTn id="7" dur="1000"/>
                                        <p:tgtEl>
                                          <p:spTgt spid="14338">
                                            <p:txEl>
                                              <p:pRg st="0" end="0"/>
                                            </p:txEl>
                                          </p:spTgt>
                                        </p:tgtEl>
                                      </p:cBhvr>
                                    </p:animEffect>
                                    <p:anim calcmode="lin" valueType="num">
                                      <p:cBhvr>
                                        <p:cTn id="8" dur="1000" fill="hold"/>
                                        <p:tgtEl>
                                          <p:spTgt spid="14338">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14338">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4338">
                                            <p:txEl>
                                              <p:pRg st="1" end="1"/>
                                            </p:txEl>
                                          </p:spTgt>
                                        </p:tgtEl>
                                        <p:attrNameLst>
                                          <p:attrName>style.visibility</p:attrName>
                                        </p:attrNameLst>
                                      </p:cBhvr>
                                      <p:to>
                                        <p:strVal val="visible"/>
                                      </p:to>
                                    </p:set>
                                    <p:animEffect transition="in" filter="fade">
                                      <p:cBhvr>
                                        <p:cTn id="14" dur="1000"/>
                                        <p:tgtEl>
                                          <p:spTgt spid="14338">
                                            <p:txEl>
                                              <p:pRg st="1" end="1"/>
                                            </p:txEl>
                                          </p:spTgt>
                                        </p:tgtEl>
                                      </p:cBhvr>
                                    </p:animEffect>
                                    <p:anim calcmode="lin" valueType="num">
                                      <p:cBhvr>
                                        <p:cTn id="15" dur="1000" fill="hold"/>
                                        <p:tgtEl>
                                          <p:spTgt spid="14338">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14338">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4338">
                                            <p:txEl>
                                              <p:pRg st="2" end="2"/>
                                            </p:txEl>
                                          </p:spTgt>
                                        </p:tgtEl>
                                        <p:attrNameLst>
                                          <p:attrName>style.visibility</p:attrName>
                                        </p:attrNameLst>
                                      </p:cBhvr>
                                      <p:to>
                                        <p:strVal val="visible"/>
                                      </p:to>
                                    </p:set>
                                    <p:animEffect transition="in" filter="fade">
                                      <p:cBhvr>
                                        <p:cTn id="21" dur="1000"/>
                                        <p:tgtEl>
                                          <p:spTgt spid="14338">
                                            <p:txEl>
                                              <p:pRg st="2" end="2"/>
                                            </p:txEl>
                                          </p:spTgt>
                                        </p:tgtEl>
                                      </p:cBhvr>
                                    </p:animEffect>
                                    <p:anim calcmode="lin" valueType="num">
                                      <p:cBhvr>
                                        <p:cTn id="22" dur="1000" fill="hold"/>
                                        <p:tgtEl>
                                          <p:spTgt spid="14338">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14338">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14338">
                                            <p:txEl>
                                              <p:pRg st="3" end="3"/>
                                            </p:txEl>
                                          </p:spTgt>
                                        </p:tgtEl>
                                        <p:attrNameLst>
                                          <p:attrName>style.visibility</p:attrName>
                                        </p:attrNameLst>
                                      </p:cBhvr>
                                      <p:to>
                                        <p:strVal val="visible"/>
                                      </p:to>
                                    </p:set>
                                    <p:animEffect transition="in" filter="fade">
                                      <p:cBhvr>
                                        <p:cTn id="28" dur="1000"/>
                                        <p:tgtEl>
                                          <p:spTgt spid="14338">
                                            <p:txEl>
                                              <p:pRg st="3" end="3"/>
                                            </p:txEl>
                                          </p:spTgt>
                                        </p:tgtEl>
                                      </p:cBhvr>
                                    </p:animEffect>
                                    <p:anim calcmode="lin" valueType="num">
                                      <p:cBhvr>
                                        <p:cTn id="29" dur="1000" fill="hold"/>
                                        <p:tgtEl>
                                          <p:spTgt spid="14338">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14338">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14338">
                                            <p:txEl>
                                              <p:pRg st="4" end="4"/>
                                            </p:txEl>
                                          </p:spTgt>
                                        </p:tgtEl>
                                        <p:attrNameLst>
                                          <p:attrName>style.visibility</p:attrName>
                                        </p:attrNameLst>
                                      </p:cBhvr>
                                      <p:to>
                                        <p:strVal val="visible"/>
                                      </p:to>
                                    </p:set>
                                    <p:animEffect transition="in" filter="fade">
                                      <p:cBhvr>
                                        <p:cTn id="35" dur="1000"/>
                                        <p:tgtEl>
                                          <p:spTgt spid="14338">
                                            <p:txEl>
                                              <p:pRg st="4" end="4"/>
                                            </p:txEl>
                                          </p:spTgt>
                                        </p:tgtEl>
                                      </p:cBhvr>
                                    </p:animEffect>
                                    <p:anim calcmode="lin" valueType="num">
                                      <p:cBhvr>
                                        <p:cTn id="36" dur="1000" fill="hold"/>
                                        <p:tgtEl>
                                          <p:spTgt spid="14338">
                                            <p:txEl>
                                              <p:pRg st="4" end="4"/>
                                            </p:txEl>
                                          </p:spTgt>
                                        </p:tgtEl>
                                        <p:attrNameLst>
                                          <p:attrName>ppt_x</p:attrName>
                                        </p:attrNameLst>
                                      </p:cBhvr>
                                      <p:tavLst>
                                        <p:tav tm="0">
                                          <p:val>
                                            <p:strVal val="#ppt_x"/>
                                          </p:val>
                                        </p:tav>
                                        <p:tav tm="100000">
                                          <p:val>
                                            <p:strVal val="#ppt_x"/>
                                          </p:val>
                                        </p:tav>
                                      </p:tavLst>
                                    </p:anim>
                                    <p:anim calcmode="lin" valueType="num">
                                      <p:cBhvr>
                                        <p:cTn id="37" dur="1000" fill="hold"/>
                                        <p:tgtEl>
                                          <p:spTgt spid="14338">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38" grpId="0"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9" name="Picture 2" descr="C:\Users\Administrator\Desktop\学校LOGO.jpg"/>
          <p:cNvPicPr>
            <a:picLocks noChangeAspect="1" noChangeArrowheads="1"/>
          </p:cNvPicPr>
          <p:nvPr/>
        </p:nvPicPr>
        <p:blipFill>
          <a:blip r:embed="rId2"/>
          <a:srcRect b="50735"/>
          <a:stretch>
            <a:fillRect/>
          </a:stretch>
        </p:blipFill>
        <p:spPr bwMode="auto">
          <a:xfrm>
            <a:off x="-23813" y="49213"/>
            <a:ext cx="1492251" cy="1435100"/>
          </a:xfrm>
          <a:prstGeom prst="rect">
            <a:avLst/>
          </a:prstGeom>
          <a:noFill/>
        </p:spPr>
      </p:pic>
      <p:sp>
        <p:nvSpPr>
          <p:cNvPr id="6" name="TextBox 3"/>
          <p:cNvSpPr txBox="1">
            <a:spLocks noChangeArrowheads="1"/>
          </p:cNvSpPr>
          <p:nvPr/>
        </p:nvSpPr>
        <p:spPr bwMode="auto">
          <a:xfrm>
            <a:off x="5004048" y="52388"/>
            <a:ext cx="4139952"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r>
              <a:rPr lang="en-US" altLang="zh-CN" sz="2000" b="1" i="1" dirty="0">
                <a:solidFill>
                  <a:srgbClr val="0070C0"/>
                </a:solidFill>
                <a:latin typeface="Times New Roman" pitchFamily="18" charset="0"/>
                <a:cs typeface="Times New Roman" pitchFamily="18" charset="0"/>
              </a:rPr>
              <a:t>No.</a:t>
            </a:r>
            <a:r>
              <a:rPr lang="en-US" altLang="zh-CN" sz="2000" b="1" dirty="0">
                <a:solidFill>
                  <a:srgbClr val="0070C0"/>
                </a:solidFill>
                <a:latin typeface="Times New Roman" pitchFamily="18" charset="0"/>
                <a:cs typeface="Times New Roman" pitchFamily="18" charset="0"/>
              </a:rPr>
              <a:t>1</a:t>
            </a:r>
            <a:r>
              <a:rPr lang="en-US" altLang="zh-CN" sz="2000" b="1" i="1" dirty="0">
                <a:solidFill>
                  <a:srgbClr val="0070C0"/>
                </a:solidFill>
                <a:latin typeface="Times New Roman" pitchFamily="18" charset="0"/>
                <a:cs typeface="Times New Roman" pitchFamily="18" charset="0"/>
              </a:rPr>
              <a:t>  middle  school </a:t>
            </a:r>
            <a:r>
              <a:rPr lang="zh-CN" altLang="en-US" sz="2000" b="1" dirty="0" smtClean="0">
                <a:solidFill>
                  <a:srgbClr val="0070C0"/>
                </a:solidFill>
                <a:latin typeface="Times New Roman" pitchFamily="18" charset="0"/>
                <a:cs typeface="Times New Roman" pitchFamily="18" charset="0"/>
              </a:rPr>
              <a:t>，</a:t>
            </a:r>
            <a:r>
              <a:rPr lang="en-US" altLang="zh-CN" sz="2000" b="1" i="1" dirty="0">
                <a:solidFill>
                  <a:srgbClr val="0070C0"/>
                </a:solidFill>
                <a:latin typeface="Times New Roman" pitchFamily="18" charset="0"/>
                <a:cs typeface="Times New Roman" pitchFamily="18" charset="0"/>
              </a:rPr>
              <a:t>my  love </a:t>
            </a:r>
            <a:r>
              <a:rPr lang="zh-CN" altLang="en-US" sz="2000" b="1" dirty="0">
                <a:solidFill>
                  <a:srgbClr val="0070C0"/>
                </a:solidFill>
                <a:latin typeface="Times New Roman" pitchFamily="18" charset="0"/>
                <a:cs typeface="Times New Roman" pitchFamily="18" charset="0"/>
              </a:rPr>
              <a:t>！</a:t>
            </a:r>
            <a:endParaRPr lang="zh-CN" altLang="en-US" sz="2000" b="1" i="1" dirty="0">
              <a:solidFill>
                <a:srgbClr val="0070C0"/>
              </a:solidFill>
              <a:latin typeface="Times New Roman" pitchFamily="18" charset="0"/>
              <a:cs typeface="Times New Roman" pitchFamily="18" charset="0"/>
            </a:endParaRPr>
          </a:p>
        </p:txBody>
      </p:sp>
      <p:pic>
        <p:nvPicPr>
          <p:cNvPr id="7" name="单色问题导学.eps" descr="id:2147505790;FounderCES"/>
          <p:cNvPicPr/>
          <p:nvPr/>
        </p:nvPicPr>
        <p:blipFill>
          <a:blip r:embed="rId3"/>
          <a:stretch>
            <a:fillRect/>
          </a:stretch>
        </p:blipFill>
        <p:spPr>
          <a:xfrm>
            <a:off x="1619672" y="250825"/>
            <a:ext cx="2274039" cy="664711"/>
          </a:xfrm>
          <a:prstGeom prst="rect">
            <a:avLst/>
          </a:prstGeom>
        </p:spPr>
      </p:pic>
      <mc:AlternateContent xmlns:mc="http://schemas.openxmlformats.org/markup-compatibility/2006">
        <mc:Choice xmlns:a14="http://schemas.microsoft.com/office/drawing/2010/main" Requires="a14">
          <p:sp>
            <p:nvSpPr>
              <p:cNvPr id="14338" name="副标题 2"/>
              <p:cNvSpPr>
                <a:spLocks noGrp="1"/>
              </p:cNvSpPr>
              <p:nvPr>
                <p:ph idx="1"/>
              </p:nvPr>
            </p:nvSpPr>
            <p:spPr>
              <a:xfrm>
                <a:off x="179512" y="1340768"/>
                <a:ext cx="8507288" cy="5328592"/>
              </a:xfrm>
            </p:spPr>
            <p:txBody>
              <a:bodyPr/>
              <a:lstStyle/>
              <a:p>
                <a:pPr>
                  <a:lnSpc>
                    <a:spcPct val="150000"/>
                  </a:lnSpc>
                </a:pPr>
                <a:r>
                  <a:rPr lang="zh-CN" altLang="zh-CN" b="1" dirty="0" smtClean="0">
                    <a:latin typeface="Times New Roman" pitchFamily="18" charset="0"/>
                    <a:cs typeface="Times New Roman" pitchFamily="18" charset="0"/>
                  </a:rPr>
                  <a:t>变</a:t>
                </a:r>
                <a:r>
                  <a:rPr lang="zh-CN" altLang="zh-CN" b="1" dirty="0">
                    <a:latin typeface="Times New Roman" pitchFamily="18" charset="0"/>
                    <a:cs typeface="Times New Roman" pitchFamily="18" charset="0"/>
                  </a:rPr>
                  <a:t>式训练</a:t>
                </a:r>
                <a:r>
                  <a:rPr lang="en-US" altLang="zh-CN" b="1" dirty="0">
                    <a:latin typeface="Times New Roman" pitchFamily="18" charset="0"/>
                    <a:cs typeface="Times New Roman" pitchFamily="18" charset="0"/>
                  </a:rPr>
                  <a:t>1(1)</a:t>
                </a:r>
                <a:r>
                  <a:rPr lang="zh-CN" altLang="zh-CN" b="1" dirty="0">
                    <a:latin typeface="Times New Roman" pitchFamily="18" charset="0"/>
                    <a:cs typeface="Times New Roman" pitchFamily="18" charset="0"/>
                  </a:rPr>
                  <a:t>已知</a:t>
                </a:r>
                <a:r>
                  <a:rPr lang="en-US" altLang="zh-CN" b="1" i="1" dirty="0">
                    <a:latin typeface="Times New Roman" pitchFamily="18" charset="0"/>
                    <a:cs typeface="Times New Roman" pitchFamily="18" charset="0"/>
                  </a:rPr>
                  <a:t>a</a:t>
                </a:r>
                <a:r>
                  <a:rPr lang="zh-CN" altLang="zh-CN" b="1" dirty="0">
                    <a:latin typeface="Times New Roman" pitchFamily="18" charset="0"/>
                    <a:cs typeface="Times New Roman" pitchFamily="18" charset="0"/>
                  </a:rPr>
                  <a:t>，</a:t>
                </a:r>
                <a:r>
                  <a:rPr lang="en-US" altLang="zh-CN" b="1" i="1" dirty="0">
                    <a:latin typeface="Times New Roman" pitchFamily="18" charset="0"/>
                    <a:cs typeface="Times New Roman" pitchFamily="18" charset="0"/>
                  </a:rPr>
                  <a:t>b</a:t>
                </a:r>
                <a:r>
                  <a:rPr lang="zh-CN" altLang="zh-CN" b="1" dirty="0">
                    <a:latin typeface="Times New Roman" pitchFamily="18" charset="0"/>
                    <a:cs typeface="Times New Roman" pitchFamily="18" charset="0"/>
                  </a:rPr>
                  <a:t>，</a:t>
                </a:r>
                <a:r>
                  <a:rPr lang="en-US" altLang="zh-CN" b="1" i="1" dirty="0">
                    <a:latin typeface="Times New Roman" pitchFamily="18" charset="0"/>
                    <a:cs typeface="Times New Roman" pitchFamily="18" charset="0"/>
                  </a:rPr>
                  <a:t>c</a:t>
                </a:r>
                <a:r>
                  <a:rPr lang="en-US" altLang="zh-CN" b="1" dirty="0">
                    <a:latin typeface="Times New Roman" pitchFamily="18" charset="0"/>
                    <a:cs typeface="Times New Roman" pitchFamily="18" charset="0"/>
                  </a:rPr>
                  <a:t>&gt;0</a:t>
                </a:r>
                <a:r>
                  <a:rPr lang="zh-CN" altLang="zh-CN" b="1" dirty="0" smtClean="0">
                    <a:latin typeface="Times New Roman" pitchFamily="18" charset="0"/>
                    <a:cs typeface="Times New Roman" pitchFamily="18" charset="0"/>
                  </a:rPr>
                  <a:t>，</a:t>
                </a:r>
                <a:endParaRPr lang="en-US" altLang="zh-CN" b="1" dirty="0" smtClean="0">
                  <a:latin typeface="Times New Roman" pitchFamily="18" charset="0"/>
                  <a:cs typeface="Times New Roman" pitchFamily="18" charset="0"/>
                </a:endParaRPr>
              </a:p>
              <a:p>
                <a:pPr>
                  <a:lnSpc>
                    <a:spcPct val="150000"/>
                  </a:lnSpc>
                </a:pPr>
                <a:r>
                  <a:rPr lang="zh-CN" altLang="zh-CN" b="1" dirty="0" smtClean="0">
                    <a:latin typeface="Times New Roman" pitchFamily="18" charset="0"/>
                    <a:cs typeface="Times New Roman" pitchFamily="18" charset="0"/>
                  </a:rPr>
                  <a:t>求证</a:t>
                </a:r>
                <a:r>
                  <a:rPr lang="en-US" altLang="zh-CN" b="1" dirty="0">
                    <a:latin typeface="Times New Roman" pitchFamily="18" charset="0"/>
                    <a:cs typeface="Times New Roman" pitchFamily="18" charset="0"/>
                  </a:rPr>
                  <a:t>:</a:t>
                </a:r>
                <a:r>
                  <a:rPr lang="en-US" altLang="zh-CN" b="1" i="1" dirty="0" err="1">
                    <a:latin typeface="Times New Roman" pitchFamily="18" charset="0"/>
                    <a:cs typeface="Times New Roman" pitchFamily="18" charset="0"/>
                  </a:rPr>
                  <a:t>ab</a:t>
                </a:r>
                <a:r>
                  <a:rPr lang="en-US" altLang="zh-CN" b="1" dirty="0">
                    <a:latin typeface="Times New Roman" pitchFamily="18" charset="0"/>
                    <a:cs typeface="Times New Roman" pitchFamily="18" charset="0"/>
                  </a:rPr>
                  <a:t>(</a:t>
                </a:r>
                <a:r>
                  <a:rPr lang="en-US" altLang="zh-CN" b="1" i="1" dirty="0">
                    <a:latin typeface="Times New Roman" pitchFamily="18" charset="0"/>
                    <a:cs typeface="Times New Roman" pitchFamily="18" charset="0"/>
                  </a:rPr>
                  <a:t>a</a:t>
                </a:r>
                <a:r>
                  <a:rPr lang="zh-CN" altLang="zh-CN" b="1" dirty="0">
                    <a:latin typeface="Times New Roman" pitchFamily="18" charset="0"/>
                    <a:cs typeface="Times New Roman" pitchFamily="18" charset="0"/>
                  </a:rPr>
                  <a:t>＋</a:t>
                </a:r>
                <a:r>
                  <a:rPr lang="en-US" altLang="zh-CN" b="1" i="1" dirty="0">
                    <a:latin typeface="Times New Roman" pitchFamily="18" charset="0"/>
                    <a:cs typeface="Times New Roman" pitchFamily="18" charset="0"/>
                  </a:rPr>
                  <a:t>b</a:t>
                </a:r>
                <a:r>
                  <a:rPr lang="en-US" altLang="zh-CN" b="1" dirty="0">
                    <a:latin typeface="Times New Roman" pitchFamily="18" charset="0"/>
                    <a:cs typeface="Times New Roman" pitchFamily="18" charset="0"/>
                  </a:rPr>
                  <a:t>)</a:t>
                </a:r>
                <a:r>
                  <a:rPr lang="zh-CN" altLang="zh-CN" b="1" dirty="0">
                    <a:latin typeface="Times New Roman" pitchFamily="18" charset="0"/>
                    <a:cs typeface="Times New Roman" pitchFamily="18" charset="0"/>
                  </a:rPr>
                  <a:t>＋</a:t>
                </a:r>
                <a:r>
                  <a:rPr lang="en-US" altLang="zh-CN" b="1" i="1" dirty="0" err="1">
                    <a:latin typeface="Times New Roman" pitchFamily="18" charset="0"/>
                    <a:cs typeface="Times New Roman" pitchFamily="18" charset="0"/>
                  </a:rPr>
                  <a:t>bc</a:t>
                </a:r>
                <a:r>
                  <a:rPr lang="en-US" altLang="zh-CN" b="1" dirty="0">
                    <a:latin typeface="Times New Roman" pitchFamily="18" charset="0"/>
                    <a:cs typeface="Times New Roman" pitchFamily="18" charset="0"/>
                  </a:rPr>
                  <a:t>(</a:t>
                </a:r>
                <a:r>
                  <a:rPr lang="en-US" altLang="zh-CN" b="1" i="1" dirty="0">
                    <a:latin typeface="Times New Roman" pitchFamily="18" charset="0"/>
                    <a:cs typeface="Times New Roman" pitchFamily="18" charset="0"/>
                  </a:rPr>
                  <a:t>b</a:t>
                </a:r>
                <a:r>
                  <a:rPr lang="zh-CN" altLang="zh-CN" b="1" dirty="0">
                    <a:latin typeface="Times New Roman" pitchFamily="18" charset="0"/>
                    <a:cs typeface="Times New Roman" pitchFamily="18" charset="0"/>
                  </a:rPr>
                  <a:t>＋</a:t>
                </a:r>
                <a:r>
                  <a:rPr lang="en-US" altLang="zh-CN" b="1" i="1" dirty="0">
                    <a:latin typeface="Times New Roman" pitchFamily="18" charset="0"/>
                    <a:cs typeface="Times New Roman" pitchFamily="18" charset="0"/>
                  </a:rPr>
                  <a:t>c</a:t>
                </a:r>
                <a:r>
                  <a:rPr lang="en-US" altLang="zh-CN" b="1" dirty="0">
                    <a:latin typeface="Times New Roman" pitchFamily="18" charset="0"/>
                    <a:cs typeface="Times New Roman" pitchFamily="18" charset="0"/>
                  </a:rPr>
                  <a:t>)</a:t>
                </a:r>
                <a:r>
                  <a:rPr lang="zh-CN" altLang="zh-CN" b="1" dirty="0">
                    <a:latin typeface="Times New Roman" pitchFamily="18" charset="0"/>
                    <a:cs typeface="Times New Roman" pitchFamily="18" charset="0"/>
                  </a:rPr>
                  <a:t>＋</a:t>
                </a:r>
                <a:r>
                  <a:rPr lang="en-US" altLang="zh-CN" b="1" i="1" dirty="0" err="1">
                    <a:latin typeface="Times New Roman" pitchFamily="18" charset="0"/>
                    <a:cs typeface="Times New Roman" pitchFamily="18" charset="0"/>
                  </a:rPr>
                  <a:t>ca</a:t>
                </a:r>
                <a:r>
                  <a:rPr lang="en-US" altLang="zh-CN" b="1" dirty="0">
                    <a:latin typeface="Times New Roman" pitchFamily="18" charset="0"/>
                    <a:cs typeface="Times New Roman" pitchFamily="18" charset="0"/>
                  </a:rPr>
                  <a:t>(</a:t>
                </a:r>
                <a:r>
                  <a:rPr lang="en-US" altLang="zh-CN" b="1" i="1" dirty="0">
                    <a:latin typeface="Times New Roman" pitchFamily="18" charset="0"/>
                    <a:cs typeface="Times New Roman" pitchFamily="18" charset="0"/>
                  </a:rPr>
                  <a:t>c</a:t>
                </a:r>
                <a:r>
                  <a:rPr lang="zh-CN" altLang="zh-CN" b="1" dirty="0">
                    <a:latin typeface="Times New Roman" pitchFamily="18" charset="0"/>
                    <a:cs typeface="Times New Roman" pitchFamily="18" charset="0"/>
                  </a:rPr>
                  <a:t>＋</a:t>
                </a:r>
                <a:r>
                  <a:rPr lang="en-US" altLang="zh-CN" b="1" i="1" dirty="0">
                    <a:latin typeface="Times New Roman" pitchFamily="18" charset="0"/>
                    <a:cs typeface="Times New Roman" pitchFamily="18" charset="0"/>
                  </a:rPr>
                  <a:t>a</a:t>
                </a:r>
                <a:r>
                  <a:rPr lang="en-US" altLang="zh-CN" b="1" dirty="0">
                    <a:latin typeface="Times New Roman" pitchFamily="18" charset="0"/>
                    <a:cs typeface="Times New Roman" pitchFamily="18" charset="0"/>
                  </a:rPr>
                  <a:t>)≥6</a:t>
                </a:r>
                <a:r>
                  <a:rPr lang="en-US" altLang="zh-CN" b="1" i="1" dirty="0">
                    <a:latin typeface="Times New Roman" pitchFamily="18" charset="0"/>
                    <a:cs typeface="Times New Roman" pitchFamily="18" charset="0"/>
                  </a:rPr>
                  <a:t>abc</a:t>
                </a:r>
                <a:r>
                  <a:rPr lang="en-US" altLang="zh-CN" b="1" dirty="0">
                    <a:latin typeface="Times New Roman" pitchFamily="18" charset="0"/>
                    <a:cs typeface="Times New Roman" pitchFamily="18" charset="0"/>
                  </a:rPr>
                  <a:t>.</a:t>
                </a:r>
                <a:endParaRPr lang="zh-CN" altLang="zh-CN" dirty="0">
                  <a:latin typeface="Times New Roman" pitchFamily="18" charset="0"/>
                  <a:cs typeface="Times New Roman" pitchFamily="18" charset="0"/>
                </a:endParaRPr>
              </a:p>
              <a:p>
                <a:pPr>
                  <a:lnSpc>
                    <a:spcPct val="150000"/>
                  </a:lnSpc>
                </a:pPr>
                <a:r>
                  <a:rPr lang="en-US" altLang="zh-CN" b="1" dirty="0">
                    <a:latin typeface="Times New Roman" pitchFamily="18" charset="0"/>
                    <a:cs typeface="Times New Roman" pitchFamily="18" charset="0"/>
                  </a:rPr>
                  <a:t>(2)</a:t>
                </a:r>
                <a:r>
                  <a:rPr lang="zh-CN" altLang="zh-CN" b="1" dirty="0">
                    <a:latin typeface="Times New Roman" pitchFamily="18" charset="0"/>
                    <a:cs typeface="Times New Roman" pitchFamily="18" charset="0"/>
                  </a:rPr>
                  <a:t>已知</a:t>
                </a:r>
                <a:r>
                  <a:rPr lang="en-US" altLang="zh-CN" b="1" i="1" dirty="0">
                    <a:latin typeface="Times New Roman" pitchFamily="18" charset="0"/>
                    <a:cs typeface="Times New Roman" pitchFamily="18" charset="0"/>
                  </a:rPr>
                  <a:t>a</a:t>
                </a:r>
                <a:r>
                  <a:rPr lang="zh-CN" altLang="zh-CN" b="1" dirty="0">
                    <a:latin typeface="Times New Roman" pitchFamily="18" charset="0"/>
                    <a:cs typeface="Times New Roman" pitchFamily="18" charset="0"/>
                  </a:rPr>
                  <a:t>，</a:t>
                </a:r>
                <a:r>
                  <a:rPr lang="en-US" altLang="zh-CN" b="1" i="1" dirty="0">
                    <a:latin typeface="Times New Roman" pitchFamily="18" charset="0"/>
                    <a:cs typeface="Times New Roman" pitchFamily="18" charset="0"/>
                  </a:rPr>
                  <a:t>b</a:t>
                </a:r>
                <a:r>
                  <a:rPr lang="zh-CN" altLang="zh-CN" b="1" dirty="0">
                    <a:latin typeface="Times New Roman" pitchFamily="18" charset="0"/>
                    <a:cs typeface="Times New Roman" pitchFamily="18" charset="0"/>
                  </a:rPr>
                  <a:t>，</a:t>
                </a:r>
                <a:r>
                  <a:rPr lang="en-US" altLang="zh-CN" b="1" i="1" dirty="0">
                    <a:latin typeface="Times New Roman" pitchFamily="18" charset="0"/>
                    <a:cs typeface="Times New Roman" pitchFamily="18" charset="0"/>
                  </a:rPr>
                  <a:t>c</a:t>
                </a:r>
                <a:r>
                  <a:rPr lang="en-US" altLang="zh-CN" b="1" dirty="0">
                    <a:latin typeface="Times New Roman" pitchFamily="18" charset="0"/>
                    <a:cs typeface="Times New Roman" pitchFamily="18" charset="0"/>
                  </a:rPr>
                  <a:t>&gt;0</a:t>
                </a:r>
                <a:r>
                  <a:rPr lang="zh-CN" altLang="zh-CN" b="1" dirty="0">
                    <a:latin typeface="Times New Roman" pitchFamily="18" charset="0"/>
                    <a:cs typeface="Times New Roman" pitchFamily="18" charset="0"/>
                  </a:rPr>
                  <a:t>，求证</a:t>
                </a:r>
                <a:r>
                  <a:rPr lang="en-US" altLang="zh-CN" b="1" dirty="0">
                    <a:latin typeface="Times New Roman" pitchFamily="18" charset="0"/>
                    <a:cs typeface="Times New Roman" pitchFamily="18" charset="0"/>
                  </a:rPr>
                  <a:t>:</a:t>
                </a:r>
                <a:r>
                  <a:rPr lang="en-US" altLang="zh-CN" b="1" i="1" dirty="0" err="1">
                    <a:latin typeface="Times New Roman" pitchFamily="18" charset="0"/>
                    <a:cs typeface="Times New Roman" pitchFamily="18" charset="0"/>
                  </a:rPr>
                  <a:t>a</a:t>
                </a:r>
                <a:r>
                  <a:rPr lang="en-US" altLang="zh-CN" b="1" i="1" baseline="30000" dirty="0" err="1">
                    <a:latin typeface="Times New Roman" pitchFamily="18" charset="0"/>
                    <a:cs typeface="Times New Roman" pitchFamily="18" charset="0"/>
                  </a:rPr>
                  <a:t>a</a:t>
                </a:r>
                <a:r>
                  <a:rPr lang="en-US" altLang="zh-CN" b="1" i="1" dirty="0" err="1">
                    <a:latin typeface="Times New Roman" pitchFamily="18" charset="0"/>
                    <a:cs typeface="Times New Roman" pitchFamily="18" charset="0"/>
                  </a:rPr>
                  <a:t>b</a:t>
                </a:r>
                <a:r>
                  <a:rPr lang="en-US" altLang="zh-CN" b="1" i="1" baseline="30000" dirty="0" err="1">
                    <a:latin typeface="Times New Roman" pitchFamily="18" charset="0"/>
                    <a:cs typeface="Times New Roman" pitchFamily="18" charset="0"/>
                  </a:rPr>
                  <a:t>b</a:t>
                </a:r>
                <a:r>
                  <a:rPr lang="en-US" altLang="zh-CN" b="1" i="1" dirty="0" err="1">
                    <a:latin typeface="Times New Roman" pitchFamily="18" charset="0"/>
                    <a:cs typeface="Times New Roman" pitchFamily="18" charset="0"/>
                  </a:rPr>
                  <a:t>c</a:t>
                </a:r>
                <a:r>
                  <a:rPr lang="en-US" altLang="zh-CN" b="1" i="1" baseline="30000" dirty="0" err="1">
                    <a:latin typeface="Times New Roman" pitchFamily="18" charset="0"/>
                    <a:cs typeface="Times New Roman" pitchFamily="18" charset="0"/>
                  </a:rPr>
                  <a:t>c</a:t>
                </a:r>
                <a:r>
                  <a:rPr lang="en-US" altLang="zh-CN" b="1" dirty="0">
                    <a:latin typeface="Times New Roman" pitchFamily="18" charset="0"/>
                    <a:cs typeface="Times New Roman" pitchFamily="18" charset="0"/>
                  </a:rPr>
                  <a:t>≥(</a:t>
                </a:r>
                <a:r>
                  <a:rPr lang="en-US" altLang="zh-CN" b="1" i="1" dirty="0" err="1">
                    <a:latin typeface="Times New Roman" pitchFamily="18" charset="0"/>
                    <a:cs typeface="Times New Roman" pitchFamily="18" charset="0"/>
                  </a:rPr>
                  <a:t>abc</a:t>
                </a:r>
                <a14:m>
                  <m:oMath xmlns:m="http://schemas.openxmlformats.org/officeDocument/2006/math">
                    <m:sSup>
                      <m:sSupPr>
                        <m:ctrlPr>
                          <a:rPr lang="zh-CN" altLang="zh-CN" b="1" i="1"/>
                        </m:ctrlPr>
                      </m:sSupPr>
                      <m:e>
                        <m:r>
                          <m:rPr>
                            <m:nor/>
                          </m:rPr>
                          <a:rPr lang="en-US" altLang="zh-CN" b="1">
                            <a:latin typeface="Times New Roman" pitchFamily="18" charset="0"/>
                            <a:cs typeface="Times New Roman" pitchFamily="18" charset="0"/>
                          </a:rPr>
                          <m:t>)</m:t>
                        </m:r>
                      </m:e>
                      <m:sup>
                        <m:f>
                          <m:fPr>
                            <m:ctrlPr>
                              <a:rPr lang="zh-CN" altLang="zh-CN" b="1" i="1"/>
                            </m:ctrlPr>
                          </m:fPr>
                          <m:num>
                            <m:r>
                              <a:rPr lang="en-US" altLang="zh-CN" b="1" i="1"/>
                              <m:t>𝐚</m:t>
                            </m:r>
                            <m:r>
                              <a:rPr lang="zh-CN" altLang="zh-CN" b="1"/>
                              <m:t>＋</m:t>
                            </m:r>
                            <m:r>
                              <a:rPr lang="en-US" altLang="zh-CN" b="1" i="1"/>
                              <m:t>𝐛</m:t>
                            </m:r>
                            <m:r>
                              <a:rPr lang="zh-CN" altLang="zh-CN" b="1"/>
                              <m:t>＋</m:t>
                            </m:r>
                            <m:r>
                              <a:rPr lang="en-US" altLang="zh-CN" b="1" i="1"/>
                              <m:t>𝐜</m:t>
                            </m:r>
                          </m:num>
                          <m:den>
                            <m:r>
                              <a:rPr lang="en-US" altLang="zh-CN" b="1" i="1"/>
                              <m:t>𝟑</m:t>
                            </m:r>
                          </m:den>
                        </m:f>
                      </m:sup>
                    </m:sSup>
                  </m:oMath>
                </a14:m>
                <a:r>
                  <a:rPr lang="en-US" altLang="zh-CN" b="1" dirty="0">
                    <a:latin typeface="Times New Roman" pitchFamily="18" charset="0"/>
                    <a:cs typeface="Times New Roman" pitchFamily="18" charset="0"/>
                  </a:rPr>
                  <a:t>.</a:t>
                </a:r>
                <a:endParaRPr lang="zh-CN" altLang="zh-CN" dirty="0">
                  <a:latin typeface="Times New Roman" pitchFamily="18" charset="0"/>
                  <a:cs typeface="Times New Roman" pitchFamily="18" charset="0"/>
                </a:endParaRPr>
              </a:p>
            </p:txBody>
          </p:sp>
        </mc:Choice>
        <mc:Fallback>
          <p:sp>
            <p:nvSpPr>
              <p:cNvPr id="14338" name="副标题 2"/>
              <p:cNvSpPr>
                <a:spLocks noGrp="1" noRot="1" noChangeAspect="1" noMove="1" noResize="1" noEditPoints="1" noAdjustHandles="1" noChangeArrowheads="1" noChangeShapeType="1" noTextEdit="1"/>
              </p:cNvSpPr>
              <p:nvPr>
                <p:ph idx="1"/>
              </p:nvPr>
            </p:nvSpPr>
            <p:spPr>
              <a:xfrm>
                <a:off x="179512" y="1340768"/>
                <a:ext cx="8507288" cy="5328592"/>
              </a:xfrm>
              <a:blipFill rotWithShape="1">
                <a:blip r:embed="rId4"/>
                <a:stretch>
                  <a:fillRect l="-1576" r="-788"/>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21647270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4338">
                                            <p:txEl>
                                              <p:pRg st="0" end="0"/>
                                            </p:txEl>
                                          </p:spTgt>
                                        </p:tgtEl>
                                        <p:attrNameLst>
                                          <p:attrName>style.visibility</p:attrName>
                                        </p:attrNameLst>
                                      </p:cBhvr>
                                      <p:to>
                                        <p:strVal val="visible"/>
                                      </p:to>
                                    </p:set>
                                    <p:animEffect transition="in" filter="fade">
                                      <p:cBhvr>
                                        <p:cTn id="7" dur="1000"/>
                                        <p:tgtEl>
                                          <p:spTgt spid="14338">
                                            <p:txEl>
                                              <p:pRg st="0" end="0"/>
                                            </p:txEl>
                                          </p:spTgt>
                                        </p:tgtEl>
                                      </p:cBhvr>
                                    </p:animEffect>
                                    <p:anim calcmode="lin" valueType="num">
                                      <p:cBhvr>
                                        <p:cTn id="8" dur="1000" fill="hold"/>
                                        <p:tgtEl>
                                          <p:spTgt spid="14338">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14338">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4338">
                                            <p:txEl>
                                              <p:pRg st="1" end="1"/>
                                            </p:txEl>
                                          </p:spTgt>
                                        </p:tgtEl>
                                        <p:attrNameLst>
                                          <p:attrName>style.visibility</p:attrName>
                                        </p:attrNameLst>
                                      </p:cBhvr>
                                      <p:to>
                                        <p:strVal val="visible"/>
                                      </p:to>
                                    </p:set>
                                    <p:animEffect transition="in" filter="fade">
                                      <p:cBhvr>
                                        <p:cTn id="14" dur="1000"/>
                                        <p:tgtEl>
                                          <p:spTgt spid="14338">
                                            <p:txEl>
                                              <p:pRg st="1" end="1"/>
                                            </p:txEl>
                                          </p:spTgt>
                                        </p:tgtEl>
                                      </p:cBhvr>
                                    </p:animEffect>
                                    <p:anim calcmode="lin" valueType="num">
                                      <p:cBhvr>
                                        <p:cTn id="15" dur="1000" fill="hold"/>
                                        <p:tgtEl>
                                          <p:spTgt spid="14338">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14338">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4338">
                                            <p:txEl>
                                              <p:pRg st="2" end="2"/>
                                            </p:txEl>
                                          </p:spTgt>
                                        </p:tgtEl>
                                        <p:attrNameLst>
                                          <p:attrName>style.visibility</p:attrName>
                                        </p:attrNameLst>
                                      </p:cBhvr>
                                      <p:to>
                                        <p:strVal val="visible"/>
                                      </p:to>
                                    </p:set>
                                    <p:animEffect transition="in" filter="fade">
                                      <p:cBhvr>
                                        <p:cTn id="21" dur="1000"/>
                                        <p:tgtEl>
                                          <p:spTgt spid="14338">
                                            <p:txEl>
                                              <p:pRg st="2" end="2"/>
                                            </p:txEl>
                                          </p:spTgt>
                                        </p:tgtEl>
                                      </p:cBhvr>
                                    </p:animEffect>
                                    <p:anim calcmode="lin" valueType="num">
                                      <p:cBhvr>
                                        <p:cTn id="22" dur="1000" fill="hold"/>
                                        <p:tgtEl>
                                          <p:spTgt spid="14338">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14338">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38" grpId="0"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9" name="Picture 2" descr="C:\Users\Administrator\Desktop\学校LOGO.jpg"/>
          <p:cNvPicPr>
            <a:picLocks noChangeAspect="1" noChangeArrowheads="1"/>
          </p:cNvPicPr>
          <p:nvPr/>
        </p:nvPicPr>
        <p:blipFill>
          <a:blip r:embed="rId2"/>
          <a:srcRect b="50735"/>
          <a:stretch>
            <a:fillRect/>
          </a:stretch>
        </p:blipFill>
        <p:spPr bwMode="auto">
          <a:xfrm>
            <a:off x="-23813" y="49213"/>
            <a:ext cx="1492251" cy="1435100"/>
          </a:xfrm>
          <a:prstGeom prst="rect">
            <a:avLst/>
          </a:prstGeom>
          <a:noFill/>
        </p:spPr>
      </p:pic>
      <p:sp>
        <p:nvSpPr>
          <p:cNvPr id="6" name="TextBox 3"/>
          <p:cNvSpPr txBox="1">
            <a:spLocks noChangeArrowheads="1"/>
          </p:cNvSpPr>
          <p:nvPr/>
        </p:nvSpPr>
        <p:spPr bwMode="auto">
          <a:xfrm>
            <a:off x="5004048" y="52388"/>
            <a:ext cx="4139952"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r>
              <a:rPr lang="en-US" altLang="zh-CN" sz="2000" b="1" i="1" dirty="0">
                <a:solidFill>
                  <a:srgbClr val="0070C0"/>
                </a:solidFill>
                <a:latin typeface="Times New Roman" pitchFamily="18" charset="0"/>
                <a:cs typeface="Times New Roman" pitchFamily="18" charset="0"/>
              </a:rPr>
              <a:t>No.</a:t>
            </a:r>
            <a:r>
              <a:rPr lang="en-US" altLang="zh-CN" sz="2000" b="1" dirty="0">
                <a:solidFill>
                  <a:srgbClr val="0070C0"/>
                </a:solidFill>
                <a:latin typeface="Times New Roman" pitchFamily="18" charset="0"/>
                <a:cs typeface="Times New Roman" pitchFamily="18" charset="0"/>
              </a:rPr>
              <a:t>1</a:t>
            </a:r>
            <a:r>
              <a:rPr lang="en-US" altLang="zh-CN" sz="2000" b="1" i="1" dirty="0">
                <a:solidFill>
                  <a:srgbClr val="0070C0"/>
                </a:solidFill>
                <a:latin typeface="Times New Roman" pitchFamily="18" charset="0"/>
                <a:cs typeface="Times New Roman" pitchFamily="18" charset="0"/>
              </a:rPr>
              <a:t>  middle  school </a:t>
            </a:r>
            <a:r>
              <a:rPr lang="zh-CN" altLang="en-US" sz="2000" b="1" dirty="0" smtClean="0">
                <a:solidFill>
                  <a:srgbClr val="0070C0"/>
                </a:solidFill>
                <a:latin typeface="Times New Roman" pitchFamily="18" charset="0"/>
                <a:cs typeface="Times New Roman" pitchFamily="18" charset="0"/>
              </a:rPr>
              <a:t>，</a:t>
            </a:r>
            <a:r>
              <a:rPr lang="en-US" altLang="zh-CN" sz="2000" b="1" i="1" dirty="0">
                <a:solidFill>
                  <a:srgbClr val="0070C0"/>
                </a:solidFill>
                <a:latin typeface="Times New Roman" pitchFamily="18" charset="0"/>
                <a:cs typeface="Times New Roman" pitchFamily="18" charset="0"/>
              </a:rPr>
              <a:t>my  love </a:t>
            </a:r>
            <a:r>
              <a:rPr lang="zh-CN" altLang="en-US" sz="2000" b="1" dirty="0">
                <a:solidFill>
                  <a:srgbClr val="0070C0"/>
                </a:solidFill>
                <a:latin typeface="Times New Roman" pitchFamily="18" charset="0"/>
                <a:cs typeface="Times New Roman" pitchFamily="18" charset="0"/>
              </a:rPr>
              <a:t>！</a:t>
            </a:r>
            <a:endParaRPr lang="zh-CN" altLang="en-US" sz="2000" b="1" i="1" dirty="0">
              <a:solidFill>
                <a:srgbClr val="0070C0"/>
              </a:solidFill>
              <a:latin typeface="Times New Roman" pitchFamily="18" charset="0"/>
              <a:cs typeface="Times New Roman" pitchFamily="18" charset="0"/>
            </a:endParaRPr>
          </a:p>
        </p:txBody>
      </p:sp>
      <p:pic>
        <p:nvPicPr>
          <p:cNvPr id="7" name="单色问题导学.eps" descr="id:2147505790;FounderCES"/>
          <p:cNvPicPr/>
          <p:nvPr/>
        </p:nvPicPr>
        <p:blipFill>
          <a:blip r:embed="rId3"/>
          <a:stretch>
            <a:fillRect/>
          </a:stretch>
        </p:blipFill>
        <p:spPr>
          <a:xfrm>
            <a:off x="1619672" y="250825"/>
            <a:ext cx="2274039" cy="664711"/>
          </a:xfrm>
          <a:prstGeom prst="rect">
            <a:avLst/>
          </a:prstGeom>
        </p:spPr>
      </p:pic>
      <p:sp>
        <p:nvSpPr>
          <p:cNvPr id="14338" name="副标题 2"/>
          <p:cNvSpPr>
            <a:spLocks noGrp="1"/>
          </p:cNvSpPr>
          <p:nvPr>
            <p:ph idx="1"/>
          </p:nvPr>
        </p:nvSpPr>
        <p:spPr>
          <a:xfrm>
            <a:off x="179512" y="1340768"/>
            <a:ext cx="8507288" cy="5328592"/>
          </a:xfrm>
        </p:spPr>
        <p:txBody>
          <a:bodyPr/>
          <a:lstStyle/>
          <a:p>
            <a:r>
              <a:rPr lang="zh-CN" altLang="zh-CN" b="1" dirty="0" smtClean="0">
                <a:latin typeface="Times New Roman" pitchFamily="18" charset="0"/>
                <a:cs typeface="Times New Roman" pitchFamily="18" charset="0"/>
              </a:rPr>
              <a:t>【解析】</a:t>
            </a:r>
            <a:endParaRPr lang="en-US" altLang="zh-CN" b="1" dirty="0" smtClean="0">
              <a:latin typeface="Times New Roman" pitchFamily="18" charset="0"/>
              <a:cs typeface="Times New Roman" pitchFamily="18" charset="0"/>
            </a:endParaRPr>
          </a:p>
          <a:p>
            <a:r>
              <a:rPr lang="en-US" altLang="zh-CN" b="1" dirty="0" smtClean="0">
                <a:latin typeface="Times New Roman" pitchFamily="18" charset="0"/>
                <a:cs typeface="Times New Roman" pitchFamily="18" charset="0"/>
              </a:rPr>
              <a:t>(</a:t>
            </a:r>
            <a:r>
              <a:rPr lang="en-US" altLang="zh-CN" b="1" dirty="0">
                <a:latin typeface="Times New Roman" pitchFamily="18" charset="0"/>
                <a:cs typeface="Times New Roman" pitchFamily="18" charset="0"/>
              </a:rPr>
              <a:t>1)∵</a:t>
            </a:r>
            <a:r>
              <a:rPr lang="en-US" altLang="zh-CN" b="1" i="1" dirty="0" err="1">
                <a:latin typeface="Times New Roman" pitchFamily="18" charset="0"/>
                <a:cs typeface="Times New Roman" pitchFamily="18" charset="0"/>
              </a:rPr>
              <a:t>ab</a:t>
            </a:r>
            <a:r>
              <a:rPr lang="en-US" altLang="zh-CN" b="1" dirty="0">
                <a:latin typeface="Times New Roman" pitchFamily="18" charset="0"/>
                <a:cs typeface="Times New Roman" pitchFamily="18" charset="0"/>
              </a:rPr>
              <a:t>(</a:t>
            </a:r>
            <a:r>
              <a:rPr lang="en-US" altLang="zh-CN" b="1" i="1" dirty="0">
                <a:latin typeface="Times New Roman" pitchFamily="18" charset="0"/>
                <a:cs typeface="Times New Roman" pitchFamily="18" charset="0"/>
              </a:rPr>
              <a:t>a</a:t>
            </a:r>
            <a:r>
              <a:rPr lang="zh-CN" altLang="zh-CN" b="1" dirty="0">
                <a:latin typeface="Times New Roman" pitchFamily="18" charset="0"/>
                <a:cs typeface="Times New Roman" pitchFamily="18" charset="0"/>
              </a:rPr>
              <a:t>＋</a:t>
            </a:r>
            <a:r>
              <a:rPr lang="en-US" altLang="zh-CN" b="1" i="1" dirty="0">
                <a:latin typeface="Times New Roman" pitchFamily="18" charset="0"/>
                <a:cs typeface="Times New Roman" pitchFamily="18" charset="0"/>
              </a:rPr>
              <a:t>b</a:t>
            </a:r>
            <a:r>
              <a:rPr lang="en-US" altLang="zh-CN" b="1" dirty="0">
                <a:latin typeface="Times New Roman" pitchFamily="18" charset="0"/>
                <a:cs typeface="Times New Roman" pitchFamily="18" charset="0"/>
              </a:rPr>
              <a:t>)</a:t>
            </a:r>
            <a:r>
              <a:rPr lang="zh-CN" altLang="zh-CN" b="1" dirty="0">
                <a:latin typeface="Times New Roman" pitchFamily="18" charset="0"/>
                <a:cs typeface="Times New Roman" pitchFamily="18" charset="0"/>
              </a:rPr>
              <a:t>＋</a:t>
            </a:r>
            <a:r>
              <a:rPr lang="en-US" altLang="zh-CN" b="1" i="1" dirty="0" err="1">
                <a:latin typeface="Times New Roman" pitchFamily="18" charset="0"/>
                <a:cs typeface="Times New Roman" pitchFamily="18" charset="0"/>
              </a:rPr>
              <a:t>bc</a:t>
            </a:r>
            <a:r>
              <a:rPr lang="en-US" altLang="zh-CN" b="1" dirty="0">
                <a:latin typeface="Times New Roman" pitchFamily="18" charset="0"/>
                <a:cs typeface="Times New Roman" pitchFamily="18" charset="0"/>
              </a:rPr>
              <a:t>(</a:t>
            </a:r>
            <a:r>
              <a:rPr lang="en-US" altLang="zh-CN" b="1" i="1" dirty="0">
                <a:latin typeface="Times New Roman" pitchFamily="18" charset="0"/>
                <a:cs typeface="Times New Roman" pitchFamily="18" charset="0"/>
              </a:rPr>
              <a:t>b</a:t>
            </a:r>
            <a:r>
              <a:rPr lang="zh-CN" altLang="zh-CN" b="1" dirty="0">
                <a:latin typeface="Times New Roman" pitchFamily="18" charset="0"/>
                <a:cs typeface="Times New Roman" pitchFamily="18" charset="0"/>
              </a:rPr>
              <a:t>＋</a:t>
            </a:r>
            <a:r>
              <a:rPr lang="en-US" altLang="zh-CN" b="1" i="1" dirty="0">
                <a:latin typeface="Times New Roman" pitchFamily="18" charset="0"/>
                <a:cs typeface="Times New Roman" pitchFamily="18" charset="0"/>
              </a:rPr>
              <a:t>c</a:t>
            </a:r>
            <a:r>
              <a:rPr lang="en-US" altLang="zh-CN" b="1" dirty="0">
                <a:latin typeface="Times New Roman" pitchFamily="18" charset="0"/>
                <a:cs typeface="Times New Roman" pitchFamily="18" charset="0"/>
              </a:rPr>
              <a:t>)</a:t>
            </a:r>
            <a:r>
              <a:rPr lang="zh-CN" altLang="zh-CN" b="1" dirty="0">
                <a:latin typeface="Times New Roman" pitchFamily="18" charset="0"/>
                <a:cs typeface="Times New Roman" pitchFamily="18" charset="0"/>
              </a:rPr>
              <a:t>＋</a:t>
            </a:r>
            <a:r>
              <a:rPr lang="en-US" altLang="zh-CN" b="1" i="1" dirty="0" err="1">
                <a:latin typeface="Times New Roman" pitchFamily="18" charset="0"/>
                <a:cs typeface="Times New Roman" pitchFamily="18" charset="0"/>
              </a:rPr>
              <a:t>ca</a:t>
            </a:r>
            <a:r>
              <a:rPr lang="en-US" altLang="zh-CN" b="1" dirty="0">
                <a:latin typeface="Times New Roman" pitchFamily="18" charset="0"/>
                <a:cs typeface="Times New Roman" pitchFamily="18" charset="0"/>
              </a:rPr>
              <a:t>(</a:t>
            </a:r>
            <a:r>
              <a:rPr lang="en-US" altLang="zh-CN" b="1" i="1" dirty="0">
                <a:latin typeface="Times New Roman" pitchFamily="18" charset="0"/>
                <a:cs typeface="Times New Roman" pitchFamily="18" charset="0"/>
              </a:rPr>
              <a:t>c</a:t>
            </a:r>
            <a:r>
              <a:rPr lang="zh-CN" altLang="zh-CN" b="1" dirty="0">
                <a:latin typeface="Times New Roman" pitchFamily="18" charset="0"/>
                <a:cs typeface="Times New Roman" pitchFamily="18" charset="0"/>
              </a:rPr>
              <a:t>＋</a:t>
            </a:r>
            <a:r>
              <a:rPr lang="en-US" altLang="zh-CN" b="1" i="1" dirty="0">
                <a:latin typeface="Times New Roman" pitchFamily="18" charset="0"/>
                <a:cs typeface="Times New Roman" pitchFamily="18" charset="0"/>
              </a:rPr>
              <a:t>a</a:t>
            </a:r>
            <a:r>
              <a:rPr lang="en-US" altLang="zh-CN" b="1" dirty="0">
                <a:latin typeface="Times New Roman" pitchFamily="18" charset="0"/>
                <a:cs typeface="Times New Roman" pitchFamily="18" charset="0"/>
              </a:rPr>
              <a:t>)</a:t>
            </a:r>
            <a:r>
              <a:rPr lang="zh-CN" altLang="zh-CN" b="1" dirty="0">
                <a:latin typeface="Times New Roman" pitchFamily="18" charset="0"/>
                <a:cs typeface="Times New Roman" pitchFamily="18" charset="0"/>
              </a:rPr>
              <a:t>－</a:t>
            </a:r>
            <a:r>
              <a:rPr lang="en-US" altLang="zh-CN" b="1" dirty="0" smtClean="0">
                <a:latin typeface="Times New Roman" pitchFamily="18" charset="0"/>
                <a:cs typeface="Times New Roman" pitchFamily="18" charset="0"/>
              </a:rPr>
              <a:t>6</a:t>
            </a:r>
            <a:r>
              <a:rPr lang="en-US" altLang="zh-CN" b="1" i="1" dirty="0" smtClean="0">
                <a:latin typeface="Times New Roman" pitchFamily="18" charset="0"/>
                <a:cs typeface="Times New Roman" pitchFamily="18" charset="0"/>
              </a:rPr>
              <a:t>abc</a:t>
            </a:r>
          </a:p>
          <a:p>
            <a:r>
              <a:rPr lang="zh-CN" altLang="zh-CN" b="1" dirty="0" smtClean="0">
                <a:latin typeface="Times New Roman" pitchFamily="18" charset="0"/>
                <a:cs typeface="Times New Roman" pitchFamily="18" charset="0"/>
              </a:rPr>
              <a:t>＝</a:t>
            </a:r>
            <a:r>
              <a:rPr lang="en-US" altLang="zh-CN" b="1" i="1" dirty="0">
                <a:latin typeface="Times New Roman" pitchFamily="18" charset="0"/>
                <a:cs typeface="Times New Roman" pitchFamily="18" charset="0"/>
              </a:rPr>
              <a:t>a</a:t>
            </a:r>
            <a:r>
              <a:rPr lang="en-US" altLang="zh-CN" b="1" dirty="0">
                <a:latin typeface="Times New Roman" pitchFamily="18" charset="0"/>
                <a:cs typeface="Times New Roman" pitchFamily="18" charset="0"/>
              </a:rPr>
              <a:t>(</a:t>
            </a:r>
            <a:r>
              <a:rPr lang="en-US" altLang="zh-CN" b="1" i="1" dirty="0">
                <a:latin typeface="Times New Roman" pitchFamily="18" charset="0"/>
                <a:cs typeface="Times New Roman" pitchFamily="18" charset="0"/>
              </a:rPr>
              <a:t>b</a:t>
            </a:r>
            <a:r>
              <a:rPr lang="en-US" altLang="zh-CN" b="1" baseline="30000" dirty="0">
                <a:latin typeface="Times New Roman" pitchFamily="18" charset="0"/>
                <a:cs typeface="Times New Roman" pitchFamily="18" charset="0"/>
              </a:rPr>
              <a:t>2</a:t>
            </a:r>
            <a:r>
              <a:rPr lang="zh-CN" altLang="zh-CN" b="1" dirty="0">
                <a:latin typeface="Times New Roman" pitchFamily="18" charset="0"/>
                <a:cs typeface="Times New Roman" pitchFamily="18" charset="0"/>
              </a:rPr>
              <a:t>＋</a:t>
            </a:r>
            <a:r>
              <a:rPr lang="en-US" altLang="zh-CN" b="1" i="1" dirty="0">
                <a:latin typeface="Times New Roman" pitchFamily="18" charset="0"/>
                <a:cs typeface="Times New Roman" pitchFamily="18" charset="0"/>
              </a:rPr>
              <a:t>c</a:t>
            </a:r>
            <a:r>
              <a:rPr lang="en-US" altLang="zh-CN" b="1" baseline="30000" dirty="0">
                <a:latin typeface="Times New Roman" pitchFamily="18" charset="0"/>
                <a:cs typeface="Times New Roman" pitchFamily="18" charset="0"/>
              </a:rPr>
              <a:t>2</a:t>
            </a:r>
            <a:r>
              <a:rPr lang="zh-CN" altLang="zh-CN" b="1" dirty="0">
                <a:latin typeface="Times New Roman" pitchFamily="18" charset="0"/>
                <a:cs typeface="Times New Roman" pitchFamily="18" charset="0"/>
              </a:rPr>
              <a:t>－</a:t>
            </a:r>
            <a:r>
              <a:rPr lang="en-US" altLang="zh-CN" b="1" dirty="0">
                <a:latin typeface="Times New Roman" pitchFamily="18" charset="0"/>
                <a:cs typeface="Times New Roman" pitchFamily="18" charset="0"/>
              </a:rPr>
              <a:t>2</a:t>
            </a:r>
            <a:r>
              <a:rPr lang="en-US" altLang="zh-CN" b="1" i="1" dirty="0">
                <a:latin typeface="Times New Roman" pitchFamily="18" charset="0"/>
                <a:cs typeface="Times New Roman" pitchFamily="18" charset="0"/>
              </a:rPr>
              <a:t>bc</a:t>
            </a:r>
            <a:r>
              <a:rPr lang="en-US" altLang="zh-CN" b="1" dirty="0">
                <a:latin typeface="Times New Roman" pitchFamily="18" charset="0"/>
                <a:cs typeface="Times New Roman" pitchFamily="18" charset="0"/>
              </a:rPr>
              <a:t>)</a:t>
            </a:r>
            <a:r>
              <a:rPr lang="zh-CN" altLang="zh-CN" b="1" dirty="0">
                <a:latin typeface="Times New Roman" pitchFamily="18" charset="0"/>
                <a:cs typeface="Times New Roman" pitchFamily="18" charset="0"/>
              </a:rPr>
              <a:t>＋</a:t>
            </a:r>
            <a:r>
              <a:rPr lang="en-US" altLang="zh-CN" b="1" i="1" dirty="0">
                <a:latin typeface="Times New Roman" pitchFamily="18" charset="0"/>
                <a:cs typeface="Times New Roman" pitchFamily="18" charset="0"/>
              </a:rPr>
              <a:t>b</a:t>
            </a:r>
            <a:r>
              <a:rPr lang="en-US" altLang="zh-CN" b="1" dirty="0">
                <a:latin typeface="Times New Roman" pitchFamily="18" charset="0"/>
                <a:cs typeface="Times New Roman" pitchFamily="18" charset="0"/>
              </a:rPr>
              <a:t>(</a:t>
            </a:r>
            <a:r>
              <a:rPr lang="en-US" altLang="zh-CN" b="1" i="1" dirty="0">
                <a:latin typeface="Times New Roman" pitchFamily="18" charset="0"/>
                <a:cs typeface="Times New Roman" pitchFamily="18" charset="0"/>
              </a:rPr>
              <a:t>a</a:t>
            </a:r>
            <a:r>
              <a:rPr lang="en-US" altLang="zh-CN" b="1" baseline="30000" dirty="0">
                <a:latin typeface="Times New Roman" pitchFamily="18" charset="0"/>
                <a:cs typeface="Times New Roman" pitchFamily="18" charset="0"/>
              </a:rPr>
              <a:t>2</a:t>
            </a:r>
            <a:r>
              <a:rPr lang="zh-CN" altLang="zh-CN" b="1" dirty="0">
                <a:latin typeface="Times New Roman" pitchFamily="18" charset="0"/>
                <a:cs typeface="Times New Roman" pitchFamily="18" charset="0"/>
              </a:rPr>
              <a:t>＋</a:t>
            </a:r>
            <a:r>
              <a:rPr lang="en-US" altLang="zh-CN" b="1" i="1" dirty="0">
                <a:latin typeface="Times New Roman" pitchFamily="18" charset="0"/>
                <a:cs typeface="Times New Roman" pitchFamily="18" charset="0"/>
              </a:rPr>
              <a:t>c</a:t>
            </a:r>
            <a:r>
              <a:rPr lang="en-US" altLang="zh-CN" b="1" baseline="30000" dirty="0">
                <a:latin typeface="Times New Roman" pitchFamily="18" charset="0"/>
                <a:cs typeface="Times New Roman" pitchFamily="18" charset="0"/>
              </a:rPr>
              <a:t>2</a:t>
            </a:r>
            <a:r>
              <a:rPr lang="zh-CN" altLang="zh-CN" b="1" dirty="0">
                <a:latin typeface="Times New Roman" pitchFamily="18" charset="0"/>
                <a:cs typeface="Times New Roman" pitchFamily="18" charset="0"/>
              </a:rPr>
              <a:t>－</a:t>
            </a:r>
            <a:r>
              <a:rPr lang="en-US" altLang="zh-CN" b="1" dirty="0">
                <a:latin typeface="Times New Roman" pitchFamily="18" charset="0"/>
                <a:cs typeface="Times New Roman" pitchFamily="18" charset="0"/>
              </a:rPr>
              <a:t>2</a:t>
            </a:r>
            <a:r>
              <a:rPr lang="en-US" altLang="zh-CN" b="1" i="1" dirty="0">
                <a:latin typeface="Times New Roman" pitchFamily="18" charset="0"/>
                <a:cs typeface="Times New Roman" pitchFamily="18" charset="0"/>
              </a:rPr>
              <a:t>ac</a:t>
            </a:r>
            <a:r>
              <a:rPr lang="en-US" altLang="zh-CN" b="1" dirty="0">
                <a:latin typeface="Times New Roman" pitchFamily="18" charset="0"/>
                <a:cs typeface="Times New Roman" pitchFamily="18" charset="0"/>
              </a:rPr>
              <a:t>)</a:t>
            </a:r>
            <a:r>
              <a:rPr lang="zh-CN" altLang="zh-CN" b="1" dirty="0">
                <a:latin typeface="Times New Roman" pitchFamily="18" charset="0"/>
                <a:cs typeface="Times New Roman" pitchFamily="18" charset="0"/>
              </a:rPr>
              <a:t>＋</a:t>
            </a:r>
            <a:r>
              <a:rPr lang="en-US" altLang="zh-CN" b="1" i="1" dirty="0">
                <a:latin typeface="Times New Roman" pitchFamily="18" charset="0"/>
                <a:cs typeface="Times New Roman" pitchFamily="18" charset="0"/>
              </a:rPr>
              <a:t>c</a:t>
            </a:r>
            <a:r>
              <a:rPr lang="en-US" altLang="zh-CN" b="1" dirty="0">
                <a:latin typeface="Times New Roman" pitchFamily="18" charset="0"/>
                <a:cs typeface="Times New Roman" pitchFamily="18" charset="0"/>
              </a:rPr>
              <a:t>(</a:t>
            </a:r>
            <a:r>
              <a:rPr lang="en-US" altLang="zh-CN" b="1" i="1" dirty="0">
                <a:latin typeface="Times New Roman" pitchFamily="18" charset="0"/>
                <a:cs typeface="Times New Roman" pitchFamily="18" charset="0"/>
              </a:rPr>
              <a:t>a</a:t>
            </a:r>
            <a:r>
              <a:rPr lang="en-US" altLang="zh-CN" b="1" baseline="30000" dirty="0">
                <a:latin typeface="Times New Roman" pitchFamily="18" charset="0"/>
                <a:cs typeface="Times New Roman" pitchFamily="18" charset="0"/>
              </a:rPr>
              <a:t>2</a:t>
            </a:r>
            <a:r>
              <a:rPr lang="zh-CN" altLang="zh-CN" b="1" dirty="0">
                <a:latin typeface="Times New Roman" pitchFamily="18" charset="0"/>
                <a:cs typeface="Times New Roman" pitchFamily="18" charset="0"/>
              </a:rPr>
              <a:t>＋</a:t>
            </a:r>
            <a:r>
              <a:rPr lang="en-US" altLang="zh-CN" b="1" i="1" dirty="0">
                <a:latin typeface="Times New Roman" pitchFamily="18" charset="0"/>
                <a:cs typeface="Times New Roman" pitchFamily="18" charset="0"/>
              </a:rPr>
              <a:t>b</a:t>
            </a:r>
            <a:r>
              <a:rPr lang="en-US" altLang="zh-CN" b="1" baseline="30000" dirty="0">
                <a:latin typeface="Times New Roman" pitchFamily="18" charset="0"/>
                <a:cs typeface="Times New Roman" pitchFamily="18" charset="0"/>
              </a:rPr>
              <a:t>2</a:t>
            </a:r>
            <a:r>
              <a:rPr lang="zh-CN" altLang="zh-CN" b="1" dirty="0">
                <a:latin typeface="Times New Roman" pitchFamily="18" charset="0"/>
                <a:cs typeface="Times New Roman" pitchFamily="18" charset="0"/>
              </a:rPr>
              <a:t>－</a:t>
            </a:r>
            <a:r>
              <a:rPr lang="en-US" altLang="zh-CN" b="1" dirty="0">
                <a:latin typeface="Times New Roman" pitchFamily="18" charset="0"/>
                <a:cs typeface="Times New Roman" pitchFamily="18" charset="0"/>
              </a:rPr>
              <a:t>2</a:t>
            </a:r>
            <a:r>
              <a:rPr lang="en-US" altLang="zh-CN" b="1" i="1" dirty="0">
                <a:latin typeface="Times New Roman" pitchFamily="18" charset="0"/>
                <a:cs typeface="Times New Roman" pitchFamily="18" charset="0"/>
              </a:rPr>
              <a:t>ab</a:t>
            </a:r>
            <a:r>
              <a:rPr lang="en-US" altLang="zh-CN" b="1" dirty="0" smtClean="0">
                <a:latin typeface="Times New Roman" pitchFamily="18" charset="0"/>
                <a:cs typeface="Times New Roman" pitchFamily="18" charset="0"/>
              </a:rPr>
              <a:t>)</a:t>
            </a:r>
          </a:p>
          <a:p>
            <a:r>
              <a:rPr lang="zh-CN" altLang="zh-CN" b="1" dirty="0" smtClean="0">
                <a:latin typeface="Times New Roman" pitchFamily="18" charset="0"/>
                <a:cs typeface="Times New Roman" pitchFamily="18" charset="0"/>
              </a:rPr>
              <a:t>＝</a:t>
            </a:r>
            <a:r>
              <a:rPr lang="en-US" altLang="zh-CN" b="1" i="1" dirty="0">
                <a:latin typeface="Times New Roman" pitchFamily="18" charset="0"/>
                <a:cs typeface="Times New Roman" pitchFamily="18" charset="0"/>
              </a:rPr>
              <a:t>a</a:t>
            </a:r>
            <a:r>
              <a:rPr lang="en-US" altLang="zh-CN" b="1" dirty="0">
                <a:latin typeface="Times New Roman" pitchFamily="18" charset="0"/>
                <a:cs typeface="Times New Roman" pitchFamily="18" charset="0"/>
              </a:rPr>
              <a:t>(</a:t>
            </a:r>
            <a:r>
              <a:rPr lang="en-US" altLang="zh-CN" b="1" i="1" dirty="0">
                <a:latin typeface="Times New Roman" pitchFamily="18" charset="0"/>
                <a:cs typeface="Times New Roman" pitchFamily="18" charset="0"/>
              </a:rPr>
              <a:t>b</a:t>
            </a:r>
            <a:r>
              <a:rPr lang="zh-CN" altLang="zh-CN" b="1" dirty="0">
                <a:latin typeface="Times New Roman" pitchFamily="18" charset="0"/>
                <a:cs typeface="Times New Roman" pitchFamily="18" charset="0"/>
              </a:rPr>
              <a:t>－</a:t>
            </a:r>
            <a:r>
              <a:rPr lang="en-US" altLang="zh-CN" b="1" i="1" dirty="0">
                <a:latin typeface="Times New Roman" pitchFamily="18" charset="0"/>
                <a:cs typeface="Times New Roman" pitchFamily="18" charset="0"/>
              </a:rPr>
              <a:t>c</a:t>
            </a:r>
            <a:r>
              <a:rPr lang="en-US" altLang="zh-CN" b="1" dirty="0">
                <a:latin typeface="Times New Roman" pitchFamily="18" charset="0"/>
                <a:cs typeface="Times New Roman" pitchFamily="18" charset="0"/>
              </a:rPr>
              <a:t>)</a:t>
            </a:r>
            <a:r>
              <a:rPr lang="en-US" altLang="zh-CN" b="1" baseline="30000" dirty="0">
                <a:latin typeface="Times New Roman" pitchFamily="18" charset="0"/>
                <a:cs typeface="Times New Roman" pitchFamily="18" charset="0"/>
              </a:rPr>
              <a:t>2</a:t>
            </a:r>
            <a:r>
              <a:rPr lang="zh-CN" altLang="zh-CN" b="1" dirty="0">
                <a:latin typeface="Times New Roman" pitchFamily="18" charset="0"/>
                <a:cs typeface="Times New Roman" pitchFamily="18" charset="0"/>
              </a:rPr>
              <a:t>＋</a:t>
            </a:r>
            <a:r>
              <a:rPr lang="en-US" altLang="zh-CN" b="1" i="1" dirty="0">
                <a:latin typeface="Times New Roman" pitchFamily="18" charset="0"/>
                <a:cs typeface="Times New Roman" pitchFamily="18" charset="0"/>
              </a:rPr>
              <a:t>b</a:t>
            </a:r>
            <a:r>
              <a:rPr lang="en-US" altLang="zh-CN" b="1" dirty="0">
                <a:latin typeface="Times New Roman" pitchFamily="18" charset="0"/>
                <a:cs typeface="Times New Roman" pitchFamily="18" charset="0"/>
              </a:rPr>
              <a:t>(</a:t>
            </a:r>
            <a:r>
              <a:rPr lang="en-US" altLang="zh-CN" b="1" i="1" dirty="0">
                <a:latin typeface="Times New Roman" pitchFamily="18" charset="0"/>
                <a:cs typeface="Times New Roman" pitchFamily="18" charset="0"/>
              </a:rPr>
              <a:t>c</a:t>
            </a:r>
            <a:r>
              <a:rPr lang="zh-CN" altLang="zh-CN" b="1" dirty="0">
                <a:latin typeface="Times New Roman" pitchFamily="18" charset="0"/>
                <a:cs typeface="Times New Roman" pitchFamily="18" charset="0"/>
              </a:rPr>
              <a:t>－</a:t>
            </a:r>
            <a:r>
              <a:rPr lang="en-US" altLang="zh-CN" b="1" i="1" dirty="0">
                <a:latin typeface="Times New Roman" pitchFamily="18" charset="0"/>
                <a:cs typeface="Times New Roman" pitchFamily="18" charset="0"/>
              </a:rPr>
              <a:t>a</a:t>
            </a:r>
            <a:r>
              <a:rPr lang="en-US" altLang="zh-CN" b="1" dirty="0">
                <a:latin typeface="Times New Roman" pitchFamily="18" charset="0"/>
                <a:cs typeface="Times New Roman" pitchFamily="18" charset="0"/>
              </a:rPr>
              <a:t>)</a:t>
            </a:r>
            <a:r>
              <a:rPr lang="en-US" altLang="zh-CN" b="1" baseline="30000" dirty="0">
                <a:latin typeface="Times New Roman" pitchFamily="18" charset="0"/>
                <a:cs typeface="Times New Roman" pitchFamily="18" charset="0"/>
              </a:rPr>
              <a:t>2</a:t>
            </a:r>
            <a:r>
              <a:rPr lang="zh-CN" altLang="zh-CN" b="1" dirty="0">
                <a:latin typeface="Times New Roman" pitchFamily="18" charset="0"/>
                <a:cs typeface="Times New Roman" pitchFamily="18" charset="0"/>
              </a:rPr>
              <a:t>＋</a:t>
            </a:r>
            <a:r>
              <a:rPr lang="en-US" altLang="zh-CN" b="1" i="1" dirty="0">
                <a:latin typeface="Times New Roman" pitchFamily="18" charset="0"/>
                <a:cs typeface="Times New Roman" pitchFamily="18" charset="0"/>
              </a:rPr>
              <a:t>c</a:t>
            </a:r>
            <a:r>
              <a:rPr lang="en-US" altLang="zh-CN" b="1" dirty="0">
                <a:latin typeface="Times New Roman" pitchFamily="18" charset="0"/>
                <a:cs typeface="Times New Roman" pitchFamily="18" charset="0"/>
              </a:rPr>
              <a:t>(</a:t>
            </a:r>
            <a:r>
              <a:rPr lang="en-US" altLang="zh-CN" b="1" i="1" dirty="0">
                <a:latin typeface="Times New Roman" pitchFamily="18" charset="0"/>
                <a:cs typeface="Times New Roman" pitchFamily="18" charset="0"/>
              </a:rPr>
              <a:t>a</a:t>
            </a:r>
            <a:r>
              <a:rPr lang="zh-CN" altLang="zh-CN" b="1" dirty="0">
                <a:latin typeface="Times New Roman" pitchFamily="18" charset="0"/>
                <a:cs typeface="Times New Roman" pitchFamily="18" charset="0"/>
              </a:rPr>
              <a:t>－</a:t>
            </a:r>
            <a:r>
              <a:rPr lang="en-US" altLang="zh-CN" b="1" i="1" dirty="0">
                <a:latin typeface="Times New Roman" pitchFamily="18" charset="0"/>
                <a:cs typeface="Times New Roman" pitchFamily="18" charset="0"/>
              </a:rPr>
              <a:t>b</a:t>
            </a:r>
            <a:r>
              <a:rPr lang="en-US" altLang="zh-CN" b="1" dirty="0">
                <a:latin typeface="Times New Roman" pitchFamily="18" charset="0"/>
                <a:cs typeface="Times New Roman" pitchFamily="18" charset="0"/>
              </a:rPr>
              <a:t>)</a:t>
            </a:r>
            <a:r>
              <a:rPr lang="en-US" altLang="zh-CN" b="1" baseline="30000" dirty="0">
                <a:latin typeface="Times New Roman" pitchFamily="18" charset="0"/>
                <a:cs typeface="Times New Roman" pitchFamily="18" charset="0"/>
              </a:rPr>
              <a:t>2</a:t>
            </a:r>
            <a:r>
              <a:rPr lang="en-US" altLang="zh-CN" b="1" dirty="0">
                <a:latin typeface="Times New Roman" pitchFamily="18" charset="0"/>
                <a:cs typeface="Times New Roman" pitchFamily="18" charset="0"/>
              </a:rPr>
              <a:t>≥0</a:t>
            </a:r>
            <a:r>
              <a:rPr lang="zh-CN" altLang="zh-CN" b="1" dirty="0" smtClean="0">
                <a:latin typeface="Times New Roman" pitchFamily="18" charset="0"/>
                <a:cs typeface="Times New Roman" pitchFamily="18" charset="0"/>
              </a:rPr>
              <a:t>，</a:t>
            </a:r>
            <a:endParaRPr lang="en-US" altLang="zh-CN" b="1" dirty="0" smtClean="0">
              <a:latin typeface="Times New Roman" pitchFamily="18" charset="0"/>
              <a:cs typeface="Times New Roman" pitchFamily="18" charset="0"/>
            </a:endParaRPr>
          </a:p>
          <a:p>
            <a:r>
              <a:rPr lang="en-US" altLang="zh-CN" b="1" dirty="0" smtClean="0">
                <a:latin typeface="Times New Roman" pitchFamily="18" charset="0"/>
                <a:cs typeface="Times New Roman" pitchFamily="18" charset="0"/>
              </a:rPr>
              <a:t>∴</a:t>
            </a:r>
            <a:r>
              <a:rPr lang="en-US" altLang="zh-CN" b="1" i="1" dirty="0" err="1">
                <a:latin typeface="Times New Roman" pitchFamily="18" charset="0"/>
                <a:cs typeface="Times New Roman" pitchFamily="18" charset="0"/>
              </a:rPr>
              <a:t>ab</a:t>
            </a:r>
            <a:r>
              <a:rPr lang="en-US" altLang="zh-CN" b="1" dirty="0">
                <a:latin typeface="Times New Roman" pitchFamily="18" charset="0"/>
                <a:cs typeface="Times New Roman" pitchFamily="18" charset="0"/>
              </a:rPr>
              <a:t>(</a:t>
            </a:r>
            <a:r>
              <a:rPr lang="en-US" altLang="zh-CN" b="1" i="1" dirty="0">
                <a:latin typeface="Times New Roman" pitchFamily="18" charset="0"/>
                <a:cs typeface="Times New Roman" pitchFamily="18" charset="0"/>
              </a:rPr>
              <a:t>a</a:t>
            </a:r>
            <a:r>
              <a:rPr lang="zh-CN" altLang="zh-CN" b="1" dirty="0">
                <a:latin typeface="Times New Roman" pitchFamily="18" charset="0"/>
                <a:cs typeface="Times New Roman" pitchFamily="18" charset="0"/>
              </a:rPr>
              <a:t>＋</a:t>
            </a:r>
            <a:r>
              <a:rPr lang="en-US" altLang="zh-CN" b="1" i="1" dirty="0">
                <a:latin typeface="Times New Roman" pitchFamily="18" charset="0"/>
                <a:cs typeface="Times New Roman" pitchFamily="18" charset="0"/>
              </a:rPr>
              <a:t>b</a:t>
            </a:r>
            <a:r>
              <a:rPr lang="en-US" altLang="zh-CN" b="1" dirty="0">
                <a:latin typeface="Times New Roman" pitchFamily="18" charset="0"/>
                <a:cs typeface="Times New Roman" pitchFamily="18" charset="0"/>
              </a:rPr>
              <a:t>)</a:t>
            </a:r>
            <a:r>
              <a:rPr lang="zh-CN" altLang="zh-CN" b="1" dirty="0">
                <a:latin typeface="Times New Roman" pitchFamily="18" charset="0"/>
                <a:cs typeface="Times New Roman" pitchFamily="18" charset="0"/>
              </a:rPr>
              <a:t>＋</a:t>
            </a:r>
            <a:r>
              <a:rPr lang="en-US" altLang="zh-CN" b="1" i="1" dirty="0" err="1">
                <a:latin typeface="Times New Roman" pitchFamily="18" charset="0"/>
                <a:cs typeface="Times New Roman" pitchFamily="18" charset="0"/>
              </a:rPr>
              <a:t>bc</a:t>
            </a:r>
            <a:r>
              <a:rPr lang="en-US" altLang="zh-CN" b="1" dirty="0">
                <a:latin typeface="Times New Roman" pitchFamily="18" charset="0"/>
                <a:cs typeface="Times New Roman" pitchFamily="18" charset="0"/>
              </a:rPr>
              <a:t>(</a:t>
            </a:r>
            <a:r>
              <a:rPr lang="en-US" altLang="zh-CN" b="1" i="1" dirty="0">
                <a:latin typeface="Times New Roman" pitchFamily="18" charset="0"/>
                <a:cs typeface="Times New Roman" pitchFamily="18" charset="0"/>
              </a:rPr>
              <a:t>b</a:t>
            </a:r>
            <a:r>
              <a:rPr lang="zh-CN" altLang="zh-CN" b="1" dirty="0">
                <a:latin typeface="Times New Roman" pitchFamily="18" charset="0"/>
                <a:cs typeface="Times New Roman" pitchFamily="18" charset="0"/>
              </a:rPr>
              <a:t>＋</a:t>
            </a:r>
            <a:r>
              <a:rPr lang="en-US" altLang="zh-CN" b="1" i="1" dirty="0">
                <a:latin typeface="Times New Roman" pitchFamily="18" charset="0"/>
                <a:cs typeface="Times New Roman" pitchFamily="18" charset="0"/>
              </a:rPr>
              <a:t>c</a:t>
            </a:r>
            <a:r>
              <a:rPr lang="en-US" altLang="zh-CN" b="1" dirty="0">
                <a:latin typeface="Times New Roman" pitchFamily="18" charset="0"/>
                <a:cs typeface="Times New Roman" pitchFamily="18" charset="0"/>
              </a:rPr>
              <a:t>)</a:t>
            </a:r>
            <a:r>
              <a:rPr lang="zh-CN" altLang="zh-CN" b="1" dirty="0">
                <a:latin typeface="Times New Roman" pitchFamily="18" charset="0"/>
                <a:cs typeface="Times New Roman" pitchFamily="18" charset="0"/>
              </a:rPr>
              <a:t>＋</a:t>
            </a:r>
            <a:r>
              <a:rPr lang="en-US" altLang="zh-CN" b="1" i="1" dirty="0" err="1">
                <a:latin typeface="Times New Roman" pitchFamily="18" charset="0"/>
                <a:cs typeface="Times New Roman" pitchFamily="18" charset="0"/>
              </a:rPr>
              <a:t>ca</a:t>
            </a:r>
            <a:r>
              <a:rPr lang="en-US" altLang="zh-CN" b="1" dirty="0">
                <a:latin typeface="Times New Roman" pitchFamily="18" charset="0"/>
                <a:cs typeface="Times New Roman" pitchFamily="18" charset="0"/>
              </a:rPr>
              <a:t>(</a:t>
            </a:r>
            <a:r>
              <a:rPr lang="en-US" altLang="zh-CN" b="1" i="1" dirty="0">
                <a:latin typeface="Times New Roman" pitchFamily="18" charset="0"/>
                <a:cs typeface="Times New Roman" pitchFamily="18" charset="0"/>
              </a:rPr>
              <a:t>c</a:t>
            </a:r>
            <a:r>
              <a:rPr lang="zh-CN" altLang="zh-CN" b="1" dirty="0">
                <a:latin typeface="Times New Roman" pitchFamily="18" charset="0"/>
                <a:cs typeface="Times New Roman" pitchFamily="18" charset="0"/>
              </a:rPr>
              <a:t>＋</a:t>
            </a:r>
            <a:r>
              <a:rPr lang="en-US" altLang="zh-CN" b="1" i="1" dirty="0">
                <a:latin typeface="Times New Roman" pitchFamily="18" charset="0"/>
                <a:cs typeface="Times New Roman" pitchFamily="18" charset="0"/>
              </a:rPr>
              <a:t>a</a:t>
            </a:r>
            <a:r>
              <a:rPr lang="en-US" altLang="zh-CN" b="1" dirty="0">
                <a:latin typeface="Times New Roman" pitchFamily="18" charset="0"/>
                <a:cs typeface="Times New Roman" pitchFamily="18" charset="0"/>
              </a:rPr>
              <a:t>)≥6</a:t>
            </a:r>
            <a:r>
              <a:rPr lang="en-US" altLang="zh-CN" b="1" i="1" dirty="0">
                <a:latin typeface="Times New Roman" pitchFamily="18" charset="0"/>
                <a:cs typeface="Times New Roman" pitchFamily="18" charset="0"/>
              </a:rPr>
              <a:t>abc</a:t>
            </a:r>
            <a:r>
              <a:rPr lang="en-US" altLang="zh-CN" b="1" dirty="0" smtClean="0">
                <a:latin typeface="Times New Roman" pitchFamily="18" charset="0"/>
                <a:cs typeface="Times New Roman" pitchFamily="18" charset="0"/>
              </a:rPr>
              <a:t>.</a:t>
            </a:r>
            <a:endParaRPr lang="zh-CN" altLang="zh-CN" dirty="0">
              <a:latin typeface="Times New Roman" pitchFamily="18" charset="0"/>
              <a:cs typeface="Times New Roman" pitchFamily="18" charset="0"/>
            </a:endParaRPr>
          </a:p>
        </p:txBody>
      </p:sp>
    </p:spTree>
    <p:extLst>
      <p:ext uri="{BB962C8B-B14F-4D97-AF65-F5344CB8AC3E}">
        <p14:creationId xmlns:p14="http://schemas.microsoft.com/office/powerpoint/2010/main" val="5427996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4338">
                                            <p:txEl>
                                              <p:pRg st="0" end="0"/>
                                            </p:txEl>
                                          </p:spTgt>
                                        </p:tgtEl>
                                        <p:attrNameLst>
                                          <p:attrName>style.visibility</p:attrName>
                                        </p:attrNameLst>
                                      </p:cBhvr>
                                      <p:to>
                                        <p:strVal val="visible"/>
                                      </p:to>
                                    </p:set>
                                    <p:animEffect transition="in" filter="fade">
                                      <p:cBhvr>
                                        <p:cTn id="7" dur="1000"/>
                                        <p:tgtEl>
                                          <p:spTgt spid="14338">
                                            <p:txEl>
                                              <p:pRg st="0" end="0"/>
                                            </p:txEl>
                                          </p:spTgt>
                                        </p:tgtEl>
                                      </p:cBhvr>
                                    </p:animEffect>
                                    <p:anim calcmode="lin" valueType="num">
                                      <p:cBhvr>
                                        <p:cTn id="8" dur="1000" fill="hold"/>
                                        <p:tgtEl>
                                          <p:spTgt spid="14338">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14338">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4338">
                                            <p:txEl>
                                              <p:pRg st="1" end="1"/>
                                            </p:txEl>
                                          </p:spTgt>
                                        </p:tgtEl>
                                        <p:attrNameLst>
                                          <p:attrName>style.visibility</p:attrName>
                                        </p:attrNameLst>
                                      </p:cBhvr>
                                      <p:to>
                                        <p:strVal val="visible"/>
                                      </p:to>
                                    </p:set>
                                    <p:animEffect transition="in" filter="fade">
                                      <p:cBhvr>
                                        <p:cTn id="14" dur="1000"/>
                                        <p:tgtEl>
                                          <p:spTgt spid="14338">
                                            <p:txEl>
                                              <p:pRg st="1" end="1"/>
                                            </p:txEl>
                                          </p:spTgt>
                                        </p:tgtEl>
                                      </p:cBhvr>
                                    </p:animEffect>
                                    <p:anim calcmode="lin" valueType="num">
                                      <p:cBhvr>
                                        <p:cTn id="15" dur="1000" fill="hold"/>
                                        <p:tgtEl>
                                          <p:spTgt spid="14338">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14338">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4338">
                                            <p:txEl>
                                              <p:pRg st="2" end="2"/>
                                            </p:txEl>
                                          </p:spTgt>
                                        </p:tgtEl>
                                        <p:attrNameLst>
                                          <p:attrName>style.visibility</p:attrName>
                                        </p:attrNameLst>
                                      </p:cBhvr>
                                      <p:to>
                                        <p:strVal val="visible"/>
                                      </p:to>
                                    </p:set>
                                    <p:animEffect transition="in" filter="fade">
                                      <p:cBhvr>
                                        <p:cTn id="21" dur="1000"/>
                                        <p:tgtEl>
                                          <p:spTgt spid="14338">
                                            <p:txEl>
                                              <p:pRg st="2" end="2"/>
                                            </p:txEl>
                                          </p:spTgt>
                                        </p:tgtEl>
                                      </p:cBhvr>
                                    </p:animEffect>
                                    <p:anim calcmode="lin" valueType="num">
                                      <p:cBhvr>
                                        <p:cTn id="22" dur="1000" fill="hold"/>
                                        <p:tgtEl>
                                          <p:spTgt spid="14338">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14338">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14338">
                                            <p:txEl>
                                              <p:pRg st="3" end="3"/>
                                            </p:txEl>
                                          </p:spTgt>
                                        </p:tgtEl>
                                        <p:attrNameLst>
                                          <p:attrName>style.visibility</p:attrName>
                                        </p:attrNameLst>
                                      </p:cBhvr>
                                      <p:to>
                                        <p:strVal val="visible"/>
                                      </p:to>
                                    </p:set>
                                    <p:animEffect transition="in" filter="fade">
                                      <p:cBhvr>
                                        <p:cTn id="28" dur="1000"/>
                                        <p:tgtEl>
                                          <p:spTgt spid="14338">
                                            <p:txEl>
                                              <p:pRg st="3" end="3"/>
                                            </p:txEl>
                                          </p:spTgt>
                                        </p:tgtEl>
                                      </p:cBhvr>
                                    </p:animEffect>
                                    <p:anim calcmode="lin" valueType="num">
                                      <p:cBhvr>
                                        <p:cTn id="29" dur="1000" fill="hold"/>
                                        <p:tgtEl>
                                          <p:spTgt spid="14338">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14338">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14338">
                                            <p:txEl>
                                              <p:pRg st="4" end="4"/>
                                            </p:txEl>
                                          </p:spTgt>
                                        </p:tgtEl>
                                        <p:attrNameLst>
                                          <p:attrName>style.visibility</p:attrName>
                                        </p:attrNameLst>
                                      </p:cBhvr>
                                      <p:to>
                                        <p:strVal val="visible"/>
                                      </p:to>
                                    </p:set>
                                    <p:animEffect transition="in" filter="fade">
                                      <p:cBhvr>
                                        <p:cTn id="35" dur="1000"/>
                                        <p:tgtEl>
                                          <p:spTgt spid="14338">
                                            <p:txEl>
                                              <p:pRg st="4" end="4"/>
                                            </p:txEl>
                                          </p:spTgt>
                                        </p:tgtEl>
                                      </p:cBhvr>
                                    </p:animEffect>
                                    <p:anim calcmode="lin" valueType="num">
                                      <p:cBhvr>
                                        <p:cTn id="36" dur="1000" fill="hold"/>
                                        <p:tgtEl>
                                          <p:spTgt spid="14338">
                                            <p:txEl>
                                              <p:pRg st="4" end="4"/>
                                            </p:txEl>
                                          </p:spTgt>
                                        </p:tgtEl>
                                        <p:attrNameLst>
                                          <p:attrName>ppt_x</p:attrName>
                                        </p:attrNameLst>
                                      </p:cBhvr>
                                      <p:tavLst>
                                        <p:tav tm="0">
                                          <p:val>
                                            <p:strVal val="#ppt_x"/>
                                          </p:val>
                                        </p:tav>
                                        <p:tav tm="100000">
                                          <p:val>
                                            <p:strVal val="#ppt_x"/>
                                          </p:val>
                                        </p:tav>
                                      </p:tavLst>
                                    </p:anim>
                                    <p:anim calcmode="lin" valueType="num">
                                      <p:cBhvr>
                                        <p:cTn id="37" dur="1000" fill="hold"/>
                                        <p:tgtEl>
                                          <p:spTgt spid="14338">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38" grpId="0" build="p"/>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9" name="Picture 2" descr="C:\Users\Administrator\Desktop\学校LOGO.jpg"/>
          <p:cNvPicPr>
            <a:picLocks noChangeAspect="1" noChangeArrowheads="1"/>
          </p:cNvPicPr>
          <p:nvPr/>
        </p:nvPicPr>
        <p:blipFill>
          <a:blip r:embed="rId2"/>
          <a:srcRect b="50735"/>
          <a:stretch>
            <a:fillRect/>
          </a:stretch>
        </p:blipFill>
        <p:spPr bwMode="auto">
          <a:xfrm>
            <a:off x="-23813" y="49213"/>
            <a:ext cx="1492251" cy="1435100"/>
          </a:xfrm>
          <a:prstGeom prst="rect">
            <a:avLst/>
          </a:prstGeom>
          <a:noFill/>
        </p:spPr>
      </p:pic>
      <p:sp>
        <p:nvSpPr>
          <p:cNvPr id="6" name="TextBox 3"/>
          <p:cNvSpPr txBox="1">
            <a:spLocks noChangeArrowheads="1"/>
          </p:cNvSpPr>
          <p:nvPr/>
        </p:nvSpPr>
        <p:spPr bwMode="auto">
          <a:xfrm>
            <a:off x="5004048" y="52388"/>
            <a:ext cx="4139952"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r>
              <a:rPr lang="en-US" altLang="zh-CN" sz="2000" b="1" i="1" dirty="0">
                <a:solidFill>
                  <a:srgbClr val="0070C0"/>
                </a:solidFill>
                <a:latin typeface="Times New Roman" pitchFamily="18" charset="0"/>
                <a:cs typeface="Times New Roman" pitchFamily="18" charset="0"/>
              </a:rPr>
              <a:t>No.</a:t>
            </a:r>
            <a:r>
              <a:rPr lang="en-US" altLang="zh-CN" sz="2000" b="1" dirty="0">
                <a:solidFill>
                  <a:srgbClr val="0070C0"/>
                </a:solidFill>
                <a:latin typeface="Times New Roman" pitchFamily="18" charset="0"/>
                <a:cs typeface="Times New Roman" pitchFamily="18" charset="0"/>
              </a:rPr>
              <a:t>1</a:t>
            </a:r>
            <a:r>
              <a:rPr lang="en-US" altLang="zh-CN" sz="2000" b="1" i="1" dirty="0">
                <a:solidFill>
                  <a:srgbClr val="0070C0"/>
                </a:solidFill>
                <a:latin typeface="Times New Roman" pitchFamily="18" charset="0"/>
                <a:cs typeface="Times New Roman" pitchFamily="18" charset="0"/>
              </a:rPr>
              <a:t>  middle  school </a:t>
            </a:r>
            <a:r>
              <a:rPr lang="zh-CN" altLang="en-US" sz="2000" b="1" dirty="0" smtClean="0">
                <a:solidFill>
                  <a:srgbClr val="0070C0"/>
                </a:solidFill>
                <a:latin typeface="Times New Roman" pitchFamily="18" charset="0"/>
                <a:cs typeface="Times New Roman" pitchFamily="18" charset="0"/>
              </a:rPr>
              <a:t>，</a:t>
            </a:r>
            <a:r>
              <a:rPr lang="en-US" altLang="zh-CN" sz="2000" b="1" i="1" dirty="0">
                <a:solidFill>
                  <a:srgbClr val="0070C0"/>
                </a:solidFill>
                <a:latin typeface="Times New Roman" pitchFamily="18" charset="0"/>
                <a:cs typeface="Times New Roman" pitchFamily="18" charset="0"/>
              </a:rPr>
              <a:t>my  love </a:t>
            </a:r>
            <a:r>
              <a:rPr lang="zh-CN" altLang="en-US" sz="2000" b="1" dirty="0">
                <a:solidFill>
                  <a:srgbClr val="0070C0"/>
                </a:solidFill>
                <a:latin typeface="Times New Roman" pitchFamily="18" charset="0"/>
                <a:cs typeface="Times New Roman" pitchFamily="18" charset="0"/>
              </a:rPr>
              <a:t>！</a:t>
            </a:r>
            <a:endParaRPr lang="zh-CN" altLang="en-US" sz="2000" b="1" i="1" dirty="0">
              <a:solidFill>
                <a:srgbClr val="0070C0"/>
              </a:solidFill>
              <a:latin typeface="Times New Roman" pitchFamily="18" charset="0"/>
              <a:cs typeface="Times New Roman" pitchFamily="18" charset="0"/>
            </a:endParaRPr>
          </a:p>
        </p:txBody>
      </p:sp>
      <p:pic>
        <p:nvPicPr>
          <p:cNvPr id="7" name="单色问题导学.eps" descr="id:2147505790;FounderCES"/>
          <p:cNvPicPr/>
          <p:nvPr/>
        </p:nvPicPr>
        <p:blipFill>
          <a:blip r:embed="rId3"/>
          <a:stretch>
            <a:fillRect/>
          </a:stretch>
        </p:blipFill>
        <p:spPr>
          <a:xfrm>
            <a:off x="1619672" y="250825"/>
            <a:ext cx="2274039" cy="664711"/>
          </a:xfrm>
          <a:prstGeom prst="rect">
            <a:avLst/>
          </a:prstGeom>
        </p:spPr>
      </p:pic>
      <mc:AlternateContent xmlns:mc="http://schemas.openxmlformats.org/markup-compatibility/2006">
        <mc:Choice xmlns:a14="http://schemas.microsoft.com/office/drawing/2010/main" Requires="a14">
          <p:sp>
            <p:nvSpPr>
              <p:cNvPr id="14338" name="副标题 2"/>
              <p:cNvSpPr>
                <a:spLocks noGrp="1"/>
              </p:cNvSpPr>
              <p:nvPr>
                <p:ph idx="1"/>
              </p:nvPr>
            </p:nvSpPr>
            <p:spPr>
              <a:xfrm>
                <a:off x="179512" y="1340768"/>
                <a:ext cx="8507288" cy="5328592"/>
              </a:xfrm>
            </p:spPr>
            <p:txBody>
              <a:bodyPr/>
              <a:lstStyle/>
              <a:p>
                <a:r>
                  <a:rPr lang="en-US" altLang="zh-CN" b="1" dirty="0" smtClean="0">
                    <a:latin typeface="Times New Roman" pitchFamily="18" charset="0"/>
                    <a:cs typeface="Times New Roman" pitchFamily="18" charset="0"/>
                  </a:rPr>
                  <a:t>(</a:t>
                </a:r>
                <a:r>
                  <a:rPr lang="en-US" altLang="zh-CN" b="1" dirty="0">
                    <a:latin typeface="Times New Roman" pitchFamily="18" charset="0"/>
                    <a:cs typeface="Times New Roman" pitchFamily="18" charset="0"/>
                  </a:rPr>
                  <a:t>2)</a:t>
                </a:r>
                <a:r>
                  <a:rPr lang="zh-CN" altLang="zh-CN" b="1" dirty="0">
                    <a:latin typeface="Times New Roman" pitchFamily="18" charset="0"/>
                    <a:cs typeface="Times New Roman" pitchFamily="18" charset="0"/>
                  </a:rPr>
                  <a:t>不等式关于</a:t>
                </a:r>
                <a:r>
                  <a:rPr lang="en-US" altLang="zh-CN" b="1" i="1" dirty="0">
                    <a:latin typeface="Times New Roman" pitchFamily="18" charset="0"/>
                    <a:cs typeface="Times New Roman" pitchFamily="18" charset="0"/>
                  </a:rPr>
                  <a:t>a</a:t>
                </a:r>
                <a:r>
                  <a:rPr lang="zh-CN" altLang="zh-CN" b="1" dirty="0">
                    <a:latin typeface="Times New Roman" pitchFamily="18" charset="0"/>
                    <a:cs typeface="Times New Roman" pitchFamily="18" charset="0"/>
                  </a:rPr>
                  <a:t>，</a:t>
                </a:r>
                <a:r>
                  <a:rPr lang="en-US" altLang="zh-CN" b="1" i="1" dirty="0">
                    <a:latin typeface="Times New Roman" pitchFamily="18" charset="0"/>
                    <a:cs typeface="Times New Roman" pitchFamily="18" charset="0"/>
                  </a:rPr>
                  <a:t>b</a:t>
                </a:r>
                <a:r>
                  <a:rPr lang="zh-CN" altLang="zh-CN" b="1" dirty="0">
                    <a:latin typeface="Times New Roman" pitchFamily="18" charset="0"/>
                    <a:cs typeface="Times New Roman" pitchFamily="18" charset="0"/>
                  </a:rPr>
                  <a:t>，</a:t>
                </a:r>
                <a:r>
                  <a:rPr lang="en-US" altLang="zh-CN" b="1" i="1" dirty="0" smtClean="0">
                    <a:latin typeface="Times New Roman" pitchFamily="18" charset="0"/>
                    <a:cs typeface="Times New Roman" pitchFamily="18" charset="0"/>
                  </a:rPr>
                  <a:t>c</a:t>
                </a:r>
                <a:r>
                  <a:rPr lang="zh-CN" altLang="en-US" b="1" dirty="0" smtClean="0">
                    <a:latin typeface="Times New Roman" pitchFamily="18" charset="0"/>
                    <a:cs typeface="Times New Roman" pitchFamily="18" charset="0"/>
                  </a:rPr>
                  <a:t>轮换</a:t>
                </a:r>
                <a:r>
                  <a:rPr lang="zh-CN" altLang="zh-CN" b="1" dirty="0" smtClean="0">
                    <a:latin typeface="Times New Roman" pitchFamily="18" charset="0"/>
                    <a:cs typeface="Times New Roman" pitchFamily="18" charset="0"/>
                  </a:rPr>
                  <a:t>对称</a:t>
                </a:r>
                <a:r>
                  <a:rPr lang="zh-CN" altLang="zh-CN" b="1" dirty="0">
                    <a:latin typeface="Times New Roman" pitchFamily="18" charset="0"/>
                    <a:cs typeface="Times New Roman" pitchFamily="18" charset="0"/>
                  </a:rPr>
                  <a:t>，不妨令</a:t>
                </a:r>
                <a:r>
                  <a:rPr lang="en-US" altLang="zh-CN" b="1" i="1" dirty="0" err="1">
                    <a:latin typeface="Times New Roman" pitchFamily="18" charset="0"/>
                    <a:cs typeface="Times New Roman" pitchFamily="18" charset="0"/>
                  </a:rPr>
                  <a:t>a</a:t>
                </a:r>
                <a:r>
                  <a:rPr lang="en-US" altLang="zh-CN" b="1" dirty="0" err="1">
                    <a:latin typeface="Times New Roman" pitchFamily="18" charset="0"/>
                    <a:cs typeface="Times New Roman" pitchFamily="18" charset="0"/>
                  </a:rPr>
                  <a:t>≥</a:t>
                </a:r>
                <a:r>
                  <a:rPr lang="en-US" altLang="zh-CN" b="1" i="1" dirty="0" err="1">
                    <a:latin typeface="Times New Roman" pitchFamily="18" charset="0"/>
                    <a:cs typeface="Times New Roman" pitchFamily="18" charset="0"/>
                  </a:rPr>
                  <a:t>b</a:t>
                </a:r>
                <a:r>
                  <a:rPr lang="en-US" altLang="zh-CN" b="1" dirty="0" err="1">
                    <a:latin typeface="Times New Roman" pitchFamily="18" charset="0"/>
                    <a:cs typeface="Times New Roman" pitchFamily="18" charset="0"/>
                  </a:rPr>
                  <a:t>≥</a:t>
                </a:r>
                <a:r>
                  <a:rPr lang="en-US" altLang="zh-CN" b="1" i="1" dirty="0" err="1">
                    <a:latin typeface="Times New Roman" pitchFamily="18" charset="0"/>
                    <a:cs typeface="Times New Roman" pitchFamily="18" charset="0"/>
                  </a:rPr>
                  <a:t>c</a:t>
                </a:r>
                <a:r>
                  <a:rPr lang="zh-CN" altLang="zh-CN" b="1" dirty="0">
                    <a:latin typeface="Times New Roman" pitchFamily="18" charset="0"/>
                    <a:cs typeface="Times New Roman" pitchFamily="18" charset="0"/>
                  </a:rPr>
                  <a:t>，则</a:t>
                </a:r>
                <a:r>
                  <a:rPr lang="en-US" altLang="zh-CN" b="1" i="1" dirty="0">
                    <a:latin typeface="Times New Roman" pitchFamily="18" charset="0"/>
                    <a:cs typeface="Times New Roman" pitchFamily="18" charset="0"/>
                  </a:rPr>
                  <a:t>a</a:t>
                </a:r>
                <a:r>
                  <a:rPr lang="zh-CN" altLang="zh-CN" b="1" dirty="0">
                    <a:latin typeface="Times New Roman" pitchFamily="18" charset="0"/>
                    <a:cs typeface="Times New Roman" pitchFamily="18" charset="0"/>
                  </a:rPr>
                  <a:t>－</a:t>
                </a:r>
                <a:r>
                  <a:rPr lang="en-US" altLang="zh-CN" b="1" i="1" dirty="0">
                    <a:latin typeface="Times New Roman" pitchFamily="18" charset="0"/>
                    <a:cs typeface="Times New Roman" pitchFamily="18" charset="0"/>
                  </a:rPr>
                  <a:t>b</a:t>
                </a:r>
                <a:r>
                  <a:rPr lang="zh-CN" altLang="zh-CN" b="1" dirty="0">
                    <a:latin typeface="Times New Roman" pitchFamily="18" charset="0"/>
                    <a:cs typeface="Times New Roman" pitchFamily="18" charset="0"/>
                  </a:rPr>
                  <a:t>，</a:t>
                </a:r>
                <a:r>
                  <a:rPr lang="en-US" altLang="zh-CN" b="1" i="1" dirty="0">
                    <a:latin typeface="Times New Roman" pitchFamily="18" charset="0"/>
                    <a:cs typeface="Times New Roman" pitchFamily="18" charset="0"/>
                  </a:rPr>
                  <a:t>b</a:t>
                </a:r>
                <a:r>
                  <a:rPr lang="zh-CN" altLang="zh-CN" b="1" dirty="0">
                    <a:latin typeface="Times New Roman" pitchFamily="18" charset="0"/>
                    <a:cs typeface="Times New Roman" pitchFamily="18" charset="0"/>
                  </a:rPr>
                  <a:t>－</a:t>
                </a:r>
                <a:r>
                  <a:rPr lang="en-US" altLang="zh-CN" b="1" i="1" dirty="0">
                    <a:latin typeface="Times New Roman" pitchFamily="18" charset="0"/>
                    <a:cs typeface="Times New Roman" pitchFamily="18" charset="0"/>
                  </a:rPr>
                  <a:t>c</a:t>
                </a:r>
                <a:r>
                  <a:rPr lang="zh-CN" altLang="zh-CN" b="1" dirty="0">
                    <a:latin typeface="Times New Roman" pitchFamily="18" charset="0"/>
                    <a:cs typeface="Times New Roman" pitchFamily="18" charset="0"/>
                  </a:rPr>
                  <a:t>，</a:t>
                </a:r>
                <a:r>
                  <a:rPr lang="en-US" altLang="zh-CN" b="1" i="1" dirty="0">
                    <a:latin typeface="Times New Roman" pitchFamily="18" charset="0"/>
                    <a:cs typeface="Times New Roman" pitchFamily="18" charset="0"/>
                  </a:rPr>
                  <a:t>a</a:t>
                </a:r>
                <a:r>
                  <a:rPr lang="zh-CN" altLang="zh-CN" b="1" dirty="0">
                    <a:latin typeface="Times New Roman" pitchFamily="18" charset="0"/>
                    <a:cs typeface="Times New Roman" pitchFamily="18" charset="0"/>
                  </a:rPr>
                  <a:t>－</a:t>
                </a:r>
                <a:r>
                  <a:rPr lang="en-US" altLang="zh-CN" b="1" i="1" dirty="0">
                    <a:latin typeface="Times New Roman" pitchFamily="18" charset="0"/>
                    <a:cs typeface="Times New Roman" pitchFamily="18" charset="0"/>
                  </a:rPr>
                  <a:t>c</a:t>
                </a:r>
                <a:r>
                  <a:rPr lang="zh-CN" altLang="zh-CN" b="1" dirty="0">
                    <a:latin typeface="Times New Roman" pitchFamily="18" charset="0"/>
                    <a:cs typeface="Times New Roman" pitchFamily="18" charset="0"/>
                  </a:rPr>
                  <a:t>都大于等于</a:t>
                </a:r>
                <a:r>
                  <a:rPr lang="en-US" altLang="zh-CN" b="1" dirty="0">
                    <a:latin typeface="Times New Roman" pitchFamily="18" charset="0"/>
                    <a:cs typeface="Times New Roman" pitchFamily="18" charset="0"/>
                  </a:rPr>
                  <a:t>0</a:t>
                </a:r>
                <a:r>
                  <a:rPr lang="zh-CN" altLang="zh-CN" b="1" dirty="0">
                    <a:latin typeface="Times New Roman" pitchFamily="18" charset="0"/>
                    <a:cs typeface="Times New Roman" pitchFamily="18" charset="0"/>
                  </a:rPr>
                  <a:t>，且</a:t>
                </a:r>
                <a14:m>
                  <m:oMath xmlns:m="http://schemas.openxmlformats.org/officeDocument/2006/math">
                    <m:f>
                      <m:fPr>
                        <m:ctrlPr>
                          <a:rPr lang="zh-CN" altLang="zh-CN" b="1" i="1"/>
                        </m:ctrlPr>
                      </m:fPr>
                      <m:num>
                        <m:r>
                          <a:rPr lang="en-US" altLang="zh-CN" b="1" i="1"/>
                          <m:t>𝐚</m:t>
                        </m:r>
                      </m:num>
                      <m:den>
                        <m:r>
                          <a:rPr lang="en-US" altLang="zh-CN" b="1" i="1"/>
                          <m:t>𝐛</m:t>
                        </m:r>
                      </m:den>
                    </m:f>
                    <m:r>
                      <a:rPr lang="zh-CN" altLang="zh-CN" b="1"/>
                      <m:t>，</m:t>
                    </m:r>
                    <m:f>
                      <m:fPr>
                        <m:ctrlPr>
                          <a:rPr lang="zh-CN" altLang="zh-CN" b="1" i="1"/>
                        </m:ctrlPr>
                      </m:fPr>
                      <m:num>
                        <m:r>
                          <a:rPr lang="en-US" altLang="zh-CN" b="1" i="1"/>
                          <m:t>𝐛</m:t>
                        </m:r>
                      </m:num>
                      <m:den>
                        <m:r>
                          <a:rPr lang="en-US" altLang="zh-CN" b="1" i="1"/>
                          <m:t>𝐜</m:t>
                        </m:r>
                      </m:den>
                    </m:f>
                    <m:r>
                      <a:rPr lang="zh-CN" altLang="zh-CN" b="1"/>
                      <m:t>，</m:t>
                    </m:r>
                    <m:f>
                      <m:fPr>
                        <m:ctrlPr>
                          <a:rPr lang="zh-CN" altLang="zh-CN" b="1" i="1"/>
                        </m:ctrlPr>
                      </m:fPr>
                      <m:num>
                        <m:r>
                          <a:rPr lang="en-US" altLang="zh-CN" b="1" i="1"/>
                          <m:t>𝐚</m:t>
                        </m:r>
                      </m:num>
                      <m:den>
                        <m:r>
                          <a:rPr lang="en-US" altLang="zh-CN" b="1" i="1"/>
                          <m:t>𝐜</m:t>
                        </m:r>
                      </m:den>
                    </m:f>
                  </m:oMath>
                </a14:m>
                <a:r>
                  <a:rPr lang="zh-CN" altLang="zh-CN" b="1" dirty="0">
                    <a:latin typeface="Times New Roman" pitchFamily="18" charset="0"/>
                    <a:cs typeface="Times New Roman" pitchFamily="18" charset="0"/>
                  </a:rPr>
                  <a:t>都大于等于</a:t>
                </a:r>
                <a:r>
                  <a:rPr lang="en-US" altLang="zh-CN" b="1" dirty="0">
                    <a:latin typeface="Times New Roman" pitchFamily="18" charset="0"/>
                    <a:cs typeface="Times New Roman" pitchFamily="18" charset="0"/>
                  </a:rPr>
                  <a:t>1.</a:t>
                </a:r>
                <a:endParaRPr lang="zh-CN" altLang="zh-CN" dirty="0">
                  <a:latin typeface="Times New Roman" pitchFamily="18" charset="0"/>
                  <a:cs typeface="Times New Roman" pitchFamily="18" charset="0"/>
                </a:endParaRPr>
              </a:p>
              <a:p>
                <a14:m>
                  <m:oMath xmlns:m="http://schemas.openxmlformats.org/officeDocument/2006/math">
                    <m:f>
                      <m:fPr>
                        <m:ctrlPr>
                          <a:rPr lang="zh-CN" altLang="zh-CN" sz="2400" b="1" i="1"/>
                        </m:ctrlPr>
                      </m:fPr>
                      <m:num>
                        <m:sSup>
                          <m:sSupPr>
                            <m:ctrlPr>
                              <a:rPr lang="zh-CN" altLang="zh-CN" sz="2400" b="1" i="1"/>
                            </m:ctrlPr>
                          </m:sSupPr>
                          <m:e>
                            <m:r>
                              <a:rPr lang="en-US" altLang="zh-CN" sz="2400" b="1" i="1"/>
                              <m:t>𝐚</m:t>
                            </m:r>
                          </m:e>
                          <m:sup>
                            <m:r>
                              <a:rPr lang="en-US" altLang="zh-CN" sz="2400" b="1" i="1"/>
                              <m:t>𝐚</m:t>
                            </m:r>
                          </m:sup>
                        </m:sSup>
                        <m:sSup>
                          <m:sSupPr>
                            <m:ctrlPr>
                              <a:rPr lang="zh-CN" altLang="zh-CN" sz="2400" b="1" i="1"/>
                            </m:ctrlPr>
                          </m:sSupPr>
                          <m:e>
                            <m:r>
                              <a:rPr lang="en-US" altLang="zh-CN" sz="2400" b="1" i="1"/>
                              <m:t>𝐛</m:t>
                            </m:r>
                          </m:e>
                          <m:sup>
                            <m:r>
                              <a:rPr lang="en-US" altLang="zh-CN" sz="2400" b="1" i="1"/>
                              <m:t>𝐛</m:t>
                            </m:r>
                          </m:sup>
                        </m:sSup>
                        <m:sSup>
                          <m:sSupPr>
                            <m:ctrlPr>
                              <a:rPr lang="zh-CN" altLang="zh-CN" sz="2400" b="1" i="1"/>
                            </m:ctrlPr>
                          </m:sSupPr>
                          <m:e>
                            <m:r>
                              <a:rPr lang="en-US" altLang="zh-CN" sz="2400" b="1" i="1"/>
                              <m:t>𝐜</m:t>
                            </m:r>
                          </m:e>
                          <m:sup>
                            <m:r>
                              <a:rPr lang="en-US" altLang="zh-CN" sz="2400" b="1" i="1"/>
                              <m:t>𝐜</m:t>
                            </m:r>
                          </m:sup>
                        </m:sSup>
                      </m:num>
                      <m:den>
                        <m:r>
                          <m:rPr>
                            <m:nor/>
                          </m:rPr>
                          <a:rPr lang="en-US" altLang="zh-CN" sz="2400" b="1">
                            <a:latin typeface="Times New Roman" pitchFamily="18" charset="0"/>
                            <a:cs typeface="Times New Roman" pitchFamily="18" charset="0"/>
                          </a:rPr>
                          <m:t>(</m:t>
                        </m:r>
                        <m:r>
                          <a:rPr lang="en-US" altLang="zh-CN" sz="2400" b="1" i="1"/>
                          <m:t>𝐚𝐛𝐜</m:t>
                        </m:r>
                        <m:sSup>
                          <m:sSupPr>
                            <m:ctrlPr>
                              <a:rPr lang="zh-CN" altLang="zh-CN" sz="2400" b="1" i="1"/>
                            </m:ctrlPr>
                          </m:sSupPr>
                          <m:e>
                            <m:r>
                              <m:rPr>
                                <m:nor/>
                              </m:rPr>
                              <a:rPr lang="en-US" altLang="zh-CN" sz="2400" b="1">
                                <a:latin typeface="Times New Roman" pitchFamily="18" charset="0"/>
                                <a:cs typeface="Times New Roman" pitchFamily="18" charset="0"/>
                              </a:rPr>
                              <m:t>)</m:t>
                            </m:r>
                          </m:e>
                          <m:sup>
                            <m:f>
                              <m:fPr>
                                <m:ctrlPr>
                                  <a:rPr lang="zh-CN" altLang="zh-CN" sz="2400" b="1" i="1"/>
                                </m:ctrlPr>
                              </m:fPr>
                              <m:num>
                                <m:r>
                                  <a:rPr lang="en-US" altLang="zh-CN" sz="2400" b="1" i="1"/>
                                  <m:t>𝐚</m:t>
                                </m:r>
                                <m:r>
                                  <a:rPr lang="zh-CN" altLang="zh-CN" sz="2400" b="1"/>
                                  <m:t>＋</m:t>
                                </m:r>
                                <m:r>
                                  <a:rPr lang="en-US" altLang="zh-CN" sz="2400" b="1" i="1"/>
                                  <m:t>𝐛</m:t>
                                </m:r>
                                <m:r>
                                  <a:rPr lang="zh-CN" altLang="zh-CN" sz="2400" b="1"/>
                                  <m:t>＋</m:t>
                                </m:r>
                                <m:r>
                                  <a:rPr lang="en-US" altLang="zh-CN" sz="2400" b="1" i="1"/>
                                  <m:t>𝐜</m:t>
                                </m:r>
                              </m:num>
                              <m:den>
                                <m:r>
                                  <a:rPr lang="en-US" altLang="zh-CN" sz="2400" b="1" i="1"/>
                                  <m:t>𝟑</m:t>
                                </m:r>
                              </m:den>
                            </m:f>
                          </m:sup>
                        </m:sSup>
                      </m:den>
                    </m:f>
                    <m:r>
                      <a:rPr lang="zh-CN" altLang="zh-CN" sz="2400" b="1"/>
                      <m:t>＝</m:t>
                    </m:r>
                    <m:sSup>
                      <m:sSupPr>
                        <m:ctrlPr>
                          <a:rPr lang="zh-CN" altLang="zh-CN" sz="2400" b="1" i="1"/>
                        </m:ctrlPr>
                      </m:sSupPr>
                      <m:e>
                        <m:r>
                          <a:rPr lang="en-US" altLang="zh-CN" sz="2400" b="1" i="1"/>
                          <m:t>𝐚</m:t>
                        </m:r>
                      </m:e>
                      <m:sup>
                        <m:f>
                          <m:fPr>
                            <m:ctrlPr>
                              <a:rPr lang="zh-CN" altLang="zh-CN" sz="2400" b="1" i="1"/>
                            </m:ctrlPr>
                          </m:fPr>
                          <m:num>
                            <m:r>
                              <a:rPr lang="en-US" altLang="zh-CN" sz="2400" b="1" i="1"/>
                              <m:t>𝟐𝐚</m:t>
                            </m:r>
                            <m:r>
                              <m:rPr>
                                <m:nor/>
                              </m:rPr>
                              <a:rPr lang="zh-CN" altLang="zh-CN" sz="2400" b="1">
                                <a:latin typeface="Times New Roman" pitchFamily="18" charset="0"/>
                                <a:cs typeface="Times New Roman" pitchFamily="18" charset="0"/>
                              </a:rPr>
                              <m:t>－</m:t>
                            </m:r>
                            <m:r>
                              <a:rPr lang="en-US" altLang="zh-CN" sz="2400" b="1" i="1"/>
                              <m:t>𝐛</m:t>
                            </m:r>
                            <m:r>
                              <m:rPr>
                                <m:nor/>
                              </m:rPr>
                              <a:rPr lang="zh-CN" altLang="zh-CN" sz="2400" b="1">
                                <a:latin typeface="Times New Roman" pitchFamily="18" charset="0"/>
                                <a:cs typeface="Times New Roman" pitchFamily="18" charset="0"/>
                              </a:rPr>
                              <m:t>－</m:t>
                            </m:r>
                            <m:r>
                              <a:rPr lang="en-US" altLang="zh-CN" sz="2400" b="1" i="1"/>
                              <m:t>𝐜</m:t>
                            </m:r>
                          </m:num>
                          <m:den>
                            <m:r>
                              <a:rPr lang="en-US" altLang="zh-CN" sz="2400" b="1" i="1"/>
                              <m:t>𝟑</m:t>
                            </m:r>
                          </m:den>
                        </m:f>
                      </m:sup>
                    </m:sSup>
                  </m:oMath>
                </a14:m>
                <a:r>
                  <a:rPr lang="en-US" altLang="zh-CN" b="1" dirty="0">
                    <a:latin typeface="Times New Roman" pitchFamily="18" charset="0"/>
                    <a:cs typeface="Times New Roman" pitchFamily="18" charset="0"/>
                  </a:rPr>
                  <a:t>·</a:t>
                </a:r>
                <a14:m>
                  <m:oMath xmlns:m="http://schemas.openxmlformats.org/officeDocument/2006/math">
                    <m:sSup>
                      <m:sSupPr>
                        <m:ctrlPr>
                          <a:rPr lang="zh-CN" altLang="zh-CN" sz="2400" b="1" i="1"/>
                        </m:ctrlPr>
                      </m:sSupPr>
                      <m:e>
                        <m:r>
                          <a:rPr lang="en-US" altLang="zh-CN" sz="2400" b="1" i="1"/>
                          <m:t>𝐛</m:t>
                        </m:r>
                      </m:e>
                      <m:sup>
                        <m:f>
                          <m:fPr>
                            <m:ctrlPr>
                              <a:rPr lang="zh-CN" altLang="zh-CN" sz="2400" b="1" i="1"/>
                            </m:ctrlPr>
                          </m:fPr>
                          <m:num>
                            <m:r>
                              <a:rPr lang="en-US" altLang="zh-CN" sz="2400" b="1" i="1"/>
                              <m:t>𝟐𝐛</m:t>
                            </m:r>
                            <m:r>
                              <m:rPr>
                                <m:nor/>
                              </m:rPr>
                              <a:rPr lang="zh-CN" altLang="zh-CN" sz="2400" b="1">
                                <a:latin typeface="Times New Roman" pitchFamily="18" charset="0"/>
                                <a:cs typeface="Times New Roman" pitchFamily="18" charset="0"/>
                              </a:rPr>
                              <m:t>－</m:t>
                            </m:r>
                            <m:r>
                              <a:rPr lang="en-US" altLang="zh-CN" sz="2400" b="1" i="1"/>
                              <m:t>𝐚</m:t>
                            </m:r>
                            <m:r>
                              <m:rPr>
                                <m:nor/>
                              </m:rPr>
                              <a:rPr lang="zh-CN" altLang="zh-CN" sz="2400" b="1">
                                <a:latin typeface="Times New Roman" pitchFamily="18" charset="0"/>
                                <a:cs typeface="Times New Roman" pitchFamily="18" charset="0"/>
                              </a:rPr>
                              <m:t>－</m:t>
                            </m:r>
                            <m:r>
                              <a:rPr lang="en-US" altLang="zh-CN" sz="2400" b="1" i="1"/>
                              <m:t>𝐜</m:t>
                            </m:r>
                          </m:num>
                          <m:den>
                            <m:r>
                              <a:rPr lang="en-US" altLang="zh-CN" sz="2400" b="1" i="1"/>
                              <m:t>𝟑</m:t>
                            </m:r>
                          </m:den>
                        </m:f>
                      </m:sup>
                    </m:sSup>
                  </m:oMath>
                </a14:m>
                <a:r>
                  <a:rPr lang="en-US" altLang="zh-CN" b="1" dirty="0">
                    <a:latin typeface="Times New Roman" pitchFamily="18" charset="0"/>
                    <a:cs typeface="Times New Roman" pitchFamily="18" charset="0"/>
                  </a:rPr>
                  <a:t>·</a:t>
                </a:r>
                <a14:m>
                  <m:oMath xmlns:m="http://schemas.openxmlformats.org/officeDocument/2006/math">
                    <m:sSup>
                      <m:sSupPr>
                        <m:ctrlPr>
                          <a:rPr lang="zh-CN" altLang="zh-CN" sz="2400" b="1" i="1"/>
                        </m:ctrlPr>
                      </m:sSupPr>
                      <m:e>
                        <m:r>
                          <a:rPr lang="en-US" altLang="zh-CN" sz="2400" b="1" i="1"/>
                          <m:t>𝐜</m:t>
                        </m:r>
                      </m:e>
                      <m:sup>
                        <m:f>
                          <m:fPr>
                            <m:ctrlPr>
                              <a:rPr lang="zh-CN" altLang="zh-CN" sz="2400" b="1" i="1"/>
                            </m:ctrlPr>
                          </m:fPr>
                          <m:num>
                            <m:r>
                              <a:rPr lang="en-US" altLang="zh-CN" sz="2400" b="1" i="1"/>
                              <m:t>𝟐𝐜</m:t>
                            </m:r>
                            <m:r>
                              <m:rPr>
                                <m:nor/>
                              </m:rPr>
                              <a:rPr lang="zh-CN" altLang="zh-CN" sz="2400" b="1">
                                <a:latin typeface="Times New Roman" pitchFamily="18" charset="0"/>
                                <a:cs typeface="Times New Roman" pitchFamily="18" charset="0"/>
                              </a:rPr>
                              <m:t>－</m:t>
                            </m:r>
                            <m:r>
                              <a:rPr lang="en-US" altLang="zh-CN" sz="2400" b="1" i="1"/>
                              <m:t>𝐚</m:t>
                            </m:r>
                            <m:r>
                              <m:rPr>
                                <m:nor/>
                              </m:rPr>
                              <a:rPr lang="zh-CN" altLang="zh-CN" sz="2400" b="1">
                                <a:latin typeface="Times New Roman" pitchFamily="18" charset="0"/>
                                <a:cs typeface="Times New Roman" pitchFamily="18" charset="0"/>
                              </a:rPr>
                              <m:t>－</m:t>
                            </m:r>
                            <m:r>
                              <a:rPr lang="en-US" altLang="zh-CN" sz="2400" b="1" i="1"/>
                              <m:t>𝐛</m:t>
                            </m:r>
                          </m:num>
                          <m:den>
                            <m:r>
                              <a:rPr lang="en-US" altLang="zh-CN" sz="2400" b="1" i="1"/>
                              <m:t>𝟑</m:t>
                            </m:r>
                          </m:den>
                        </m:f>
                      </m:sup>
                    </m:sSup>
                  </m:oMath>
                </a14:m>
                <a:endParaRPr lang="en-US" altLang="zh-CN" sz="2400" b="1" i="1" dirty="0" smtClean="0"/>
              </a:p>
              <a:p>
                <a14:m>
                  <m:oMath xmlns:m="http://schemas.openxmlformats.org/officeDocument/2006/math">
                    <m:r>
                      <a:rPr lang="zh-CN" altLang="zh-CN" sz="2400" b="1"/>
                      <m:t>＝</m:t>
                    </m:r>
                    <m:sSup>
                      <m:sSupPr>
                        <m:ctrlPr>
                          <a:rPr lang="zh-CN" altLang="zh-CN" sz="2400" b="1" i="1"/>
                        </m:ctrlPr>
                      </m:sSupPr>
                      <m:e>
                        <m:r>
                          <a:rPr lang="en-US" altLang="zh-CN" sz="2400" b="1" i="1"/>
                          <m:t>𝐚</m:t>
                        </m:r>
                      </m:e>
                      <m:sup>
                        <m:f>
                          <m:fPr>
                            <m:ctrlPr>
                              <a:rPr lang="zh-CN" altLang="zh-CN" sz="2400" b="1" i="1"/>
                            </m:ctrlPr>
                          </m:fPr>
                          <m:num>
                            <m:r>
                              <a:rPr lang="en-US" altLang="zh-CN" sz="2400" b="1" i="1"/>
                              <m:t>𝐚</m:t>
                            </m:r>
                            <m:r>
                              <m:rPr>
                                <m:nor/>
                              </m:rPr>
                              <a:rPr lang="zh-CN" altLang="zh-CN" sz="2400" b="1">
                                <a:latin typeface="Times New Roman" pitchFamily="18" charset="0"/>
                                <a:cs typeface="Times New Roman" pitchFamily="18" charset="0"/>
                              </a:rPr>
                              <m:t>－</m:t>
                            </m:r>
                            <m:r>
                              <a:rPr lang="en-US" altLang="zh-CN" sz="2400" b="1" i="1"/>
                              <m:t>𝐛</m:t>
                            </m:r>
                          </m:num>
                          <m:den>
                            <m:r>
                              <a:rPr lang="en-US" altLang="zh-CN" sz="2400" b="1" i="1"/>
                              <m:t>𝟑</m:t>
                            </m:r>
                          </m:den>
                        </m:f>
                      </m:sup>
                    </m:sSup>
                  </m:oMath>
                </a14:m>
                <a:r>
                  <a:rPr lang="en-US" altLang="zh-CN" b="1" dirty="0">
                    <a:latin typeface="Times New Roman" pitchFamily="18" charset="0"/>
                    <a:cs typeface="Times New Roman" pitchFamily="18" charset="0"/>
                  </a:rPr>
                  <a:t>·</a:t>
                </a:r>
                <a14:m>
                  <m:oMath xmlns:m="http://schemas.openxmlformats.org/officeDocument/2006/math">
                    <m:sSup>
                      <m:sSupPr>
                        <m:ctrlPr>
                          <a:rPr lang="zh-CN" altLang="zh-CN" sz="2400" b="1" i="1"/>
                        </m:ctrlPr>
                      </m:sSupPr>
                      <m:e>
                        <m:r>
                          <a:rPr lang="en-US" altLang="zh-CN" sz="2400" b="1" i="1"/>
                          <m:t>𝐚</m:t>
                        </m:r>
                      </m:e>
                      <m:sup>
                        <m:f>
                          <m:fPr>
                            <m:ctrlPr>
                              <a:rPr lang="zh-CN" altLang="zh-CN" sz="2400" b="1" i="1"/>
                            </m:ctrlPr>
                          </m:fPr>
                          <m:num>
                            <m:r>
                              <a:rPr lang="en-US" altLang="zh-CN" sz="2400" b="1" i="1"/>
                              <m:t>𝐚</m:t>
                            </m:r>
                            <m:r>
                              <m:rPr>
                                <m:nor/>
                              </m:rPr>
                              <a:rPr lang="zh-CN" altLang="zh-CN" sz="2400" b="1">
                                <a:latin typeface="Times New Roman" pitchFamily="18" charset="0"/>
                                <a:cs typeface="Times New Roman" pitchFamily="18" charset="0"/>
                              </a:rPr>
                              <m:t>－</m:t>
                            </m:r>
                            <m:r>
                              <a:rPr lang="en-US" altLang="zh-CN" sz="2400" b="1" i="1"/>
                              <m:t>𝐜</m:t>
                            </m:r>
                          </m:num>
                          <m:den>
                            <m:r>
                              <a:rPr lang="en-US" altLang="zh-CN" sz="2400" b="1" i="1"/>
                              <m:t>𝟑</m:t>
                            </m:r>
                          </m:den>
                        </m:f>
                      </m:sup>
                    </m:sSup>
                  </m:oMath>
                </a14:m>
                <a:r>
                  <a:rPr lang="en-US" altLang="zh-CN" b="1" dirty="0">
                    <a:latin typeface="Times New Roman" pitchFamily="18" charset="0"/>
                    <a:cs typeface="Times New Roman" pitchFamily="18" charset="0"/>
                  </a:rPr>
                  <a:t>·</a:t>
                </a:r>
                <a14:m>
                  <m:oMath xmlns:m="http://schemas.openxmlformats.org/officeDocument/2006/math">
                    <m:sSup>
                      <m:sSupPr>
                        <m:ctrlPr>
                          <a:rPr lang="zh-CN" altLang="zh-CN" sz="2400" b="1" i="1"/>
                        </m:ctrlPr>
                      </m:sSupPr>
                      <m:e>
                        <m:r>
                          <a:rPr lang="en-US" altLang="zh-CN" sz="2400" b="1" i="1"/>
                          <m:t>𝐛</m:t>
                        </m:r>
                      </m:e>
                      <m:sup>
                        <m:f>
                          <m:fPr>
                            <m:ctrlPr>
                              <a:rPr lang="zh-CN" altLang="zh-CN" sz="2400" b="1" i="1"/>
                            </m:ctrlPr>
                          </m:fPr>
                          <m:num>
                            <m:r>
                              <a:rPr lang="en-US" altLang="zh-CN" sz="2400" b="1" i="1"/>
                              <m:t>𝐛</m:t>
                            </m:r>
                            <m:r>
                              <m:rPr>
                                <m:nor/>
                              </m:rPr>
                              <a:rPr lang="zh-CN" altLang="zh-CN" sz="2400" b="1">
                                <a:latin typeface="Times New Roman" pitchFamily="18" charset="0"/>
                                <a:cs typeface="Times New Roman" pitchFamily="18" charset="0"/>
                              </a:rPr>
                              <m:t>－</m:t>
                            </m:r>
                            <m:r>
                              <a:rPr lang="en-US" altLang="zh-CN" sz="2400" b="1" i="1"/>
                              <m:t>𝐚</m:t>
                            </m:r>
                          </m:num>
                          <m:den>
                            <m:r>
                              <a:rPr lang="en-US" altLang="zh-CN" sz="2400" b="1" i="1"/>
                              <m:t>𝟑</m:t>
                            </m:r>
                          </m:den>
                        </m:f>
                      </m:sup>
                    </m:sSup>
                  </m:oMath>
                </a14:m>
                <a:r>
                  <a:rPr lang="en-US" altLang="zh-CN" sz="2400" b="1" dirty="0">
                    <a:latin typeface="Times New Roman" pitchFamily="18" charset="0"/>
                    <a:cs typeface="Times New Roman" pitchFamily="18" charset="0"/>
                  </a:rPr>
                  <a:t>·</a:t>
                </a:r>
                <a14:m>
                  <m:oMath xmlns:m="http://schemas.openxmlformats.org/officeDocument/2006/math">
                    <m:sSup>
                      <m:sSupPr>
                        <m:ctrlPr>
                          <a:rPr lang="zh-CN" altLang="zh-CN" sz="2400" b="1" i="1"/>
                        </m:ctrlPr>
                      </m:sSupPr>
                      <m:e>
                        <m:r>
                          <a:rPr lang="en-US" altLang="zh-CN" sz="2400" b="1" i="1"/>
                          <m:t>𝐛</m:t>
                        </m:r>
                      </m:e>
                      <m:sup>
                        <m:f>
                          <m:fPr>
                            <m:ctrlPr>
                              <a:rPr lang="zh-CN" altLang="zh-CN" sz="2400" b="1" i="1"/>
                            </m:ctrlPr>
                          </m:fPr>
                          <m:num>
                            <m:r>
                              <a:rPr lang="en-US" altLang="zh-CN" sz="2400" b="1" i="1"/>
                              <m:t>𝐛</m:t>
                            </m:r>
                            <m:r>
                              <m:rPr>
                                <m:nor/>
                              </m:rPr>
                              <a:rPr lang="zh-CN" altLang="zh-CN" sz="2400" b="1">
                                <a:latin typeface="Times New Roman" pitchFamily="18" charset="0"/>
                                <a:cs typeface="Times New Roman" pitchFamily="18" charset="0"/>
                              </a:rPr>
                              <m:t>－</m:t>
                            </m:r>
                            <m:r>
                              <a:rPr lang="en-US" altLang="zh-CN" sz="2400" b="1" i="1"/>
                              <m:t>𝐜</m:t>
                            </m:r>
                          </m:num>
                          <m:den>
                            <m:r>
                              <a:rPr lang="en-US" altLang="zh-CN" sz="2400" b="1" i="1"/>
                              <m:t>𝟑</m:t>
                            </m:r>
                          </m:den>
                        </m:f>
                      </m:sup>
                    </m:sSup>
                  </m:oMath>
                </a14:m>
                <a:r>
                  <a:rPr lang="en-US" altLang="zh-CN" sz="2400" b="1" dirty="0">
                    <a:latin typeface="Times New Roman" pitchFamily="18" charset="0"/>
                    <a:cs typeface="Times New Roman" pitchFamily="18" charset="0"/>
                  </a:rPr>
                  <a:t>·</a:t>
                </a:r>
                <a14:m>
                  <m:oMath xmlns:m="http://schemas.openxmlformats.org/officeDocument/2006/math">
                    <m:sSup>
                      <m:sSupPr>
                        <m:ctrlPr>
                          <a:rPr lang="zh-CN" altLang="zh-CN" sz="2400" b="1" i="1"/>
                        </m:ctrlPr>
                      </m:sSupPr>
                      <m:e>
                        <m:r>
                          <a:rPr lang="en-US" altLang="zh-CN" sz="2400" b="1" i="1"/>
                          <m:t>𝐜</m:t>
                        </m:r>
                      </m:e>
                      <m:sup>
                        <m:f>
                          <m:fPr>
                            <m:ctrlPr>
                              <a:rPr lang="zh-CN" altLang="zh-CN" sz="2400" b="1" i="1"/>
                            </m:ctrlPr>
                          </m:fPr>
                          <m:num>
                            <m:r>
                              <a:rPr lang="en-US" altLang="zh-CN" sz="2400" b="1" i="1"/>
                              <m:t>𝐜</m:t>
                            </m:r>
                            <m:r>
                              <m:rPr>
                                <m:nor/>
                              </m:rPr>
                              <a:rPr lang="zh-CN" altLang="zh-CN" sz="2400" b="1">
                                <a:latin typeface="Times New Roman" pitchFamily="18" charset="0"/>
                                <a:cs typeface="Times New Roman" pitchFamily="18" charset="0"/>
                              </a:rPr>
                              <m:t>－</m:t>
                            </m:r>
                            <m:r>
                              <a:rPr lang="en-US" altLang="zh-CN" sz="2400" b="1" i="1"/>
                              <m:t>𝐚</m:t>
                            </m:r>
                          </m:num>
                          <m:den>
                            <m:r>
                              <a:rPr lang="en-US" altLang="zh-CN" sz="2400" b="1" i="1"/>
                              <m:t>𝟑</m:t>
                            </m:r>
                          </m:den>
                        </m:f>
                      </m:sup>
                    </m:sSup>
                  </m:oMath>
                </a14:m>
                <a:r>
                  <a:rPr lang="en-US" altLang="zh-CN" sz="2400" b="1" dirty="0">
                    <a:latin typeface="Times New Roman" pitchFamily="18" charset="0"/>
                    <a:cs typeface="Times New Roman" pitchFamily="18" charset="0"/>
                  </a:rPr>
                  <a:t>·</a:t>
                </a:r>
                <a14:m>
                  <m:oMath xmlns:m="http://schemas.openxmlformats.org/officeDocument/2006/math">
                    <m:sSup>
                      <m:sSupPr>
                        <m:ctrlPr>
                          <a:rPr lang="zh-CN" altLang="zh-CN" sz="2400" b="1" i="1"/>
                        </m:ctrlPr>
                      </m:sSupPr>
                      <m:e>
                        <m:r>
                          <a:rPr lang="en-US" altLang="zh-CN" sz="2400" b="1" i="1"/>
                          <m:t>𝐜</m:t>
                        </m:r>
                      </m:e>
                      <m:sup>
                        <m:f>
                          <m:fPr>
                            <m:ctrlPr>
                              <a:rPr lang="zh-CN" altLang="zh-CN" sz="2400" b="1" i="1"/>
                            </m:ctrlPr>
                          </m:fPr>
                          <m:num>
                            <m:r>
                              <a:rPr lang="en-US" altLang="zh-CN" sz="2400" b="1" i="1"/>
                              <m:t>𝐜</m:t>
                            </m:r>
                            <m:r>
                              <m:rPr>
                                <m:nor/>
                              </m:rPr>
                              <a:rPr lang="zh-CN" altLang="zh-CN" sz="2400" b="1">
                                <a:latin typeface="Times New Roman" pitchFamily="18" charset="0"/>
                                <a:cs typeface="Times New Roman" pitchFamily="18" charset="0"/>
                              </a:rPr>
                              <m:t>－</m:t>
                            </m:r>
                            <m:r>
                              <a:rPr lang="en-US" altLang="zh-CN" sz="2400" b="1" i="1"/>
                              <m:t>𝐛</m:t>
                            </m:r>
                          </m:num>
                          <m:den>
                            <m:r>
                              <a:rPr lang="en-US" altLang="zh-CN" sz="2400" b="1" i="1"/>
                              <m:t>𝟑</m:t>
                            </m:r>
                          </m:den>
                        </m:f>
                      </m:sup>
                    </m:sSup>
                  </m:oMath>
                </a14:m>
                <a:endParaRPr lang="en-US" altLang="zh-CN" sz="2400" b="1" dirty="0" smtClean="0">
                  <a:latin typeface="Times New Roman" pitchFamily="18" charset="0"/>
                  <a:cs typeface="Times New Roman" pitchFamily="18" charset="0"/>
                </a:endParaRPr>
              </a:p>
              <a:p>
                <a:r>
                  <a:rPr lang="zh-CN" altLang="zh-CN" sz="2400" b="1" dirty="0">
                    <a:latin typeface="Times New Roman" pitchFamily="18" charset="0"/>
                    <a:cs typeface="Times New Roman" pitchFamily="18" charset="0"/>
                  </a:rPr>
                  <a:t>＝</a:t>
                </a:r>
                <a:r>
                  <a:rPr lang="en-US" altLang="zh-CN" sz="2400" b="1" dirty="0">
                    <a:latin typeface="Times New Roman" pitchFamily="18" charset="0"/>
                    <a:cs typeface="Times New Roman" pitchFamily="18" charset="0"/>
                  </a:rPr>
                  <a:t>(</a:t>
                </a:r>
                <a14:m>
                  <m:oMath xmlns:m="http://schemas.openxmlformats.org/officeDocument/2006/math">
                    <m:f>
                      <m:fPr>
                        <m:ctrlPr>
                          <a:rPr lang="zh-CN" altLang="zh-CN" sz="2400" b="1" i="1"/>
                        </m:ctrlPr>
                      </m:fPr>
                      <m:num>
                        <m:r>
                          <a:rPr lang="en-US" altLang="zh-CN" sz="2400" b="1" i="1"/>
                          <m:t>𝐚</m:t>
                        </m:r>
                      </m:num>
                      <m:den>
                        <m:r>
                          <a:rPr lang="en-US" altLang="zh-CN" sz="2400" b="1" i="1"/>
                          <m:t>𝐛</m:t>
                        </m:r>
                      </m:den>
                    </m:f>
                    <m:sSup>
                      <m:sSupPr>
                        <m:ctrlPr>
                          <a:rPr lang="zh-CN" altLang="zh-CN" sz="2400" b="1" i="1"/>
                        </m:ctrlPr>
                      </m:sSupPr>
                      <m:e>
                        <m:r>
                          <m:rPr>
                            <m:nor/>
                          </m:rPr>
                          <a:rPr lang="en-US" altLang="zh-CN" sz="2400" b="1">
                            <a:latin typeface="Times New Roman" pitchFamily="18" charset="0"/>
                            <a:cs typeface="Times New Roman" pitchFamily="18" charset="0"/>
                          </a:rPr>
                          <m:t>)</m:t>
                        </m:r>
                      </m:e>
                      <m:sup>
                        <m:f>
                          <m:fPr>
                            <m:ctrlPr>
                              <a:rPr lang="zh-CN" altLang="zh-CN" sz="2400" b="1" i="1"/>
                            </m:ctrlPr>
                          </m:fPr>
                          <m:num>
                            <m:r>
                              <a:rPr lang="en-US" altLang="zh-CN" sz="2400" b="1" i="1"/>
                              <m:t>𝐚</m:t>
                            </m:r>
                            <m:r>
                              <m:rPr>
                                <m:nor/>
                              </m:rPr>
                              <a:rPr lang="zh-CN" altLang="zh-CN" sz="2400" b="1">
                                <a:latin typeface="Times New Roman" pitchFamily="18" charset="0"/>
                                <a:cs typeface="Times New Roman" pitchFamily="18" charset="0"/>
                              </a:rPr>
                              <m:t>－</m:t>
                            </m:r>
                            <m:r>
                              <a:rPr lang="en-US" altLang="zh-CN" sz="2400" b="1" i="1"/>
                              <m:t>𝐛</m:t>
                            </m:r>
                          </m:num>
                          <m:den>
                            <m:r>
                              <a:rPr lang="en-US" altLang="zh-CN" sz="2400" b="1" i="1"/>
                              <m:t>𝟑</m:t>
                            </m:r>
                          </m:den>
                        </m:f>
                      </m:sup>
                    </m:sSup>
                  </m:oMath>
                </a14:m>
                <a:r>
                  <a:rPr lang="en-US" altLang="zh-CN" sz="2400" b="1" dirty="0">
                    <a:latin typeface="Times New Roman" pitchFamily="18" charset="0"/>
                    <a:cs typeface="Times New Roman" pitchFamily="18" charset="0"/>
                  </a:rPr>
                  <a:t>·(</a:t>
                </a:r>
                <a14:m>
                  <m:oMath xmlns:m="http://schemas.openxmlformats.org/officeDocument/2006/math">
                    <m:f>
                      <m:fPr>
                        <m:ctrlPr>
                          <a:rPr lang="zh-CN" altLang="zh-CN" sz="2400" b="1" i="1"/>
                        </m:ctrlPr>
                      </m:fPr>
                      <m:num>
                        <m:r>
                          <a:rPr lang="en-US" altLang="zh-CN" sz="2400" b="1" i="1"/>
                          <m:t>𝐛</m:t>
                        </m:r>
                      </m:num>
                      <m:den>
                        <m:r>
                          <a:rPr lang="en-US" altLang="zh-CN" sz="2400" b="1" i="1"/>
                          <m:t>𝐜</m:t>
                        </m:r>
                      </m:den>
                    </m:f>
                    <m:sSup>
                      <m:sSupPr>
                        <m:ctrlPr>
                          <a:rPr lang="zh-CN" altLang="zh-CN" sz="2400" b="1" i="1"/>
                        </m:ctrlPr>
                      </m:sSupPr>
                      <m:e>
                        <m:r>
                          <m:rPr>
                            <m:nor/>
                          </m:rPr>
                          <a:rPr lang="en-US" altLang="zh-CN" sz="2400" b="1">
                            <a:latin typeface="Times New Roman" pitchFamily="18" charset="0"/>
                            <a:cs typeface="Times New Roman" pitchFamily="18" charset="0"/>
                          </a:rPr>
                          <m:t>)</m:t>
                        </m:r>
                      </m:e>
                      <m:sup>
                        <m:f>
                          <m:fPr>
                            <m:ctrlPr>
                              <a:rPr lang="zh-CN" altLang="zh-CN" sz="2400" b="1" i="1"/>
                            </m:ctrlPr>
                          </m:fPr>
                          <m:num>
                            <m:r>
                              <a:rPr lang="en-US" altLang="zh-CN" sz="2400" b="1" i="1"/>
                              <m:t>𝐛</m:t>
                            </m:r>
                            <m:r>
                              <m:rPr>
                                <m:nor/>
                              </m:rPr>
                              <a:rPr lang="zh-CN" altLang="zh-CN" sz="2400" b="1">
                                <a:latin typeface="Times New Roman" pitchFamily="18" charset="0"/>
                                <a:cs typeface="Times New Roman" pitchFamily="18" charset="0"/>
                              </a:rPr>
                              <m:t>－</m:t>
                            </m:r>
                            <m:r>
                              <a:rPr lang="en-US" altLang="zh-CN" sz="2400" b="1" i="1"/>
                              <m:t>𝐜</m:t>
                            </m:r>
                          </m:num>
                          <m:den>
                            <m:r>
                              <a:rPr lang="en-US" altLang="zh-CN" sz="2400" b="1" i="1"/>
                              <m:t>𝟑</m:t>
                            </m:r>
                          </m:den>
                        </m:f>
                      </m:sup>
                    </m:sSup>
                  </m:oMath>
                </a14:m>
                <a:r>
                  <a:rPr lang="en-US" altLang="zh-CN" sz="2400" b="1" dirty="0">
                    <a:latin typeface="Times New Roman" pitchFamily="18" charset="0"/>
                    <a:cs typeface="Times New Roman" pitchFamily="18" charset="0"/>
                  </a:rPr>
                  <a:t>·(</a:t>
                </a:r>
                <a14:m>
                  <m:oMath xmlns:m="http://schemas.openxmlformats.org/officeDocument/2006/math">
                    <m:f>
                      <m:fPr>
                        <m:ctrlPr>
                          <a:rPr lang="zh-CN" altLang="zh-CN" sz="2400" b="1" i="1"/>
                        </m:ctrlPr>
                      </m:fPr>
                      <m:num>
                        <m:r>
                          <a:rPr lang="en-US" altLang="zh-CN" sz="2400" b="1" i="1"/>
                          <m:t>𝐚</m:t>
                        </m:r>
                      </m:num>
                      <m:den>
                        <m:r>
                          <a:rPr lang="en-US" altLang="zh-CN" sz="2400" b="1" i="1"/>
                          <m:t>𝐜</m:t>
                        </m:r>
                      </m:den>
                    </m:f>
                    <m:sSup>
                      <m:sSupPr>
                        <m:ctrlPr>
                          <a:rPr lang="zh-CN" altLang="zh-CN" sz="2400" b="1" i="1"/>
                        </m:ctrlPr>
                      </m:sSupPr>
                      <m:e>
                        <m:r>
                          <m:rPr>
                            <m:nor/>
                          </m:rPr>
                          <a:rPr lang="en-US" altLang="zh-CN" sz="2400" b="1">
                            <a:latin typeface="Times New Roman" pitchFamily="18" charset="0"/>
                            <a:cs typeface="Times New Roman" pitchFamily="18" charset="0"/>
                          </a:rPr>
                          <m:t>)</m:t>
                        </m:r>
                      </m:e>
                      <m:sup>
                        <m:f>
                          <m:fPr>
                            <m:ctrlPr>
                              <a:rPr lang="zh-CN" altLang="zh-CN" sz="2400" b="1" i="1"/>
                            </m:ctrlPr>
                          </m:fPr>
                          <m:num>
                            <m:r>
                              <a:rPr lang="en-US" altLang="zh-CN" sz="2400" b="1" i="1"/>
                              <m:t>𝐚</m:t>
                            </m:r>
                            <m:r>
                              <m:rPr>
                                <m:nor/>
                              </m:rPr>
                              <a:rPr lang="zh-CN" altLang="zh-CN" sz="2400" b="1">
                                <a:latin typeface="Times New Roman" pitchFamily="18" charset="0"/>
                                <a:cs typeface="Times New Roman" pitchFamily="18" charset="0"/>
                              </a:rPr>
                              <m:t>－</m:t>
                            </m:r>
                            <m:r>
                              <a:rPr lang="en-US" altLang="zh-CN" sz="2400" b="1" i="1"/>
                              <m:t>𝐜</m:t>
                            </m:r>
                          </m:num>
                          <m:den>
                            <m:r>
                              <a:rPr lang="en-US" altLang="zh-CN" sz="2400" b="1" i="1"/>
                              <m:t>𝟑</m:t>
                            </m:r>
                          </m:den>
                        </m:f>
                      </m:sup>
                    </m:sSup>
                  </m:oMath>
                </a14:m>
                <a:r>
                  <a:rPr lang="en-US" altLang="zh-CN" b="1" dirty="0">
                    <a:latin typeface="Times New Roman" pitchFamily="18" charset="0"/>
                    <a:cs typeface="Times New Roman" pitchFamily="18" charset="0"/>
                  </a:rPr>
                  <a:t>≥1.</a:t>
                </a:r>
                <a:endParaRPr lang="zh-CN" altLang="zh-CN" dirty="0">
                  <a:latin typeface="Times New Roman" pitchFamily="18" charset="0"/>
                  <a:cs typeface="Times New Roman" pitchFamily="18" charset="0"/>
                </a:endParaRPr>
              </a:p>
              <a:p>
                <a:r>
                  <a:rPr lang="zh-CN" altLang="zh-CN" b="1" dirty="0">
                    <a:latin typeface="Times New Roman" pitchFamily="18" charset="0"/>
                    <a:cs typeface="Times New Roman" pitchFamily="18" charset="0"/>
                  </a:rPr>
                  <a:t>故当</a:t>
                </a:r>
                <a:r>
                  <a:rPr lang="en-US" altLang="zh-CN" b="1" i="1" dirty="0">
                    <a:latin typeface="Times New Roman" pitchFamily="18" charset="0"/>
                    <a:cs typeface="Times New Roman" pitchFamily="18" charset="0"/>
                  </a:rPr>
                  <a:t>a</a:t>
                </a:r>
                <a:r>
                  <a:rPr lang="zh-CN" altLang="zh-CN" b="1" dirty="0">
                    <a:latin typeface="Times New Roman" pitchFamily="18" charset="0"/>
                    <a:cs typeface="Times New Roman" pitchFamily="18" charset="0"/>
                  </a:rPr>
                  <a:t>，</a:t>
                </a:r>
                <a:r>
                  <a:rPr lang="en-US" altLang="zh-CN" b="1" i="1" dirty="0">
                    <a:latin typeface="Times New Roman" pitchFamily="18" charset="0"/>
                    <a:cs typeface="Times New Roman" pitchFamily="18" charset="0"/>
                  </a:rPr>
                  <a:t>b</a:t>
                </a:r>
                <a:r>
                  <a:rPr lang="zh-CN" altLang="zh-CN" b="1" dirty="0">
                    <a:latin typeface="Times New Roman" pitchFamily="18" charset="0"/>
                    <a:cs typeface="Times New Roman" pitchFamily="18" charset="0"/>
                  </a:rPr>
                  <a:t>，</a:t>
                </a:r>
                <a:r>
                  <a:rPr lang="en-US" altLang="zh-CN" b="1" i="1" dirty="0">
                    <a:latin typeface="Times New Roman" pitchFamily="18" charset="0"/>
                    <a:cs typeface="Times New Roman" pitchFamily="18" charset="0"/>
                  </a:rPr>
                  <a:t>c</a:t>
                </a:r>
                <a:r>
                  <a:rPr lang="en-US" altLang="zh-CN" b="1" dirty="0">
                    <a:latin typeface="Times New Roman" pitchFamily="18" charset="0"/>
                    <a:cs typeface="Times New Roman" pitchFamily="18" charset="0"/>
                  </a:rPr>
                  <a:t>&gt;0</a:t>
                </a:r>
                <a:r>
                  <a:rPr lang="zh-CN" altLang="zh-CN" b="1" dirty="0">
                    <a:latin typeface="Times New Roman" pitchFamily="18" charset="0"/>
                    <a:cs typeface="Times New Roman" pitchFamily="18" charset="0"/>
                  </a:rPr>
                  <a:t>时，</a:t>
                </a:r>
                <a:r>
                  <a:rPr lang="en-US" altLang="zh-CN" b="1" i="1" dirty="0" err="1">
                    <a:latin typeface="Times New Roman" pitchFamily="18" charset="0"/>
                    <a:cs typeface="Times New Roman" pitchFamily="18" charset="0"/>
                  </a:rPr>
                  <a:t>a</a:t>
                </a:r>
                <a:r>
                  <a:rPr lang="en-US" altLang="zh-CN" b="1" i="1" baseline="30000" dirty="0" err="1">
                    <a:latin typeface="Times New Roman" pitchFamily="18" charset="0"/>
                    <a:cs typeface="Times New Roman" pitchFamily="18" charset="0"/>
                  </a:rPr>
                  <a:t>a</a:t>
                </a:r>
                <a:r>
                  <a:rPr lang="en-US" altLang="zh-CN" b="1" i="1" dirty="0" err="1">
                    <a:latin typeface="Times New Roman" pitchFamily="18" charset="0"/>
                    <a:cs typeface="Times New Roman" pitchFamily="18" charset="0"/>
                  </a:rPr>
                  <a:t>b</a:t>
                </a:r>
                <a:r>
                  <a:rPr lang="en-US" altLang="zh-CN" b="1" i="1" baseline="30000" dirty="0" err="1">
                    <a:latin typeface="Times New Roman" pitchFamily="18" charset="0"/>
                    <a:cs typeface="Times New Roman" pitchFamily="18" charset="0"/>
                  </a:rPr>
                  <a:t>b</a:t>
                </a:r>
                <a:r>
                  <a:rPr lang="en-US" altLang="zh-CN" b="1" i="1" dirty="0" err="1">
                    <a:latin typeface="Times New Roman" pitchFamily="18" charset="0"/>
                    <a:cs typeface="Times New Roman" pitchFamily="18" charset="0"/>
                  </a:rPr>
                  <a:t>c</a:t>
                </a:r>
                <a:r>
                  <a:rPr lang="en-US" altLang="zh-CN" b="1" i="1" baseline="30000" dirty="0" err="1">
                    <a:latin typeface="Times New Roman" pitchFamily="18" charset="0"/>
                    <a:cs typeface="Times New Roman" pitchFamily="18" charset="0"/>
                  </a:rPr>
                  <a:t>c</a:t>
                </a:r>
                <a:r>
                  <a:rPr lang="en-US" altLang="zh-CN" b="1" dirty="0">
                    <a:latin typeface="Times New Roman" pitchFamily="18" charset="0"/>
                    <a:cs typeface="Times New Roman" pitchFamily="18" charset="0"/>
                  </a:rPr>
                  <a:t>≥(</a:t>
                </a:r>
                <a:r>
                  <a:rPr lang="en-US" altLang="zh-CN" b="1" i="1" dirty="0" err="1">
                    <a:latin typeface="Times New Roman" pitchFamily="18" charset="0"/>
                    <a:cs typeface="Times New Roman" pitchFamily="18" charset="0"/>
                  </a:rPr>
                  <a:t>abc</a:t>
                </a:r>
                <a14:m>
                  <m:oMath xmlns:m="http://schemas.openxmlformats.org/officeDocument/2006/math">
                    <m:sSup>
                      <m:sSupPr>
                        <m:ctrlPr>
                          <a:rPr lang="zh-CN" altLang="zh-CN" sz="2400" b="1" i="1"/>
                        </m:ctrlPr>
                      </m:sSupPr>
                      <m:e>
                        <m:r>
                          <m:rPr>
                            <m:nor/>
                          </m:rPr>
                          <a:rPr lang="en-US" altLang="zh-CN" sz="2400" b="1">
                            <a:latin typeface="Times New Roman" pitchFamily="18" charset="0"/>
                            <a:cs typeface="Times New Roman" pitchFamily="18" charset="0"/>
                          </a:rPr>
                          <m:t>)</m:t>
                        </m:r>
                      </m:e>
                      <m:sup>
                        <m:f>
                          <m:fPr>
                            <m:ctrlPr>
                              <a:rPr lang="zh-CN" altLang="zh-CN" sz="2400" b="1" i="1"/>
                            </m:ctrlPr>
                          </m:fPr>
                          <m:num>
                            <m:r>
                              <a:rPr lang="en-US" altLang="zh-CN" sz="2400" b="1" i="1"/>
                              <m:t>𝐚</m:t>
                            </m:r>
                            <m:r>
                              <a:rPr lang="zh-CN" altLang="zh-CN" sz="2400" b="1"/>
                              <m:t>＋</m:t>
                            </m:r>
                            <m:r>
                              <a:rPr lang="en-US" altLang="zh-CN" sz="2400" b="1" i="1"/>
                              <m:t>𝐛</m:t>
                            </m:r>
                            <m:r>
                              <a:rPr lang="zh-CN" altLang="zh-CN" sz="2400" b="1"/>
                              <m:t>＋</m:t>
                            </m:r>
                            <m:r>
                              <a:rPr lang="en-US" altLang="zh-CN" sz="2400" b="1" i="1"/>
                              <m:t>𝐜</m:t>
                            </m:r>
                          </m:num>
                          <m:den>
                            <m:r>
                              <a:rPr lang="en-US" altLang="zh-CN" sz="2400" b="1" i="1"/>
                              <m:t>𝟑</m:t>
                            </m:r>
                          </m:den>
                        </m:f>
                      </m:sup>
                    </m:sSup>
                  </m:oMath>
                </a14:m>
                <a:r>
                  <a:rPr lang="en-US" altLang="zh-CN" b="1" dirty="0">
                    <a:latin typeface="Times New Roman" pitchFamily="18" charset="0"/>
                    <a:cs typeface="Times New Roman" pitchFamily="18" charset="0"/>
                  </a:rPr>
                  <a:t>.</a:t>
                </a:r>
                <a:endParaRPr lang="zh-CN" altLang="zh-CN" dirty="0">
                  <a:latin typeface="Times New Roman" pitchFamily="18" charset="0"/>
                  <a:cs typeface="Times New Roman" pitchFamily="18" charset="0"/>
                </a:endParaRPr>
              </a:p>
            </p:txBody>
          </p:sp>
        </mc:Choice>
        <mc:Fallback>
          <p:sp>
            <p:nvSpPr>
              <p:cNvPr id="14338" name="副标题 2"/>
              <p:cNvSpPr>
                <a:spLocks noGrp="1" noRot="1" noChangeAspect="1" noMove="1" noResize="1" noEditPoints="1" noAdjustHandles="1" noChangeArrowheads="1" noChangeShapeType="1" noTextEdit="1"/>
              </p:cNvSpPr>
              <p:nvPr>
                <p:ph idx="1"/>
              </p:nvPr>
            </p:nvSpPr>
            <p:spPr>
              <a:xfrm>
                <a:off x="179512" y="1340768"/>
                <a:ext cx="8507288" cy="5328592"/>
              </a:xfrm>
              <a:blipFill rotWithShape="1">
                <a:blip r:embed="rId4"/>
                <a:stretch>
                  <a:fillRect l="-1576" t="-1945"/>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35096105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4338">
                                            <p:txEl>
                                              <p:pRg st="0" end="0"/>
                                            </p:txEl>
                                          </p:spTgt>
                                        </p:tgtEl>
                                        <p:attrNameLst>
                                          <p:attrName>style.visibility</p:attrName>
                                        </p:attrNameLst>
                                      </p:cBhvr>
                                      <p:to>
                                        <p:strVal val="visible"/>
                                      </p:to>
                                    </p:set>
                                    <p:animEffect transition="in" filter="fade">
                                      <p:cBhvr>
                                        <p:cTn id="7" dur="1000"/>
                                        <p:tgtEl>
                                          <p:spTgt spid="14338">
                                            <p:txEl>
                                              <p:pRg st="0" end="0"/>
                                            </p:txEl>
                                          </p:spTgt>
                                        </p:tgtEl>
                                      </p:cBhvr>
                                    </p:animEffect>
                                    <p:anim calcmode="lin" valueType="num">
                                      <p:cBhvr>
                                        <p:cTn id="8" dur="1000" fill="hold"/>
                                        <p:tgtEl>
                                          <p:spTgt spid="14338">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14338">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4338">
                                            <p:txEl>
                                              <p:pRg st="1" end="1"/>
                                            </p:txEl>
                                          </p:spTgt>
                                        </p:tgtEl>
                                        <p:attrNameLst>
                                          <p:attrName>style.visibility</p:attrName>
                                        </p:attrNameLst>
                                      </p:cBhvr>
                                      <p:to>
                                        <p:strVal val="visible"/>
                                      </p:to>
                                    </p:set>
                                    <p:animEffect transition="in" filter="fade">
                                      <p:cBhvr>
                                        <p:cTn id="14" dur="1000"/>
                                        <p:tgtEl>
                                          <p:spTgt spid="14338">
                                            <p:txEl>
                                              <p:pRg st="1" end="1"/>
                                            </p:txEl>
                                          </p:spTgt>
                                        </p:tgtEl>
                                      </p:cBhvr>
                                    </p:animEffect>
                                    <p:anim calcmode="lin" valueType="num">
                                      <p:cBhvr>
                                        <p:cTn id="15" dur="1000" fill="hold"/>
                                        <p:tgtEl>
                                          <p:spTgt spid="14338">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14338">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4338">
                                            <p:txEl>
                                              <p:pRg st="2" end="2"/>
                                            </p:txEl>
                                          </p:spTgt>
                                        </p:tgtEl>
                                        <p:attrNameLst>
                                          <p:attrName>style.visibility</p:attrName>
                                        </p:attrNameLst>
                                      </p:cBhvr>
                                      <p:to>
                                        <p:strVal val="visible"/>
                                      </p:to>
                                    </p:set>
                                    <p:animEffect transition="in" filter="fade">
                                      <p:cBhvr>
                                        <p:cTn id="21" dur="1000"/>
                                        <p:tgtEl>
                                          <p:spTgt spid="14338">
                                            <p:txEl>
                                              <p:pRg st="2" end="2"/>
                                            </p:txEl>
                                          </p:spTgt>
                                        </p:tgtEl>
                                      </p:cBhvr>
                                    </p:animEffect>
                                    <p:anim calcmode="lin" valueType="num">
                                      <p:cBhvr>
                                        <p:cTn id="22" dur="1000" fill="hold"/>
                                        <p:tgtEl>
                                          <p:spTgt spid="14338">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14338">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14338">
                                            <p:txEl>
                                              <p:pRg st="3" end="3"/>
                                            </p:txEl>
                                          </p:spTgt>
                                        </p:tgtEl>
                                        <p:attrNameLst>
                                          <p:attrName>style.visibility</p:attrName>
                                        </p:attrNameLst>
                                      </p:cBhvr>
                                      <p:to>
                                        <p:strVal val="visible"/>
                                      </p:to>
                                    </p:set>
                                    <p:animEffect transition="in" filter="fade">
                                      <p:cBhvr>
                                        <p:cTn id="28" dur="1000"/>
                                        <p:tgtEl>
                                          <p:spTgt spid="14338">
                                            <p:txEl>
                                              <p:pRg st="3" end="3"/>
                                            </p:txEl>
                                          </p:spTgt>
                                        </p:tgtEl>
                                      </p:cBhvr>
                                    </p:animEffect>
                                    <p:anim calcmode="lin" valueType="num">
                                      <p:cBhvr>
                                        <p:cTn id="29" dur="1000" fill="hold"/>
                                        <p:tgtEl>
                                          <p:spTgt spid="14338">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14338">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14338">
                                            <p:txEl>
                                              <p:pRg st="4" end="4"/>
                                            </p:txEl>
                                          </p:spTgt>
                                        </p:tgtEl>
                                        <p:attrNameLst>
                                          <p:attrName>style.visibility</p:attrName>
                                        </p:attrNameLst>
                                      </p:cBhvr>
                                      <p:to>
                                        <p:strVal val="visible"/>
                                      </p:to>
                                    </p:set>
                                    <p:animEffect transition="in" filter="fade">
                                      <p:cBhvr>
                                        <p:cTn id="35" dur="1000"/>
                                        <p:tgtEl>
                                          <p:spTgt spid="14338">
                                            <p:txEl>
                                              <p:pRg st="4" end="4"/>
                                            </p:txEl>
                                          </p:spTgt>
                                        </p:tgtEl>
                                      </p:cBhvr>
                                    </p:animEffect>
                                    <p:anim calcmode="lin" valueType="num">
                                      <p:cBhvr>
                                        <p:cTn id="36" dur="1000" fill="hold"/>
                                        <p:tgtEl>
                                          <p:spTgt spid="14338">
                                            <p:txEl>
                                              <p:pRg st="4" end="4"/>
                                            </p:txEl>
                                          </p:spTgt>
                                        </p:tgtEl>
                                        <p:attrNameLst>
                                          <p:attrName>ppt_x</p:attrName>
                                        </p:attrNameLst>
                                      </p:cBhvr>
                                      <p:tavLst>
                                        <p:tav tm="0">
                                          <p:val>
                                            <p:strVal val="#ppt_x"/>
                                          </p:val>
                                        </p:tav>
                                        <p:tav tm="100000">
                                          <p:val>
                                            <p:strVal val="#ppt_x"/>
                                          </p:val>
                                        </p:tav>
                                      </p:tavLst>
                                    </p:anim>
                                    <p:anim calcmode="lin" valueType="num">
                                      <p:cBhvr>
                                        <p:cTn id="37" dur="1000" fill="hold"/>
                                        <p:tgtEl>
                                          <p:spTgt spid="14338">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38" grpId="0"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9" name="Picture 2" descr="C:\Users\Administrator\Desktop\学校LOGO.jpg"/>
          <p:cNvPicPr>
            <a:picLocks noChangeAspect="1" noChangeArrowheads="1"/>
          </p:cNvPicPr>
          <p:nvPr/>
        </p:nvPicPr>
        <p:blipFill>
          <a:blip r:embed="rId2"/>
          <a:srcRect b="50735"/>
          <a:stretch>
            <a:fillRect/>
          </a:stretch>
        </p:blipFill>
        <p:spPr bwMode="auto">
          <a:xfrm>
            <a:off x="-23813" y="49213"/>
            <a:ext cx="1492251" cy="1435100"/>
          </a:xfrm>
          <a:prstGeom prst="rect">
            <a:avLst/>
          </a:prstGeom>
          <a:noFill/>
        </p:spPr>
      </p:pic>
      <p:sp>
        <p:nvSpPr>
          <p:cNvPr id="6" name="TextBox 3"/>
          <p:cNvSpPr txBox="1">
            <a:spLocks noChangeArrowheads="1"/>
          </p:cNvSpPr>
          <p:nvPr/>
        </p:nvSpPr>
        <p:spPr bwMode="auto">
          <a:xfrm>
            <a:off x="5004048" y="52388"/>
            <a:ext cx="4139952"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r>
              <a:rPr lang="en-US" altLang="zh-CN" sz="2000" b="1" i="1" dirty="0">
                <a:solidFill>
                  <a:srgbClr val="0070C0"/>
                </a:solidFill>
                <a:latin typeface="Times New Roman" pitchFamily="18" charset="0"/>
                <a:cs typeface="Times New Roman" pitchFamily="18" charset="0"/>
              </a:rPr>
              <a:t>No.</a:t>
            </a:r>
            <a:r>
              <a:rPr lang="en-US" altLang="zh-CN" sz="2000" b="1" dirty="0">
                <a:solidFill>
                  <a:srgbClr val="0070C0"/>
                </a:solidFill>
                <a:latin typeface="Times New Roman" pitchFamily="18" charset="0"/>
                <a:cs typeface="Times New Roman" pitchFamily="18" charset="0"/>
              </a:rPr>
              <a:t>1</a:t>
            </a:r>
            <a:r>
              <a:rPr lang="en-US" altLang="zh-CN" sz="2000" b="1" i="1" dirty="0">
                <a:solidFill>
                  <a:srgbClr val="0070C0"/>
                </a:solidFill>
                <a:latin typeface="Times New Roman" pitchFamily="18" charset="0"/>
                <a:cs typeface="Times New Roman" pitchFamily="18" charset="0"/>
              </a:rPr>
              <a:t>  middle  school </a:t>
            </a:r>
            <a:r>
              <a:rPr lang="zh-CN" altLang="en-US" sz="2000" b="1" dirty="0" smtClean="0">
                <a:solidFill>
                  <a:srgbClr val="0070C0"/>
                </a:solidFill>
                <a:latin typeface="Times New Roman" pitchFamily="18" charset="0"/>
                <a:cs typeface="Times New Roman" pitchFamily="18" charset="0"/>
              </a:rPr>
              <a:t>，</a:t>
            </a:r>
            <a:r>
              <a:rPr lang="en-US" altLang="zh-CN" sz="2000" b="1" i="1" dirty="0">
                <a:solidFill>
                  <a:srgbClr val="0070C0"/>
                </a:solidFill>
                <a:latin typeface="Times New Roman" pitchFamily="18" charset="0"/>
                <a:cs typeface="Times New Roman" pitchFamily="18" charset="0"/>
              </a:rPr>
              <a:t>my  love </a:t>
            </a:r>
            <a:r>
              <a:rPr lang="zh-CN" altLang="en-US" sz="2000" b="1" dirty="0">
                <a:solidFill>
                  <a:srgbClr val="0070C0"/>
                </a:solidFill>
                <a:latin typeface="Times New Roman" pitchFamily="18" charset="0"/>
                <a:cs typeface="Times New Roman" pitchFamily="18" charset="0"/>
              </a:rPr>
              <a:t>！</a:t>
            </a:r>
            <a:endParaRPr lang="zh-CN" altLang="en-US" sz="2000" b="1" i="1" dirty="0">
              <a:solidFill>
                <a:srgbClr val="0070C0"/>
              </a:solidFill>
              <a:latin typeface="Times New Roman" pitchFamily="18" charset="0"/>
              <a:cs typeface="Times New Roman" pitchFamily="18" charset="0"/>
            </a:endParaRPr>
          </a:p>
        </p:txBody>
      </p:sp>
      <p:pic>
        <p:nvPicPr>
          <p:cNvPr id="7" name="单色问题导学.eps" descr="id:2147505790;FounderCES"/>
          <p:cNvPicPr/>
          <p:nvPr/>
        </p:nvPicPr>
        <p:blipFill>
          <a:blip r:embed="rId3"/>
          <a:stretch>
            <a:fillRect/>
          </a:stretch>
        </p:blipFill>
        <p:spPr>
          <a:xfrm>
            <a:off x="1619672" y="250825"/>
            <a:ext cx="2274039" cy="664711"/>
          </a:xfrm>
          <a:prstGeom prst="rect">
            <a:avLst/>
          </a:prstGeom>
        </p:spPr>
      </p:pic>
      <mc:AlternateContent xmlns:mc="http://schemas.openxmlformats.org/markup-compatibility/2006">
        <mc:Choice xmlns:a14="http://schemas.microsoft.com/office/drawing/2010/main" Requires="a14">
          <p:sp>
            <p:nvSpPr>
              <p:cNvPr id="14338" name="副标题 2"/>
              <p:cNvSpPr>
                <a:spLocks noGrp="1"/>
              </p:cNvSpPr>
              <p:nvPr>
                <p:ph idx="1"/>
              </p:nvPr>
            </p:nvSpPr>
            <p:spPr>
              <a:xfrm>
                <a:off x="179512" y="1340768"/>
                <a:ext cx="8507288" cy="5328592"/>
              </a:xfrm>
            </p:spPr>
            <p:txBody>
              <a:bodyPr/>
              <a:lstStyle/>
              <a:p>
                <a:r>
                  <a:rPr lang="en-US" altLang="zh-CN" b="1" dirty="0" smtClean="0">
                    <a:latin typeface="Times New Roman" pitchFamily="18" charset="0"/>
                    <a:cs typeface="Times New Roman" pitchFamily="18" charset="0"/>
                  </a:rPr>
                  <a:t>2</a:t>
                </a:r>
                <a:r>
                  <a:rPr lang="en-US" altLang="zh-CN" b="1" dirty="0">
                    <a:latin typeface="Times New Roman" pitchFamily="18" charset="0"/>
                    <a:cs typeface="Times New Roman" pitchFamily="18" charset="0"/>
                  </a:rPr>
                  <a:t>.</a:t>
                </a:r>
                <a:r>
                  <a:rPr lang="zh-CN" altLang="zh-CN" b="1" dirty="0">
                    <a:latin typeface="Times New Roman" pitchFamily="18" charset="0"/>
                    <a:cs typeface="Times New Roman" pitchFamily="18" charset="0"/>
                  </a:rPr>
                  <a:t>用综合法证明不等式</a:t>
                </a:r>
                <a:endParaRPr lang="zh-CN" altLang="zh-CN" dirty="0">
                  <a:latin typeface="Times New Roman" pitchFamily="18" charset="0"/>
                  <a:cs typeface="Times New Roman" pitchFamily="18" charset="0"/>
                </a:endParaRPr>
              </a:p>
              <a:p>
                <a:r>
                  <a:rPr lang="zh-CN" altLang="zh-CN" b="1" dirty="0">
                    <a:latin typeface="Times New Roman" pitchFamily="18" charset="0"/>
                    <a:cs typeface="Times New Roman" pitchFamily="18" charset="0"/>
                  </a:rPr>
                  <a:t>例</a:t>
                </a:r>
                <a:r>
                  <a:rPr lang="en-US" altLang="zh-CN" b="1" dirty="0" smtClean="0">
                    <a:latin typeface="Times New Roman" pitchFamily="18" charset="0"/>
                    <a:cs typeface="Times New Roman" pitchFamily="18" charset="0"/>
                  </a:rPr>
                  <a:t>2</a:t>
                </a:r>
                <a:r>
                  <a:rPr lang="zh-CN" altLang="en-US" b="1" dirty="0" smtClean="0">
                    <a:latin typeface="Times New Roman" pitchFamily="18" charset="0"/>
                    <a:cs typeface="Times New Roman" pitchFamily="18" charset="0"/>
                  </a:rPr>
                  <a:t>、</a:t>
                </a:r>
                <a:r>
                  <a:rPr lang="zh-CN" altLang="zh-CN" b="1" dirty="0" smtClean="0">
                    <a:latin typeface="Times New Roman" pitchFamily="18" charset="0"/>
                    <a:cs typeface="Times New Roman" pitchFamily="18" charset="0"/>
                  </a:rPr>
                  <a:t>已知</a:t>
                </a:r>
                <a:r>
                  <a:rPr lang="en-US" altLang="zh-CN" b="1" i="1" dirty="0">
                    <a:latin typeface="Times New Roman" pitchFamily="18" charset="0"/>
                    <a:cs typeface="Times New Roman" pitchFamily="18" charset="0"/>
                  </a:rPr>
                  <a:t>a</a:t>
                </a:r>
                <a:r>
                  <a:rPr lang="zh-CN" altLang="zh-CN" b="1" dirty="0">
                    <a:latin typeface="Times New Roman" pitchFamily="18" charset="0"/>
                    <a:cs typeface="Times New Roman" pitchFamily="18" charset="0"/>
                  </a:rPr>
                  <a:t>，</a:t>
                </a:r>
                <a:r>
                  <a:rPr lang="en-US" altLang="zh-CN" b="1" i="1" dirty="0">
                    <a:latin typeface="Times New Roman" pitchFamily="18" charset="0"/>
                    <a:cs typeface="Times New Roman" pitchFamily="18" charset="0"/>
                  </a:rPr>
                  <a:t>b</a:t>
                </a:r>
                <a:r>
                  <a:rPr lang="zh-CN" altLang="zh-CN" b="1" dirty="0">
                    <a:latin typeface="Times New Roman" pitchFamily="18" charset="0"/>
                    <a:cs typeface="Times New Roman" pitchFamily="18" charset="0"/>
                  </a:rPr>
                  <a:t>，</a:t>
                </a:r>
                <a:r>
                  <a:rPr lang="en-US" altLang="zh-CN" b="1" i="1" dirty="0">
                    <a:latin typeface="Times New Roman" pitchFamily="18" charset="0"/>
                    <a:cs typeface="Times New Roman" pitchFamily="18" charset="0"/>
                  </a:rPr>
                  <a:t>c</a:t>
                </a:r>
                <a:r>
                  <a:rPr lang="en-US" altLang="zh-CN" b="1" dirty="0">
                    <a:latin typeface="Times New Roman" pitchFamily="18" charset="0"/>
                    <a:cs typeface="Times New Roman" pitchFamily="18" charset="0"/>
                  </a:rPr>
                  <a:t>&gt;0</a:t>
                </a:r>
                <a:r>
                  <a:rPr lang="zh-CN" altLang="zh-CN" b="1" dirty="0">
                    <a:latin typeface="Times New Roman" pitchFamily="18" charset="0"/>
                    <a:cs typeface="Times New Roman" pitchFamily="18" charset="0"/>
                  </a:rPr>
                  <a:t>且互不相等，</a:t>
                </a:r>
                <a:r>
                  <a:rPr lang="en-US" altLang="zh-CN" b="1" i="1" dirty="0" err="1">
                    <a:latin typeface="Times New Roman" pitchFamily="18" charset="0"/>
                    <a:cs typeface="Times New Roman" pitchFamily="18" charset="0"/>
                  </a:rPr>
                  <a:t>abc</a:t>
                </a:r>
                <a:r>
                  <a:rPr lang="zh-CN" altLang="zh-CN" b="1" dirty="0">
                    <a:latin typeface="Times New Roman" pitchFamily="18" charset="0"/>
                    <a:cs typeface="Times New Roman" pitchFamily="18" charset="0"/>
                  </a:rPr>
                  <a:t>＝</a:t>
                </a:r>
                <a:r>
                  <a:rPr lang="en-US" altLang="zh-CN" b="1" dirty="0">
                    <a:latin typeface="Times New Roman" pitchFamily="18" charset="0"/>
                    <a:cs typeface="Times New Roman" pitchFamily="18" charset="0"/>
                  </a:rPr>
                  <a:t>1.</a:t>
                </a:r>
                <a:r>
                  <a:rPr lang="zh-CN" altLang="zh-CN" b="1" dirty="0">
                    <a:latin typeface="Times New Roman" pitchFamily="18" charset="0"/>
                    <a:cs typeface="Times New Roman" pitchFamily="18" charset="0"/>
                  </a:rPr>
                  <a:t>证明</a:t>
                </a:r>
                <a:r>
                  <a:rPr lang="en-US" altLang="zh-CN" b="1" dirty="0">
                    <a:latin typeface="Times New Roman" pitchFamily="18" charset="0"/>
                    <a:cs typeface="Times New Roman" pitchFamily="18" charset="0"/>
                  </a:rPr>
                  <a:t>:</a:t>
                </a:r>
                <a14:m>
                  <m:oMath xmlns:m="http://schemas.openxmlformats.org/officeDocument/2006/math">
                    <m:rad>
                      <m:radPr>
                        <m:degHide m:val="on"/>
                        <m:ctrlPr>
                          <a:rPr lang="zh-CN" altLang="zh-CN" b="1" i="1"/>
                        </m:ctrlPr>
                      </m:radPr>
                      <m:deg/>
                      <m:e>
                        <m:r>
                          <a:rPr lang="en-US" altLang="zh-CN" b="1" i="1"/>
                          <m:t>𝐚</m:t>
                        </m:r>
                      </m:e>
                    </m:rad>
                    <m:r>
                      <a:rPr lang="zh-CN" altLang="zh-CN" b="1"/>
                      <m:t>＋</m:t>
                    </m:r>
                    <m:rad>
                      <m:radPr>
                        <m:degHide m:val="on"/>
                        <m:ctrlPr>
                          <a:rPr lang="zh-CN" altLang="zh-CN" b="1" i="1"/>
                        </m:ctrlPr>
                      </m:radPr>
                      <m:deg/>
                      <m:e>
                        <m:r>
                          <a:rPr lang="en-US" altLang="zh-CN" b="1" i="1"/>
                          <m:t>𝐛</m:t>
                        </m:r>
                      </m:e>
                    </m:rad>
                    <m:r>
                      <a:rPr lang="zh-CN" altLang="zh-CN" b="1"/>
                      <m:t>＋</m:t>
                    </m:r>
                    <m:rad>
                      <m:radPr>
                        <m:degHide m:val="on"/>
                        <m:ctrlPr>
                          <a:rPr lang="zh-CN" altLang="zh-CN" b="1" i="1"/>
                        </m:ctrlPr>
                      </m:radPr>
                      <m:deg/>
                      <m:e>
                        <m:r>
                          <a:rPr lang="en-US" altLang="zh-CN" b="1" i="1"/>
                          <m:t>𝐜</m:t>
                        </m:r>
                      </m:e>
                    </m:rad>
                  </m:oMath>
                </a14:m>
                <a:r>
                  <a:rPr lang="en-US" altLang="zh-CN" b="1" dirty="0">
                    <a:latin typeface="Times New Roman" pitchFamily="18" charset="0"/>
                    <a:cs typeface="Times New Roman" pitchFamily="18" charset="0"/>
                  </a:rPr>
                  <a:t>&lt;</a:t>
                </a:r>
                <a14:m>
                  <m:oMath xmlns:m="http://schemas.openxmlformats.org/officeDocument/2006/math">
                    <m:f>
                      <m:fPr>
                        <m:ctrlPr>
                          <a:rPr lang="zh-CN" altLang="zh-CN" b="1" i="1"/>
                        </m:ctrlPr>
                      </m:fPr>
                      <m:num>
                        <m:r>
                          <a:rPr lang="en-US" altLang="zh-CN" b="1" i="1"/>
                          <m:t>𝟏</m:t>
                        </m:r>
                      </m:num>
                      <m:den>
                        <m:r>
                          <a:rPr lang="en-US" altLang="zh-CN" b="1" i="1"/>
                          <m:t>𝐚</m:t>
                        </m:r>
                      </m:den>
                    </m:f>
                    <m:r>
                      <a:rPr lang="zh-CN" altLang="zh-CN" b="1"/>
                      <m:t>＋</m:t>
                    </m:r>
                    <m:f>
                      <m:fPr>
                        <m:ctrlPr>
                          <a:rPr lang="zh-CN" altLang="zh-CN" b="1" i="1"/>
                        </m:ctrlPr>
                      </m:fPr>
                      <m:num>
                        <m:r>
                          <a:rPr lang="en-US" altLang="zh-CN" b="1" i="1"/>
                          <m:t>𝟏</m:t>
                        </m:r>
                      </m:num>
                      <m:den>
                        <m:r>
                          <a:rPr lang="en-US" altLang="zh-CN" b="1" i="1"/>
                          <m:t>𝐛</m:t>
                        </m:r>
                      </m:den>
                    </m:f>
                    <m:r>
                      <a:rPr lang="zh-CN" altLang="zh-CN" b="1"/>
                      <m:t>＋</m:t>
                    </m:r>
                    <m:f>
                      <m:fPr>
                        <m:ctrlPr>
                          <a:rPr lang="zh-CN" altLang="zh-CN" b="1" i="1"/>
                        </m:ctrlPr>
                      </m:fPr>
                      <m:num>
                        <m:r>
                          <a:rPr lang="en-US" altLang="zh-CN" b="1" i="1"/>
                          <m:t>𝟏</m:t>
                        </m:r>
                      </m:num>
                      <m:den>
                        <m:r>
                          <a:rPr lang="en-US" altLang="zh-CN" b="1" i="1"/>
                          <m:t>𝐜</m:t>
                        </m:r>
                      </m:den>
                    </m:f>
                  </m:oMath>
                </a14:m>
                <a:r>
                  <a:rPr lang="en-US" altLang="zh-CN" b="1" dirty="0">
                    <a:latin typeface="Times New Roman" pitchFamily="18" charset="0"/>
                    <a:cs typeface="Times New Roman" pitchFamily="18" charset="0"/>
                  </a:rPr>
                  <a:t>.</a:t>
                </a:r>
                <a:endParaRPr lang="zh-CN" altLang="zh-CN" dirty="0">
                  <a:latin typeface="Times New Roman" pitchFamily="18" charset="0"/>
                  <a:cs typeface="Times New Roman" pitchFamily="18" charset="0"/>
                </a:endParaRPr>
              </a:p>
              <a:p>
                <a:r>
                  <a:rPr lang="zh-CN" altLang="zh-CN" b="1" dirty="0">
                    <a:latin typeface="Times New Roman" pitchFamily="18" charset="0"/>
                    <a:cs typeface="Times New Roman" pitchFamily="18" charset="0"/>
                  </a:rPr>
                  <a:t>【方法指导】本题可用</a:t>
                </a:r>
                <a:r>
                  <a:rPr lang="en-US" altLang="zh-CN" b="1" i="1" dirty="0" err="1">
                    <a:latin typeface="Times New Roman" pitchFamily="18" charset="0"/>
                    <a:cs typeface="Times New Roman" pitchFamily="18" charset="0"/>
                  </a:rPr>
                  <a:t>abc</a:t>
                </a:r>
                <a:r>
                  <a:rPr lang="zh-CN" altLang="zh-CN" b="1" dirty="0">
                    <a:latin typeface="Times New Roman" pitchFamily="18" charset="0"/>
                    <a:cs typeface="Times New Roman" pitchFamily="18" charset="0"/>
                  </a:rPr>
                  <a:t>＝</a:t>
                </a:r>
                <a:r>
                  <a:rPr lang="en-US" altLang="zh-CN" b="1" dirty="0">
                    <a:latin typeface="Times New Roman" pitchFamily="18" charset="0"/>
                    <a:cs typeface="Times New Roman" pitchFamily="18" charset="0"/>
                  </a:rPr>
                  <a:t>1</a:t>
                </a:r>
                <a:r>
                  <a:rPr lang="zh-CN" altLang="zh-CN" b="1" dirty="0">
                    <a:latin typeface="Times New Roman" pitchFamily="18" charset="0"/>
                    <a:cs typeface="Times New Roman" pitchFamily="18" charset="0"/>
                  </a:rPr>
                  <a:t>替换</a:t>
                </a:r>
                <a14:m>
                  <m:oMath xmlns:m="http://schemas.openxmlformats.org/officeDocument/2006/math">
                    <m:rad>
                      <m:radPr>
                        <m:degHide m:val="on"/>
                        <m:ctrlPr>
                          <a:rPr lang="zh-CN" altLang="zh-CN" b="1" i="1"/>
                        </m:ctrlPr>
                      </m:radPr>
                      <m:deg/>
                      <m:e>
                        <m:r>
                          <a:rPr lang="en-US" altLang="zh-CN" b="1" i="1"/>
                          <m:t>𝐚</m:t>
                        </m:r>
                      </m:e>
                    </m:rad>
                    <m:r>
                      <a:rPr lang="zh-CN" altLang="zh-CN" b="1"/>
                      <m:t>，</m:t>
                    </m:r>
                    <m:rad>
                      <m:radPr>
                        <m:degHide m:val="on"/>
                        <m:ctrlPr>
                          <a:rPr lang="zh-CN" altLang="zh-CN" b="1" i="1"/>
                        </m:ctrlPr>
                      </m:radPr>
                      <m:deg/>
                      <m:e>
                        <m:r>
                          <a:rPr lang="en-US" altLang="zh-CN" b="1" i="1"/>
                          <m:t>𝐛</m:t>
                        </m:r>
                      </m:e>
                    </m:rad>
                    <m:r>
                      <a:rPr lang="zh-CN" altLang="zh-CN" b="1"/>
                      <m:t>，</m:t>
                    </m:r>
                    <m:rad>
                      <m:radPr>
                        <m:degHide m:val="on"/>
                        <m:ctrlPr>
                          <a:rPr lang="zh-CN" altLang="zh-CN" b="1" i="1"/>
                        </m:ctrlPr>
                      </m:radPr>
                      <m:deg/>
                      <m:e>
                        <m:r>
                          <a:rPr lang="en-US" altLang="zh-CN" b="1" i="1"/>
                          <m:t>𝐜</m:t>
                        </m:r>
                      </m:e>
                    </m:rad>
                  </m:oMath>
                </a14:m>
                <a:r>
                  <a:rPr lang="zh-CN" altLang="zh-CN" b="1" dirty="0">
                    <a:latin typeface="Times New Roman" pitchFamily="18" charset="0"/>
                    <a:cs typeface="Times New Roman" pitchFamily="18" charset="0"/>
                  </a:rPr>
                  <a:t>中的</a:t>
                </a:r>
                <a:r>
                  <a:rPr lang="en-US" altLang="zh-CN" b="1" i="1" dirty="0">
                    <a:latin typeface="Times New Roman" pitchFamily="18" charset="0"/>
                    <a:cs typeface="Times New Roman" pitchFamily="18" charset="0"/>
                  </a:rPr>
                  <a:t>a</a:t>
                </a:r>
                <a:r>
                  <a:rPr lang="zh-CN" altLang="zh-CN" b="1" dirty="0">
                    <a:latin typeface="Times New Roman" pitchFamily="18" charset="0"/>
                    <a:cs typeface="Times New Roman" pitchFamily="18" charset="0"/>
                  </a:rPr>
                  <a:t>，</a:t>
                </a:r>
                <a:r>
                  <a:rPr lang="en-US" altLang="zh-CN" b="1" i="1" dirty="0">
                    <a:latin typeface="Times New Roman" pitchFamily="18" charset="0"/>
                    <a:cs typeface="Times New Roman" pitchFamily="18" charset="0"/>
                  </a:rPr>
                  <a:t>b</a:t>
                </a:r>
                <a:r>
                  <a:rPr lang="zh-CN" altLang="zh-CN" b="1" dirty="0">
                    <a:latin typeface="Times New Roman" pitchFamily="18" charset="0"/>
                    <a:cs typeface="Times New Roman" pitchFamily="18" charset="0"/>
                  </a:rPr>
                  <a:t>，</a:t>
                </a:r>
                <a:r>
                  <a:rPr lang="en-US" altLang="zh-CN" b="1" i="1" dirty="0">
                    <a:latin typeface="Times New Roman" pitchFamily="18" charset="0"/>
                    <a:cs typeface="Times New Roman" pitchFamily="18" charset="0"/>
                  </a:rPr>
                  <a:t>c</a:t>
                </a:r>
                <a:r>
                  <a:rPr lang="zh-CN" altLang="zh-CN" b="1" dirty="0">
                    <a:latin typeface="Times New Roman" pitchFamily="18" charset="0"/>
                    <a:cs typeface="Times New Roman" pitchFamily="18" charset="0"/>
                  </a:rPr>
                  <a:t>，然后利用基本不等式证明或者利用基本不等式从右向左证明</a:t>
                </a:r>
                <a:r>
                  <a:rPr lang="en-US" altLang="zh-CN" b="1" dirty="0" smtClean="0">
                    <a:latin typeface="Times New Roman" pitchFamily="18" charset="0"/>
                    <a:cs typeface="Times New Roman" pitchFamily="18" charset="0"/>
                  </a:rPr>
                  <a:t>.</a:t>
                </a:r>
                <a:endParaRPr lang="zh-CN" altLang="zh-CN" dirty="0">
                  <a:latin typeface="Times New Roman" pitchFamily="18" charset="0"/>
                  <a:cs typeface="Times New Roman" pitchFamily="18" charset="0"/>
                </a:endParaRPr>
              </a:p>
            </p:txBody>
          </p:sp>
        </mc:Choice>
        <mc:Fallback>
          <p:sp>
            <p:nvSpPr>
              <p:cNvPr id="14338" name="副标题 2"/>
              <p:cNvSpPr>
                <a:spLocks noGrp="1" noRot="1" noChangeAspect="1" noMove="1" noResize="1" noEditPoints="1" noAdjustHandles="1" noChangeArrowheads="1" noChangeShapeType="1" noTextEdit="1"/>
              </p:cNvSpPr>
              <p:nvPr>
                <p:ph idx="1"/>
              </p:nvPr>
            </p:nvSpPr>
            <p:spPr>
              <a:xfrm>
                <a:off x="179512" y="1340768"/>
                <a:ext cx="8507288" cy="5328592"/>
              </a:xfrm>
              <a:blipFill rotWithShape="1">
                <a:blip r:embed="rId4"/>
                <a:stretch>
                  <a:fillRect l="-1576" t="-1945" r="-501"/>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37029722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4338">
                                            <p:txEl>
                                              <p:pRg st="0" end="0"/>
                                            </p:txEl>
                                          </p:spTgt>
                                        </p:tgtEl>
                                        <p:attrNameLst>
                                          <p:attrName>style.visibility</p:attrName>
                                        </p:attrNameLst>
                                      </p:cBhvr>
                                      <p:to>
                                        <p:strVal val="visible"/>
                                      </p:to>
                                    </p:set>
                                    <p:animEffect transition="in" filter="fade">
                                      <p:cBhvr>
                                        <p:cTn id="7" dur="1000"/>
                                        <p:tgtEl>
                                          <p:spTgt spid="14338">
                                            <p:txEl>
                                              <p:pRg st="0" end="0"/>
                                            </p:txEl>
                                          </p:spTgt>
                                        </p:tgtEl>
                                      </p:cBhvr>
                                    </p:animEffect>
                                    <p:anim calcmode="lin" valueType="num">
                                      <p:cBhvr>
                                        <p:cTn id="8" dur="1000" fill="hold"/>
                                        <p:tgtEl>
                                          <p:spTgt spid="14338">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14338">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4338">
                                            <p:txEl>
                                              <p:pRg st="1" end="1"/>
                                            </p:txEl>
                                          </p:spTgt>
                                        </p:tgtEl>
                                        <p:attrNameLst>
                                          <p:attrName>style.visibility</p:attrName>
                                        </p:attrNameLst>
                                      </p:cBhvr>
                                      <p:to>
                                        <p:strVal val="visible"/>
                                      </p:to>
                                    </p:set>
                                    <p:animEffect transition="in" filter="fade">
                                      <p:cBhvr>
                                        <p:cTn id="14" dur="1000"/>
                                        <p:tgtEl>
                                          <p:spTgt spid="14338">
                                            <p:txEl>
                                              <p:pRg st="1" end="1"/>
                                            </p:txEl>
                                          </p:spTgt>
                                        </p:tgtEl>
                                      </p:cBhvr>
                                    </p:animEffect>
                                    <p:anim calcmode="lin" valueType="num">
                                      <p:cBhvr>
                                        <p:cTn id="15" dur="1000" fill="hold"/>
                                        <p:tgtEl>
                                          <p:spTgt spid="14338">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14338">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4338">
                                            <p:txEl>
                                              <p:pRg st="2" end="2"/>
                                            </p:txEl>
                                          </p:spTgt>
                                        </p:tgtEl>
                                        <p:attrNameLst>
                                          <p:attrName>style.visibility</p:attrName>
                                        </p:attrNameLst>
                                      </p:cBhvr>
                                      <p:to>
                                        <p:strVal val="visible"/>
                                      </p:to>
                                    </p:set>
                                    <p:animEffect transition="in" filter="fade">
                                      <p:cBhvr>
                                        <p:cTn id="21" dur="1000"/>
                                        <p:tgtEl>
                                          <p:spTgt spid="14338">
                                            <p:txEl>
                                              <p:pRg st="2" end="2"/>
                                            </p:txEl>
                                          </p:spTgt>
                                        </p:tgtEl>
                                      </p:cBhvr>
                                    </p:animEffect>
                                    <p:anim calcmode="lin" valueType="num">
                                      <p:cBhvr>
                                        <p:cTn id="22" dur="1000" fill="hold"/>
                                        <p:tgtEl>
                                          <p:spTgt spid="14338">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14338">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38" grpId="0"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9" name="Picture 2" descr="C:\Users\Administrator\Desktop\学校LOGO.jpg"/>
          <p:cNvPicPr>
            <a:picLocks noChangeAspect="1" noChangeArrowheads="1"/>
          </p:cNvPicPr>
          <p:nvPr/>
        </p:nvPicPr>
        <p:blipFill>
          <a:blip r:embed="rId2"/>
          <a:srcRect b="50735"/>
          <a:stretch>
            <a:fillRect/>
          </a:stretch>
        </p:blipFill>
        <p:spPr bwMode="auto">
          <a:xfrm>
            <a:off x="-23813" y="49213"/>
            <a:ext cx="1492251" cy="1435100"/>
          </a:xfrm>
          <a:prstGeom prst="rect">
            <a:avLst/>
          </a:prstGeom>
          <a:noFill/>
        </p:spPr>
      </p:pic>
      <p:sp>
        <p:nvSpPr>
          <p:cNvPr id="6" name="TextBox 3"/>
          <p:cNvSpPr txBox="1">
            <a:spLocks noChangeArrowheads="1"/>
          </p:cNvSpPr>
          <p:nvPr/>
        </p:nvSpPr>
        <p:spPr bwMode="auto">
          <a:xfrm>
            <a:off x="5004048" y="52388"/>
            <a:ext cx="4139952"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r>
              <a:rPr lang="en-US" altLang="zh-CN" sz="2000" b="1" i="1" dirty="0">
                <a:solidFill>
                  <a:srgbClr val="0070C0"/>
                </a:solidFill>
                <a:latin typeface="Times New Roman" pitchFamily="18" charset="0"/>
                <a:cs typeface="Times New Roman" pitchFamily="18" charset="0"/>
              </a:rPr>
              <a:t>No.</a:t>
            </a:r>
            <a:r>
              <a:rPr lang="en-US" altLang="zh-CN" sz="2000" b="1" dirty="0">
                <a:solidFill>
                  <a:srgbClr val="0070C0"/>
                </a:solidFill>
                <a:latin typeface="Times New Roman" pitchFamily="18" charset="0"/>
                <a:cs typeface="Times New Roman" pitchFamily="18" charset="0"/>
              </a:rPr>
              <a:t>1</a:t>
            </a:r>
            <a:r>
              <a:rPr lang="en-US" altLang="zh-CN" sz="2000" b="1" i="1" dirty="0">
                <a:solidFill>
                  <a:srgbClr val="0070C0"/>
                </a:solidFill>
                <a:latin typeface="Times New Roman" pitchFamily="18" charset="0"/>
                <a:cs typeface="Times New Roman" pitchFamily="18" charset="0"/>
              </a:rPr>
              <a:t>  middle  school </a:t>
            </a:r>
            <a:r>
              <a:rPr lang="zh-CN" altLang="en-US" sz="2000" b="1" dirty="0" smtClean="0">
                <a:solidFill>
                  <a:srgbClr val="0070C0"/>
                </a:solidFill>
                <a:latin typeface="Times New Roman" pitchFamily="18" charset="0"/>
                <a:cs typeface="Times New Roman" pitchFamily="18" charset="0"/>
              </a:rPr>
              <a:t>，</a:t>
            </a:r>
            <a:r>
              <a:rPr lang="en-US" altLang="zh-CN" sz="2000" b="1" i="1" dirty="0">
                <a:solidFill>
                  <a:srgbClr val="0070C0"/>
                </a:solidFill>
                <a:latin typeface="Times New Roman" pitchFamily="18" charset="0"/>
                <a:cs typeface="Times New Roman" pitchFamily="18" charset="0"/>
              </a:rPr>
              <a:t>my  love </a:t>
            </a:r>
            <a:r>
              <a:rPr lang="zh-CN" altLang="en-US" sz="2000" b="1" dirty="0">
                <a:solidFill>
                  <a:srgbClr val="0070C0"/>
                </a:solidFill>
                <a:latin typeface="Times New Roman" pitchFamily="18" charset="0"/>
                <a:cs typeface="Times New Roman" pitchFamily="18" charset="0"/>
              </a:rPr>
              <a:t>！</a:t>
            </a:r>
            <a:endParaRPr lang="zh-CN" altLang="en-US" sz="2000" b="1" i="1" dirty="0">
              <a:solidFill>
                <a:srgbClr val="0070C0"/>
              </a:solidFill>
              <a:latin typeface="Times New Roman" pitchFamily="18" charset="0"/>
              <a:cs typeface="Times New Roman" pitchFamily="18" charset="0"/>
            </a:endParaRPr>
          </a:p>
        </p:txBody>
      </p:sp>
      <p:pic>
        <p:nvPicPr>
          <p:cNvPr id="7" name="单色问题导学.eps" descr="id:2147505790;FounderCES"/>
          <p:cNvPicPr/>
          <p:nvPr/>
        </p:nvPicPr>
        <p:blipFill>
          <a:blip r:embed="rId3"/>
          <a:stretch>
            <a:fillRect/>
          </a:stretch>
        </p:blipFill>
        <p:spPr>
          <a:xfrm>
            <a:off x="1619672" y="250825"/>
            <a:ext cx="2274039" cy="664711"/>
          </a:xfrm>
          <a:prstGeom prst="rect">
            <a:avLst/>
          </a:prstGeom>
        </p:spPr>
      </p:pic>
      <mc:AlternateContent xmlns:mc="http://schemas.openxmlformats.org/markup-compatibility/2006">
        <mc:Choice xmlns:a14="http://schemas.microsoft.com/office/drawing/2010/main" Requires="a14">
          <p:sp>
            <p:nvSpPr>
              <p:cNvPr id="14338" name="副标题 2"/>
              <p:cNvSpPr>
                <a:spLocks noGrp="1"/>
              </p:cNvSpPr>
              <p:nvPr>
                <p:ph idx="1"/>
              </p:nvPr>
            </p:nvSpPr>
            <p:spPr>
              <a:xfrm>
                <a:off x="179512" y="1340768"/>
                <a:ext cx="8507288" cy="5328592"/>
              </a:xfrm>
            </p:spPr>
            <p:txBody>
              <a:bodyPr/>
              <a:lstStyle/>
              <a:p>
                <a:r>
                  <a:rPr lang="zh-CN" altLang="zh-CN" b="1" dirty="0" smtClean="0">
                    <a:latin typeface="Times New Roman" pitchFamily="18" charset="0"/>
                    <a:cs typeface="Times New Roman" pitchFamily="18" charset="0"/>
                  </a:rPr>
                  <a:t>【解析】</a:t>
                </a:r>
                <a:r>
                  <a:rPr lang="en-US" altLang="zh-CN" b="1" dirty="0">
                    <a:latin typeface="Times New Roman" pitchFamily="18" charset="0"/>
                    <a:cs typeface="Times New Roman" pitchFamily="18" charset="0"/>
                  </a:rPr>
                  <a:t>(</a:t>
                </a:r>
                <a:r>
                  <a:rPr lang="zh-CN" altLang="zh-CN" b="1" dirty="0">
                    <a:latin typeface="Times New Roman" pitchFamily="18" charset="0"/>
                    <a:cs typeface="Times New Roman" pitchFamily="18" charset="0"/>
                  </a:rPr>
                  <a:t>法一</a:t>
                </a:r>
                <a:r>
                  <a:rPr lang="en-US" altLang="zh-CN" b="1" dirty="0" smtClean="0">
                    <a:latin typeface="Times New Roman" pitchFamily="18" charset="0"/>
                    <a:cs typeface="Times New Roman" pitchFamily="18" charset="0"/>
                  </a:rPr>
                  <a:t>)</a:t>
                </a:r>
              </a:p>
              <a:p>
                <a:r>
                  <a:rPr lang="zh-CN" altLang="zh-CN" b="1" dirty="0" smtClean="0">
                    <a:latin typeface="Times New Roman" pitchFamily="18" charset="0"/>
                    <a:cs typeface="Times New Roman" pitchFamily="18" charset="0"/>
                  </a:rPr>
                  <a:t>因为</a:t>
                </a:r>
                <a:r>
                  <a:rPr lang="en-US" altLang="zh-CN" b="1" i="1" dirty="0">
                    <a:latin typeface="Times New Roman" pitchFamily="18" charset="0"/>
                    <a:cs typeface="Times New Roman" pitchFamily="18" charset="0"/>
                  </a:rPr>
                  <a:t>a</a:t>
                </a:r>
                <a:r>
                  <a:rPr lang="zh-CN" altLang="zh-CN" b="1" dirty="0">
                    <a:latin typeface="Times New Roman" pitchFamily="18" charset="0"/>
                    <a:cs typeface="Times New Roman" pitchFamily="18" charset="0"/>
                  </a:rPr>
                  <a:t>，</a:t>
                </a:r>
                <a:r>
                  <a:rPr lang="en-US" altLang="zh-CN" b="1" i="1" dirty="0">
                    <a:latin typeface="Times New Roman" pitchFamily="18" charset="0"/>
                    <a:cs typeface="Times New Roman" pitchFamily="18" charset="0"/>
                  </a:rPr>
                  <a:t>b</a:t>
                </a:r>
                <a:r>
                  <a:rPr lang="zh-CN" altLang="zh-CN" b="1" dirty="0">
                    <a:latin typeface="Times New Roman" pitchFamily="18" charset="0"/>
                    <a:cs typeface="Times New Roman" pitchFamily="18" charset="0"/>
                  </a:rPr>
                  <a:t>，</a:t>
                </a:r>
                <a:r>
                  <a:rPr lang="en-US" altLang="zh-CN" b="1" i="1" dirty="0">
                    <a:latin typeface="Times New Roman" pitchFamily="18" charset="0"/>
                    <a:cs typeface="Times New Roman" pitchFamily="18" charset="0"/>
                  </a:rPr>
                  <a:t>c</a:t>
                </a:r>
                <a:r>
                  <a:rPr lang="en-US" altLang="zh-CN" b="1" dirty="0">
                    <a:latin typeface="Times New Roman" pitchFamily="18" charset="0"/>
                    <a:cs typeface="Times New Roman" pitchFamily="18" charset="0"/>
                  </a:rPr>
                  <a:t>&gt;0</a:t>
                </a:r>
                <a:r>
                  <a:rPr lang="zh-CN" altLang="zh-CN" b="1" dirty="0">
                    <a:latin typeface="Times New Roman" pitchFamily="18" charset="0"/>
                    <a:cs typeface="Times New Roman" pitchFamily="18" charset="0"/>
                  </a:rPr>
                  <a:t>且互不相等，</a:t>
                </a:r>
                <a:r>
                  <a:rPr lang="en-US" altLang="zh-CN" b="1" i="1" dirty="0" err="1">
                    <a:latin typeface="Times New Roman" pitchFamily="18" charset="0"/>
                    <a:cs typeface="Times New Roman" pitchFamily="18" charset="0"/>
                  </a:rPr>
                  <a:t>abc</a:t>
                </a:r>
                <a:r>
                  <a:rPr lang="zh-CN" altLang="zh-CN" b="1" dirty="0">
                    <a:latin typeface="Times New Roman" pitchFamily="18" charset="0"/>
                    <a:cs typeface="Times New Roman" pitchFamily="18" charset="0"/>
                  </a:rPr>
                  <a:t>＝</a:t>
                </a:r>
                <a:r>
                  <a:rPr lang="en-US" altLang="zh-CN" b="1" dirty="0">
                    <a:latin typeface="Times New Roman" pitchFamily="18" charset="0"/>
                    <a:cs typeface="Times New Roman" pitchFamily="18" charset="0"/>
                  </a:rPr>
                  <a:t>1.</a:t>
                </a:r>
                <a:endParaRPr lang="zh-CN" altLang="zh-CN" dirty="0">
                  <a:latin typeface="Times New Roman" pitchFamily="18" charset="0"/>
                  <a:cs typeface="Times New Roman" pitchFamily="18" charset="0"/>
                </a:endParaRPr>
              </a:p>
              <a:p>
                <a:r>
                  <a:rPr lang="zh-CN" altLang="zh-CN" b="1" dirty="0">
                    <a:latin typeface="Times New Roman" pitchFamily="18" charset="0"/>
                    <a:cs typeface="Times New Roman" pitchFamily="18" charset="0"/>
                  </a:rPr>
                  <a:t>所以</a:t>
                </a:r>
                <a14:m>
                  <m:oMath xmlns:m="http://schemas.openxmlformats.org/officeDocument/2006/math">
                    <m:rad>
                      <m:radPr>
                        <m:degHide m:val="on"/>
                        <m:ctrlPr>
                          <a:rPr lang="zh-CN" altLang="zh-CN" b="1" i="1"/>
                        </m:ctrlPr>
                      </m:radPr>
                      <m:deg/>
                      <m:e>
                        <m:r>
                          <a:rPr lang="en-US" altLang="zh-CN" b="1" i="1"/>
                          <m:t>𝐚</m:t>
                        </m:r>
                      </m:e>
                    </m:rad>
                    <m:r>
                      <a:rPr lang="zh-CN" altLang="zh-CN" b="1"/>
                      <m:t>＋</m:t>
                    </m:r>
                    <m:rad>
                      <m:radPr>
                        <m:degHide m:val="on"/>
                        <m:ctrlPr>
                          <a:rPr lang="zh-CN" altLang="zh-CN" b="1" i="1"/>
                        </m:ctrlPr>
                      </m:radPr>
                      <m:deg/>
                      <m:e>
                        <m:r>
                          <a:rPr lang="en-US" altLang="zh-CN" b="1" i="1"/>
                          <m:t>𝐛</m:t>
                        </m:r>
                      </m:e>
                    </m:rad>
                    <m:r>
                      <a:rPr lang="zh-CN" altLang="zh-CN" b="1"/>
                      <m:t>＋</m:t>
                    </m:r>
                    <m:rad>
                      <m:radPr>
                        <m:degHide m:val="on"/>
                        <m:ctrlPr>
                          <a:rPr lang="zh-CN" altLang="zh-CN" b="1" i="1"/>
                        </m:ctrlPr>
                      </m:radPr>
                      <m:deg/>
                      <m:e>
                        <m:r>
                          <a:rPr lang="en-US" altLang="zh-CN" b="1" i="1"/>
                          <m:t>𝐜</m:t>
                        </m:r>
                      </m:e>
                    </m:rad>
                    <m:r>
                      <a:rPr lang="zh-CN" altLang="zh-CN" b="1"/>
                      <m:t>＝</m:t>
                    </m:r>
                    <m:rad>
                      <m:radPr>
                        <m:degHide m:val="on"/>
                        <m:ctrlPr>
                          <a:rPr lang="zh-CN" altLang="zh-CN" b="1" i="1"/>
                        </m:ctrlPr>
                      </m:radPr>
                      <m:deg/>
                      <m:e>
                        <m:f>
                          <m:fPr>
                            <m:ctrlPr>
                              <a:rPr lang="zh-CN" altLang="zh-CN" b="1" i="1"/>
                            </m:ctrlPr>
                          </m:fPr>
                          <m:num>
                            <m:r>
                              <a:rPr lang="en-US" altLang="zh-CN" b="1" i="1"/>
                              <m:t>𝟏</m:t>
                            </m:r>
                          </m:num>
                          <m:den>
                            <m:r>
                              <a:rPr lang="en-US" altLang="zh-CN" b="1" i="1"/>
                              <m:t>𝐛𝐜</m:t>
                            </m:r>
                          </m:den>
                        </m:f>
                      </m:e>
                    </m:rad>
                    <m:r>
                      <a:rPr lang="zh-CN" altLang="zh-CN" b="1"/>
                      <m:t>＋</m:t>
                    </m:r>
                    <m:rad>
                      <m:radPr>
                        <m:degHide m:val="on"/>
                        <m:ctrlPr>
                          <a:rPr lang="zh-CN" altLang="zh-CN" b="1" i="1"/>
                        </m:ctrlPr>
                      </m:radPr>
                      <m:deg/>
                      <m:e>
                        <m:f>
                          <m:fPr>
                            <m:ctrlPr>
                              <a:rPr lang="zh-CN" altLang="zh-CN" b="1" i="1"/>
                            </m:ctrlPr>
                          </m:fPr>
                          <m:num>
                            <m:r>
                              <a:rPr lang="en-US" altLang="zh-CN" b="1" i="1"/>
                              <m:t>𝟏</m:t>
                            </m:r>
                          </m:num>
                          <m:den>
                            <m:r>
                              <a:rPr lang="en-US" altLang="zh-CN" b="1" i="1"/>
                              <m:t>𝐚𝐜</m:t>
                            </m:r>
                          </m:den>
                        </m:f>
                      </m:e>
                    </m:rad>
                    <m:r>
                      <a:rPr lang="zh-CN" altLang="zh-CN" b="1"/>
                      <m:t>＋</m:t>
                    </m:r>
                    <m:rad>
                      <m:radPr>
                        <m:degHide m:val="on"/>
                        <m:ctrlPr>
                          <a:rPr lang="zh-CN" altLang="zh-CN" b="1" i="1"/>
                        </m:ctrlPr>
                      </m:radPr>
                      <m:deg/>
                      <m:e>
                        <m:f>
                          <m:fPr>
                            <m:ctrlPr>
                              <a:rPr lang="zh-CN" altLang="zh-CN" b="1" i="1"/>
                            </m:ctrlPr>
                          </m:fPr>
                          <m:num>
                            <m:r>
                              <a:rPr lang="en-US" altLang="zh-CN" b="1" i="1"/>
                              <m:t>𝟏</m:t>
                            </m:r>
                          </m:num>
                          <m:den>
                            <m:r>
                              <a:rPr lang="en-US" altLang="zh-CN" b="1" i="1"/>
                              <m:t>𝐚𝐛</m:t>
                            </m:r>
                          </m:den>
                        </m:f>
                      </m:e>
                    </m:rad>
                  </m:oMath>
                </a14:m>
                <a:endParaRPr lang="en-US" altLang="zh-CN" b="1" dirty="0" smtClean="0">
                  <a:latin typeface="Times New Roman" pitchFamily="18" charset="0"/>
                  <a:cs typeface="Times New Roman" pitchFamily="18" charset="0"/>
                </a:endParaRPr>
              </a:p>
              <a:p>
                <a:r>
                  <a:rPr lang="en-US" altLang="zh-CN" b="1" dirty="0">
                    <a:latin typeface="Times New Roman" pitchFamily="18" charset="0"/>
                    <a:cs typeface="Times New Roman" pitchFamily="18" charset="0"/>
                  </a:rPr>
                  <a:t>&lt;</a:t>
                </a:r>
                <a14:m>
                  <m:oMath xmlns:m="http://schemas.openxmlformats.org/officeDocument/2006/math">
                    <m:f>
                      <m:fPr>
                        <m:ctrlPr>
                          <a:rPr lang="zh-CN" altLang="zh-CN" b="1" i="1"/>
                        </m:ctrlPr>
                      </m:fPr>
                      <m:num>
                        <m:f>
                          <m:fPr>
                            <m:ctrlPr>
                              <a:rPr lang="zh-CN" altLang="zh-CN" b="1" i="1"/>
                            </m:ctrlPr>
                          </m:fPr>
                          <m:num>
                            <m:r>
                              <a:rPr lang="en-US" altLang="zh-CN" b="1" i="1"/>
                              <m:t>𝟏</m:t>
                            </m:r>
                          </m:num>
                          <m:den>
                            <m:r>
                              <a:rPr lang="en-US" altLang="zh-CN" b="1" i="1"/>
                              <m:t>𝐛</m:t>
                            </m:r>
                          </m:den>
                        </m:f>
                        <m:r>
                          <a:rPr lang="zh-CN" altLang="zh-CN" b="1"/>
                          <m:t>＋</m:t>
                        </m:r>
                        <m:f>
                          <m:fPr>
                            <m:ctrlPr>
                              <a:rPr lang="zh-CN" altLang="zh-CN" b="1" i="1"/>
                            </m:ctrlPr>
                          </m:fPr>
                          <m:num>
                            <m:r>
                              <a:rPr lang="en-US" altLang="zh-CN" b="1" i="1"/>
                              <m:t>𝟏</m:t>
                            </m:r>
                          </m:num>
                          <m:den>
                            <m:r>
                              <a:rPr lang="en-US" altLang="zh-CN" b="1" i="1"/>
                              <m:t>𝐜</m:t>
                            </m:r>
                          </m:den>
                        </m:f>
                      </m:num>
                      <m:den>
                        <m:r>
                          <a:rPr lang="en-US" altLang="zh-CN" b="1" i="1"/>
                          <m:t>𝟐</m:t>
                        </m:r>
                      </m:den>
                    </m:f>
                    <m:r>
                      <a:rPr lang="zh-CN" altLang="zh-CN" b="1"/>
                      <m:t>＋</m:t>
                    </m:r>
                    <m:f>
                      <m:fPr>
                        <m:ctrlPr>
                          <a:rPr lang="zh-CN" altLang="zh-CN" b="1" i="1"/>
                        </m:ctrlPr>
                      </m:fPr>
                      <m:num>
                        <m:f>
                          <m:fPr>
                            <m:ctrlPr>
                              <a:rPr lang="zh-CN" altLang="zh-CN" b="1" i="1"/>
                            </m:ctrlPr>
                          </m:fPr>
                          <m:num>
                            <m:r>
                              <a:rPr lang="en-US" altLang="zh-CN" b="1" i="1"/>
                              <m:t>𝟏</m:t>
                            </m:r>
                          </m:num>
                          <m:den>
                            <m:r>
                              <a:rPr lang="en-US" altLang="zh-CN" b="1" i="1"/>
                              <m:t>𝐚</m:t>
                            </m:r>
                          </m:den>
                        </m:f>
                        <m:r>
                          <a:rPr lang="zh-CN" altLang="zh-CN" b="1"/>
                          <m:t>＋</m:t>
                        </m:r>
                        <m:f>
                          <m:fPr>
                            <m:ctrlPr>
                              <a:rPr lang="zh-CN" altLang="zh-CN" b="1" i="1"/>
                            </m:ctrlPr>
                          </m:fPr>
                          <m:num>
                            <m:r>
                              <a:rPr lang="en-US" altLang="zh-CN" b="1" i="1"/>
                              <m:t>𝟏</m:t>
                            </m:r>
                          </m:num>
                          <m:den>
                            <m:r>
                              <a:rPr lang="en-US" altLang="zh-CN" b="1" i="1"/>
                              <m:t>𝐜</m:t>
                            </m:r>
                          </m:den>
                        </m:f>
                      </m:num>
                      <m:den>
                        <m:r>
                          <a:rPr lang="en-US" altLang="zh-CN" b="1" i="1"/>
                          <m:t>𝟐</m:t>
                        </m:r>
                      </m:den>
                    </m:f>
                    <m:r>
                      <a:rPr lang="zh-CN" altLang="zh-CN" b="1"/>
                      <m:t>＋</m:t>
                    </m:r>
                    <m:f>
                      <m:fPr>
                        <m:ctrlPr>
                          <a:rPr lang="zh-CN" altLang="zh-CN" b="1" i="1"/>
                        </m:ctrlPr>
                      </m:fPr>
                      <m:num>
                        <m:f>
                          <m:fPr>
                            <m:ctrlPr>
                              <a:rPr lang="zh-CN" altLang="zh-CN" b="1" i="1"/>
                            </m:ctrlPr>
                          </m:fPr>
                          <m:num>
                            <m:r>
                              <a:rPr lang="en-US" altLang="zh-CN" b="1" i="1"/>
                              <m:t>𝟏</m:t>
                            </m:r>
                          </m:num>
                          <m:den>
                            <m:r>
                              <a:rPr lang="en-US" altLang="zh-CN" b="1" i="1"/>
                              <m:t>𝐚</m:t>
                            </m:r>
                          </m:den>
                        </m:f>
                        <m:r>
                          <a:rPr lang="zh-CN" altLang="zh-CN" b="1"/>
                          <m:t>＋</m:t>
                        </m:r>
                        <m:f>
                          <m:fPr>
                            <m:ctrlPr>
                              <a:rPr lang="zh-CN" altLang="zh-CN" b="1" i="1"/>
                            </m:ctrlPr>
                          </m:fPr>
                          <m:num>
                            <m:r>
                              <a:rPr lang="en-US" altLang="zh-CN" b="1" i="1"/>
                              <m:t>𝟏</m:t>
                            </m:r>
                          </m:num>
                          <m:den>
                            <m:r>
                              <a:rPr lang="en-US" altLang="zh-CN" b="1" i="1"/>
                              <m:t>𝐛</m:t>
                            </m:r>
                          </m:den>
                        </m:f>
                      </m:num>
                      <m:den>
                        <m:r>
                          <a:rPr lang="en-US" altLang="zh-CN" b="1" i="1"/>
                          <m:t>𝟐</m:t>
                        </m:r>
                      </m:den>
                    </m:f>
                    <m:r>
                      <a:rPr lang="zh-CN" altLang="zh-CN" b="1"/>
                      <m:t>＝</m:t>
                    </m:r>
                    <m:f>
                      <m:fPr>
                        <m:ctrlPr>
                          <a:rPr lang="zh-CN" altLang="zh-CN" b="1" i="1"/>
                        </m:ctrlPr>
                      </m:fPr>
                      <m:num>
                        <m:r>
                          <a:rPr lang="en-US" altLang="zh-CN" b="1" i="1"/>
                          <m:t>𝟏</m:t>
                        </m:r>
                      </m:num>
                      <m:den>
                        <m:r>
                          <a:rPr lang="en-US" altLang="zh-CN" b="1" i="1"/>
                          <m:t>𝐚</m:t>
                        </m:r>
                      </m:den>
                    </m:f>
                    <m:r>
                      <a:rPr lang="zh-CN" altLang="zh-CN" b="1"/>
                      <m:t>＋</m:t>
                    </m:r>
                    <m:f>
                      <m:fPr>
                        <m:ctrlPr>
                          <a:rPr lang="zh-CN" altLang="zh-CN" b="1" i="1"/>
                        </m:ctrlPr>
                      </m:fPr>
                      <m:num>
                        <m:r>
                          <a:rPr lang="en-US" altLang="zh-CN" b="1" i="1"/>
                          <m:t>𝟏</m:t>
                        </m:r>
                      </m:num>
                      <m:den>
                        <m:r>
                          <a:rPr lang="en-US" altLang="zh-CN" b="1" i="1"/>
                          <m:t>𝐛</m:t>
                        </m:r>
                      </m:den>
                    </m:f>
                    <m:r>
                      <a:rPr lang="zh-CN" altLang="zh-CN" b="1"/>
                      <m:t>＋</m:t>
                    </m:r>
                    <m:f>
                      <m:fPr>
                        <m:ctrlPr>
                          <a:rPr lang="zh-CN" altLang="zh-CN" b="1" i="1"/>
                        </m:ctrlPr>
                      </m:fPr>
                      <m:num>
                        <m:r>
                          <a:rPr lang="en-US" altLang="zh-CN" b="1" i="1"/>
                          <m:t>𝟏</m:t>
                        </m:r>
                      </m:num>
                      <m:den>
                        <m:r>
                          <a:rPr lang="en-US" altLang="zh-CN" b="1" i="1"/>
                          <m:t>𝐜</m:t>
                        </m:r>
                      </m:den>
                    </m:f>
                  </m:oMath>
                </a14:m>
                <a:r>
                  <a:rPr lang="zh-CN" altLang="zh-CN" b="1" dirty="0">
                    <a:latin typeface="Times New Roman" pitchFamily="18" charset="0"/>
                    <a:cs typeface="Times New Roman" pitchFamily="18" charset="0"/>
                  </a:rPr>
                  <a:t>，</a:t>
                </a:r>
                <a:endParaRPr lang="zh-CN" altLang="zh-CN" dirty="0">
                  <a:latin typeface="Times New Roman" pitchFamily="18" charset="0"/>
                  <a:cs typeface="Times New Roman" pitchFamily="18" charset="0"/>
                </a:endParaRPr>
              </a:p>
              <a:p>
                <a:r>
                  <a:rPr lang="zh-CN" altLang="zh-CN" b="1" dirty="0">
                    <a:latin typeface="Times New Roman" pitchFamily="18" charset="0"/>
                    <a:cs typeface="Times New Roman" pitchFamily="18" charset="0"/>
                  </a:rPr>
                  <a:t>即</a:t>
                </a:r>
                <a14:m>
                  <m:oMath xmlns:m="http://schemas.openxmlformats.org/officeDocument/2006/math">
                    <m:rad>
                      <m:radPr>
                        <m:degHide m:val="on"/>
                        <m:ctrlPr>
                          <a:rPr lang="zh-CN" altLang="zh-CN" b="1" i="1"/>
                        </m:ctrlPr>
                      </m:radPr>
                      <m:deg/>
                      <m:e>
                        <m:r>
                          <a:rPr lang="en-US" altLang="zh-CN" b="1" i="1"/>
                          <m:t>𝐚</m:t>
                        </m:r>
                      </m:e>
                    </m:rad>
                    <m:r>
                      <a:rPr lang="zh-CN" altLang="zh-CN" b="1"/>
                      <m:t>＋</m:t>
                    </m:r>
                    <m:rad>
                      <m:radPr>
                        <m:degHide m:val="on"/>
                        <m:ctrlPr>
                          <a:rPr lang="zh-CN" altLang="zh-CN" b="1" i="1"/>
                        </m:ctrlPr>
                      </m:radPr>
                      <m:deg/>
                      <m:e>
                        <m:r>
                          <a:rPr lang="en-US" altLang="zh-CN" b="1" i="1"/>
                          <m:t>𝐛</m:t>
                        </m:r>
                      </m:e>
                    </m:rad>
                    <m:r>
                      <a:rPr lang="zh-CN" altLang="zh-CN" b="1"/>
                      <m:t>＋</m:t>
                    </m:r>
                    <m:rad>
                      <m:radPr>
                        <m:degHide m:val="on"/>
                        <m:ctrlPr>
                          <a:rPr lang="zh-CN" altLang="zh-CN" b="1" i="1"/>
                        </m:ctrlPr>
                      </m:radPr>
                      <m:deg/>
                      <m:e>
                        <m:r>
                          <a:rPr lang="en-US" altLang="zh-CN" b="1" i="1"/>
                          <m:t>𝐜</m:t>
                        </m:r>
                      </m:e>
                    </m:rad>
                  </m:oMath>
                </a14:m>
                <a:r>
                  <a:rPr lang="en-US" altLang="zh-CN" b="1" dirty="0">
                    <a:latin typeface="Times New Roman" pitchFamily="18" charset="0"/>
                    <a:cs typeface="Times New Roman" pitchFamily="18" charset="0"/>
                  </a:rPr>
                  <a:t>&lt;</a:t>
                </a:r>
                <a14:m>
                  <m:oMath xmlns:m="http://schemas.openxmlformats.org/officeDocument/2006/math">
                    <m:f>
                      <m:fPr>
                        <m:ctrlPr>
                          <a:rPr lang="zh-CN" altLang="zh-CN" b="1" i="1"/>
                        </m:ctrlPr>
                      </m:fPr>
                      <m:num>
                        <m:r>
                          <a:rPr lang="en-US" altLang="zh-CN" b="1" i="1"/>
                          <m:t>𝟏</m:t>
                        </m:r>
                      </m:num>
                      <m:den>
                        <m:r>
                          <a:rPr lang="en-US" altLang="zh-CN" b="1" i="1"/>
                          <m:t>𝐚</m:t>
                        </m:r>
                      </m:den>
                    </m:f>
                    <m:r>
                      <a:rPr lang="zh-CN" altLang="zh-CN" b="1"/>
                      <m:t>＋</m:t>
                    </m:r>
                    <m:f>
                      <m:fPr>
                        <m:ctrlPr>
                          <a:rPr lang="zh-CN" altLang="zh-CN" b="1" i="1"/>
                        </m:ctrlPr>
                      </m:fPr>
                      <m:num>
                        <m:r>
                          <a:rPr lang="en-US" altLang="zh-CN" b="1" i="1"/>
                          <m:t>𝟏</m:t>
                        </m:r>
                      </m:num>
                      <m:den>
                        <m:r>
                          <a:rPr lang="en-US" altLang="zh-CN" b="1" i="1"/>
                          <m:t>𝐛</m:t>
                        </m:r>
                      </m:den>
                    </m:f>
                    <m:r>
                      <a:rPr lang="zh-CN" altLang="zh-CN" b="1"/>
                      <m:t>＋</m:t>
                    </m:r>
                    <m:f>
                      <m:fPr>
                        <m:ctrlPr>
                          <a:rPr lang="zh-CN" altLang="zh-CN" b="1" i="1"/>
                        </m:ctrlPr>
                      </m:fPr>
                      <m:num>
                        <m:r>
                          <a:rPr lang="en-US" altLang="zh-CN" b="1" i="1"/>
                          <m:t>𝟏</m:t>
                        </m:r>
                      </m:num>
                      <m:den>
                        <m:r>
                          <a:rPr lang="en-US" altLang="zh-CN" b="1" i="1"/>
                          <m:t>𝐜</m:t>
                        </m:r>
                      </m:den>
                    </m:f>
                  </m:oMath>
                </a14:m>
                <a:r>
                  <a:rPr lang="en-US" altLang="zh-CN" b="1" dirty="0">
                    <a:latin typeface="Times New Roman" pitchFamily="18" charset="0"/>
                    <a:cs typeface="Times New Roman" pitchFamily="18" charset="0"/>
                  </a:rPr>
                  <a:t>.</a:t>
                </a:r>
                <a:endParaRPr lang="zh-CN" altLang="zh-CN" dirty="0">
                  <a:latin typeface="Times New Roman" pitchFamily="18" charset="0"/>
                  <a:cs typeface="Times New Roman" pitchFamily="18" charset="0"/>
                </a:endParaRPr>
              </a:p>
            </p:txBody>
          </p:sp>
        </mc:Choice>
        <mc:Fallback>
          <p:sp>
            <p:nvSpPr>
              <p:cNvPr id="14338" name="副标题 2"/>
              <p:cNvSpPr>
                <a:spLocks noGrp="1" noRot="1" noChangeAspect="1" noMove="1" noResize="1" noEditPoints="1" noAdjustHandles="1" noChangeArrowheads="1" noChangeShapeType="1" noTextEdit="1"/>
              </p:cNvSpPr>
              <p:nvPr>
                <p:ph idx="1"/>
              </p:nvPr>
            </p:nvSpPr>
            <p:spPr>
              <a:xfrm>
                <a:off x="179512" y="1340768"/>
                <a:ext cx="8507288" cy="5328592"/>
              </a:xfrm>
              <a:blipFill rotWithShape="1">
                <a:blip r:embed="rId4"/>
                <a:stretch>
                  <a:fillRect l="-1576" t="-1945"/>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13582240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4338">
                                            <p:txEl>
                                              <p:pRg st="0" end="0"/>
                                            </p:txEl>
                                          </p:spTgt>
                                        </p:tgtEl>
                                        <p:attrNameLst>
                                          <p:attrName>style.visibility</p:attrName>
                                        </p:attrNameLst>
                                      </p:cBhvr>
                                      <p:to>
                                        <p:strVal val="visible"/>
                                      </p:to>
                                    </p:set>
                                    <p:animEffect transition="in" filter="fade">
                                      <p:cBhvr>
                                        <p:cTn id="7" dur="1000"/>
                                        <p:tgtEl>
                                          <p:spTgt spid="14338">
                                            <p:txEl>
                                              <p:pRg st="0" end="0"/>
                                            </p:txEl>
                                          </p:spTgt>
                                        </p:tgtEl>
                                      </p:cBhvr>
                                    </p:animEffect>
                                    <p:anim calcmode="lin" valueType="num">
                                      <p:cBhvr>
                                        <p:cTn id="8" dur="1000" fill="hold"/>
                                        <p:tgtEl>
                                          <p:spTgt spid="14338">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14338">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4338">
                                            <p:txEl>
                                              <p:pRg st="1" end="1"/>
                                            </p:txEl>
                                          </p:spTgt>
                                        </p:tgtEl>
                                        <p:attrNameLst>
                                          <p:attrName>style.visibility</p:attrName>
                                        </p:attrNameLst>
                                      </p:cBhvr>
                                      <p:to>
                                        <p:strVal val="visible"/>
                                      </p:to>
                                    </p:set>
                                    <p:animEffect transition="in" filter="fade">
                                      <p:cBhvr>
                                        <p:cTn id="14" dur="1000"/>
                                        <p:tgtEl>
                                          <p:spTgt spid="14338">
                                            <p:txEl>
                                              <p:pRg st="1" end="1"/>
                                            </p:txEl>
                                          </p:spTgt>
                                        </p:tgtEl>
                                      </p:cBhvr>
                                    </p:animEffect>
                                    <p:anim calcmode="lin" valueType="num">
                                      <p:cBhvr>
                                        <p:cTn id="15" dur="1000" fill="hold"/>
                                        <p:tgtEl>
                                          <p:spTgt spid="14338">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14338">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4338">
                                            <p:txEl>
                                              <p:pRg st="2" end="2"/>
                                            </p:txEl>
                                          </p:spTgt>
                                        </p:tgtEl>
                                        <p:attrNameLst>
                                          <p:attrName>style.visibility</p:attrName>
                                        </p:attrNameLst>
                                      </p:cBhvr>
                                      <p:to>
                                        <p:strVal val="visible"/>
                                      </p:to>
                                    </p:set>
                                    <p:animEffect transition="in" filter="fade">
                                      <p:cBhvr>
                                        <p:cTn id="21" dur="1000"/>
                                        <p:tgtEl>
                                          <p:spTgt spid="14338">
                                            <p:txEl>
                                              <p:pRg st="2" end="2"/>
                                            </p:txEl>
                                          </p:spTgt>
                                        </p:tgtEl>
                                      </p:cBhvr>
                                    </p:animEffect>
                                    <p:anim calcmode="lin" valueType="num">
                                      <p:cBhvr>
                                        <p:cTn id="22" dur="1000" fill="hold"/>
                                        <p:tgtEl>
                                          <p:spTgt spid="14338">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14338">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14338">
                                            <p:txEl>
                                              <p:pRg st="3" end="3"/>
                                            </p:txEl>
                                          </p:spTgt>
                                        </p:tgtEl>
                                        <p:attrNameLst>
                                          <p:attrName>style.visibility</p:attrName>
                                        </p:attrNameLst>
                                      </p:cBhvr>
                                      <p:to>
                                        <p:strVal val="visible"/>
                                      </p:to>
                                    </p:set>
                                    <p:animEffect transition="in" filter="fade">
                                      <p:cBhvr>
                                        <p:cTn id="28" dur="1000"/>
                                        <p:tgtEl>
                                          <p:spTgt spid="14338">
                                            <p:txEl>
                                              <p:pRg st="3" end="3"/>
                                            </p:txEl>
                                          </p:spTgt>
                                        </p:tgtEl>
                                      </p:cBhvr>
                                    </p:animEffect>
                                    <p:anim calcmode="lin" valueType="num">
                                      <p:cBhvr>
                                        <p:cTn id="29" dur="1000" fill="hold"/>
                                        <p:tgtEl>
                                          <p:spTgt spid="14338">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14338">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14338">
                                            <p:txEl>
                                              <p:pRg st="4" end="4"/>
                                            </p:txEl>
                                          </p:spTgt>
                                        </p:tgtEl>
                                        <p:attrNameLst>
                                          <p:attrName>style.visibility</p:attrName>
                                        </p:attrNameLst>
                                      </p:cBhvr>
                                      <p:to>
                                        <p:strVal val="visible"/>
                                      </p:to>
                                    </p:set>
                                    <p:animEffect transition="in" filter="fade">
                                      <p:cBhvr>
                                        <p:cTn id="35" dur="1000"/>
                                        <p:tgtEl>
                                          <p:spTgt spid="14338">
                                            <p:txEl>
                                              <p:pRg st="4" end="4"/>
                                            </p:txEl>
                                          </p:spTgt>
                                        </p:tgtEl>
                                      </p:cBhvr>
                                    </p:animEffect>
                                    <p:anim calcmode="lin" valueType="num">
                                      <p:cBhvr>
                                        <p:cTn id="36" dur="1000" fill="hold"/>
                                        <p:tgtEl>
                                          <p:spTgt spid="14338">
                                            <p:txEl>
                                              <p:pRg st="4" end="4"/>
                                            </p:txEl>
                                          </p:spTgt>
                                        </p:tgtEl>
                                        <p:attrNameLst>
                                          <p:attrName>ppt_x</p:attrName>
                                        </p:attrNameLst>
                                      </p:cBhvr>
                                      <p:tavLst>
                                        <p:tav tm="0">
                                          <p:val>
                                            <p:strVal val="#ppt_x"/>
                                          </p:val>
                                        </p:tav>
                                        <p:tav tm="100000">
                                          <p:val>
                                            <p:strVal val="#ppt_x"/>
                                          </p:val>
                                        </p:tav>
                                      </p:tavLst>
                                    </p:anim>
                                    <p:anim calcmode="lin" valueType="num">
                                      <p:cBhvr>
                                        <p:cTn id="37" dur="1000" fill="hold"/>
                                        <p:tgtEl>
                                          <p:spTgt spid="14338">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38" grpId="0"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9" name="Picture 2" descr="C:\Users\Administrator\Desktop\学校LOGO.jpg"/>
          <p:cNvPicPr>
            <a:picLocks noChangeAspect="1" noChangeArrowheads="1"/>
          </p:cNvPicPr>
          <p:nvPr/>
        </p:nvPicPr>
        <p:blipFill>
          <a:blip r:embed="rId2"/>
          <a:srcRect b="50735"/>
          <a:stretch>
            <a:fillRect/>
          </a:stretch>
        </p:blipFill>
        <p:spPr bwMode="auto">
          <a:xfrm>
            <a:off x="-23813" y="49213"/>
            <a:ext cx="1492251" cy="1435100"/>
          </a:xfrm>
          <a:prstGeom prst="rect">
            <a:avLst/>
          </a:prstGeom>
          <a:noFill/>
        </p:spPr>
      </p:pic>
      <p:sp>
        <p:nvSpPr>
          <p:cNvPr id="6" name="TextBox 3"/>
          <p:cNvSpPr txBox="1">
            <a:spLocks noChangeArrowheads="1"/>
          </p:cNvSpPr>
          <p:nvPr/>
        </p:nvSpPr>
        <p:spPr bwMode="auto">
          <a:xfrm>
            <a:off x="5004048" y="52388"/>
            <a:ext cx="4139952"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r>
              <a:rPr lang="en-US" altLang="zh-CN" sz="2000" b="1" i="1" dirty="0">
                <a:solidFill>
                  <a:srgbClr val="0070C0"/>
                </a:solidFill>
                <a:latin typeface="Times New Roman" pitchFamily="18" charset="0"/>
                <a:cs typeface="Times New Roman" pitchFamily="18" charset="0"/>
              </a:rPr>
              <a:t>No.</a:t>
            </a:r>
            <a:r>
              <a:rPr lang="en-US" altLang="zh-CN" sz="2000" b="1" dirty="0">
                <a:solidFill>
                  <a:srgbClr val="0070C0"/>
                </a:solidFill>
                <a:latin typeface="Times New Roman" pitchFamily="18" charset="0"/>
                <a:cs typeface="Times New Roman" pitchFamily="18" charset="0"/>
              </a:rPr>
              <a:t>1</a:t>
            </a:r>
            <a:r>
              <a:rPr lang="en-US" altLang="zh-CN" sz="2000" b="1" i="1" dirty="0">
                <a:solidFill>
                  <a:srgbClr val="0070C0"/>
                </a:solidFill>
                <a:latin typeface="Times New Roman" pitchFamily="18" charset="0"/>
                <a:cs typeface="Times New Roman" pitchFamily="18" charset="0"/>
              </a:rPr>
              <a:t>  middle  school </a:t>
            </a:r>
            <a:r>
              <a:rPr lang="zh-CN" altLang="en-US" sz="2000" b="1" dirty="0" smtClean="0">
                <a:solidFill>
                  <a:srgbClr val="0070C0"/>
                </a:solidFill>
                <a:latin typeface="Times New Roman" pitchFamily="18" charset="0"/>
                <a:cs typeface="Times New Roman" pitchFamily="18" charset="0"/>
              </a:rPr>
              <a:t>，</a:t>
            </a:r>
            <a:r>
              <a:rPr lang="en-US" altLang="zh-CN" sz="2000" b="1" i="1" dirty="0">
                <a:solidFill>
                  <a:srgbClr val="0070C0"/>
                </a:solidFill>
                <a:latin typeface="Times New Roman" pitchFamily="18" charset="0"/>
                <a:cs typeface="Times New Roman" pitchFamily="18" charset="0"/>
              </a:rPr>
              <a:t>my  love </a:t>
            </a:r>
            <a:r>
              <a:rPr lang="zh-CN" altLang="en-US" sz="2000" b="1" dirty="0">
                <a:solidFill>
                  <a:srgbClr val="0070C0"/>
                </a:solidFill>
                <a:latin typeface="Times New Roman" pitchFamily="18" charset="0"/>
                <a:cs typeface="Times New Roman" pitchFamily="18" charset="0"/>
              </a:rPr>
              <a:t>！</a:t>
            </a:r>
            <a:endParaRPr lang="zh-CN" altLang="en-US" sz="2000" b="1" i="1" dirty="0">
              <a:solidFill>
                <a:srgbClr val="0070C0"/>
              </a:solidFill>
              <a:latin typeface="Times New Roman" pitchFamily="18" charset="0"/>
              <a:cs typeface="Times New Roman" pitchFamily="18" charset="0"/>
            </a:endParaRPr>
          </a:p>
        </p:txBody>
      </p:sp>
      <p:sp>
        <p:nvSpPr>
          <p:cNvPr id="14337" name="标题 1"/>
          <p:cNvSpPr>
            <a:spLocks noGrp="1"/>
          </p:cNvSpPr>
          <p:nvPr>
            <p:ph type="title"/>
          </p:nvPr>
        </p:nvSpPr>
        <p:spPr>
          <a:xfrm>
            <a:off x="468313" y="250825"/>
            <a:ext cx="8229600" cy="1161951"/>
          </a:xfrm>
        </p:spPr>
        <p:txBody>
          <a:bodyPr/>
          <a:lstStyle/>
          <a:p>
            <a:r>
              <a:rPr lang="zh-CN" altLang="zh-CN" b="1" dirty="0" smtClean="0">
                <a:solidFill>
                  <a:srgbClr val="FF0000"/>
                </a:solidFill>
                <a:latin typeface="Times New Roman" pitchFamily="18" charset="0"/>
                <a:cs typeface="Times New Roman" pitchFamily="18" charset="0"/>
              </a:rPr>
              <a:t>第</a:t>
            </a:r>
            <a:r>
              <a:rPr lang="en-US" altLang="zh-CN" b="1" dirty="0" smtClean="0">
                <a:solidFill>
                  <a:srgbClr val="FF0000"/>
                </a:solidFill>
                <a:latin typeface="Times New Roman" pitchFamily="18" charset="0"/>
                <a:cs typeface="Times New Roman" pitchFamily="18" charset="0"/>
              </a:rPr>
              <a:t>6</a:t>
            </a:r>
            <a:r>
              <a:rPr lang="zh-CN" altLang="zh-CN" b="1" dirty="0" smtClean="0">
                <a:solidFill>
                  <a:srgbClr val="FF0000"/>
                </a:solidFill>
                <a:latin typeface="Times New Roman" pitchFamily="18" charset="0"/>
                <a:cs typeface="Times New Roman" pitchFamily="18" charset="0"/>
              </a:rPr>
              <a:t>课时</a:t>
            </a:r>
            <a:r>
              <a:rPr lang="zh-CN" altLang="zh-CN" b="1" dirty="0">
                <a:solidFill>
                  <a:srgbClr val="FF0000"/>
                </a:solidFill>
                <a:latin typeface="Times New Roman" pitchFamily="18" charset="0"/>
                <a:cs typeface="Times New Roman" pitchFamily="18" charset="0"/>
              </a:rPr>
              <a:t>　</a:t>
            </a:r>
            <a:r>
              <a:rPr lang="zh-CN" altLang="zh-CN" b="1" dirty="0" smtClean="0">
                <a:solidFill>
                  <a:srgbClr val="FF0000"/>
                </a:solidFill>
                <a:latin typeface="Times New Roman" pitchFamily="18" charset="0"/>
                <a:cs typeface="Times New Roman" pitchFamily="18" charset="0"/>
              </a:rPr>
              <a:t>不等式</a:t>
            </a:r>
            <a:r>
              <a:rPr lang="zh-CN" altLang="en-US" b="1" dirty="0" smtClean="0">
                <a:solidFill>
                  <a:srgbClr val="FF0000"/>
                </a:solidFill>
                <a:latin typeface="Times New Roman" pitchFamily="18" charset="0"/>
                <a:cs typeface="Times New Roman" pitchFamily="18" charset="0"/>
              </a:rPr>
              <a:t>证法（一）</a:t>
            </a:r>
            <a:endParaRPr lang="zh-CN" altLang="en-US" b="1" dirty="0">
              <a:solidFill>
                <a:srgbClr val="FF0000"/>
              </a:solidFill>
              <a:latin typeface="Times New Roman" pitchFamily="18" charset="0"/>
              <a:cs typeface="Times New Roman" pitchFamily="18" charset="0"/>
            </a:endParaRPr>
          </a:p>
        </p:txBody>
      </p:sp>
      <p:pic>
        <p:nvPicPr>
          <p:cNvPr id="7" name="单色问题情境.eps" descr="id:2147505748;FounderCES"/>
          <p:cNvPicPr/>
          <p:nvPr/>
        </p:nvPicPr>
        <p:blipFill>
          <a:blip r:embed="rId3"/>
          <a:stretch>
            <a:fillRect/>
          </a:stretch>
        </p:blipFill>
        <p:spPr>
          <a:xfrm>
            <a:off x="107504" y="1268760"/>
            <a:ext cx="2214984" cy="786502"/>
          </a:xfrm>
          <a:prstGeom prst="rect">
            <a:avLst/>
          </a:prstGeom>
        </p:spPr>
      </p:pic>
      <p:sp>
        <p:nvSpPr>
          <p:cNvPr id="14338" name="副标题 2"/>
          <p:cNvSpPr>
            <a:spLocks noGrp="1"/>
          </p:cNvSpPr>
          <p:nvPr>
            <p:ph idx="1"/>
          </p:nvPr>
        </p:nvSpPr>
        <p:spPr>
          <a:xfrm>
            <a:off x="457200" y="1916832"/>
            <a:ext cx="8229600" cy="4464496"/>
          </a:xfrm>
        </p:spPr>
        <p:txBody>
          <a:bodyPr/>
          <a:lstStyle/>
          <a:p>
            <a:r>
              <a:rPr lang="zh-CN" altLang="zh-CN" b="1" dirty="0">
                <a:latin typeface="Times New Roman" pitchFamily="18" charset="0"/>
                <a:cs typeface="Times New Roman" pitchFamily="18" charset="0"/>
              </a:rPr>
              <a:t>公安部门在破案过程中针对不同的案件会采用不同的破案方法和手段，其中常用下列几种思维方式</a:t>
            </a:r>
            <a:r>
              <a:rPr lang="en-US" altLang="zh-CN" b="1" dirty="0">
                <a:latin typeface="Times New Roman" pitchFamily="18" charset="0"/>
                <a:cs typeface="Times New Roman" pitchFamily="18" charset="0"/>
              </a:rPr>
              <a:t>:</a:t>
            </a:r>
            <a:r>
              <a:rPr lang="zh-CN" altLang="zh-CN" b="1" dirty="0">
                <a:latin typeface="Times New Roman" pitchFamily="18" charset="0"/>
                <a:cs typeface="Times New Roman" pitchFamily="18" charset="0"/>
              </a:rPr>
              <a:t>一是分析导致结果的原因</a:t>
            </a:r>
            <a:r>
              <a:rPr lang="en-US" altLang="zh-CN" b="1" dirty="0">
                <a:latin typeface="Times New Roman" pitchFamily="18" charset="0"/>
                <a:cs typeface="Times New Roman" pitchFamily="18" charset="0"/>
              </a:rPr>
              <a:t>——</a:t>
            </a:r>
            <a:r>
              <a:rPr lang="zh-CN" altLang="zh-CN" b="1" dirty="0">
                <a:latin typeface="Times New Roman" pitchFamily="18" charset="0"/>
                <a:cs typeface="Times New Roman" pitchFamily="18" charset="0"/>
              </a:rPr>
              <a:t>执果索因</a:t>
            </a:r>
            <a:r>
              <a:rPr lang="en-US" altLang="zh-CN" b="1" dirty="0">
                <a:latin typeface="Times New Roman" pitchFamily="18" charset="0"/>
                <a:cs typeface="Times New Roman" pitchFamily="18" charset="0"/>
              </a:rPr>
              <a:t>;</a:t>
            </a:r>
            <a:r>
              <a:rPr lang="zh-CN" altLang="zh-CN" b="1" dirty="0">
                <a:latin typeface="Times New Roman" pitchFamily="18" charset="0"/>
                <a:cs typeface="Times New Roman" pitchFamily="18" charset="0"/>
              </a:rPr>
              <a:t>二是由因导果</a:t>
            </a:r>
            <a:r>
              <a:rPr lang="en-US" altLang="zh-CN" b="1" dirty="0">
                <a:latin typeface="Times New Roman" pitchFamily="18" charset="0"/>
                <a:cs typeface="Times New Roman" pitchFamily="18" charset="0"/>
              </a:rPr>
              <a:t>;</a:t>
            </a:r>
            <a:r>
              <a:rPr lang="zh-CN" altLang="zh-CN" b="1" dirty="0">
                <a:latin typeface="Times New Roman" pitchFamily="18" charset="0"/>
                <a:cs typeface="Times New Roman" pitchFamily="18" charset="0"/>
              </a:rPr>
              <a:t>三是与类似的案件进行比较</a:t>
            </a:r>
            <a:r>
              <a:rPr lang="en-US" altLang="zh-CN" b="1" dirty="0">
                <a:latin typeface="Times New Roman" pitchFamily="18" charset="0"/>
                <a:cs typeface="Times New Roman" pitchFamily="18" charset="0"/>
              </a:rPr>
              <a:t>.</a:t>
            </a:r>
            <a:r>
              <a:rPr lang="zh-CN" altLang="zh-CN" b="1" dirty="0">
                <a:latin typeface="Times New Roman" pitchFamily="18" charset="0"/>
                <a:cs typeface="Times New Roman" pitchFamily="18" charset="0"/>
              </a:rPr>
              <a:t>不等式的证明也有类似的做法</a:t>
            </a:r>
            <a:r>
              <a:rPr lang="en-US" altLang="zh-CN" b="1" dirty="0">
                <a:latin typeface="Times New Roman" pitchFamily="18" charset="0"/>
                <a:cs typeface="Times New Roman" pitchFamily="18" charset="0"/>
              </a:rPr>
              <a:t>.</a:t>
            </a:r>
            <a:endParaRPr lang="zh-CN" altLang="zh-CN" dirty="0">
              <a:latin typeface="Times New Roman" pitchFamily="18" charset="0"/>
              <a:cs typeface="Times New Roman" pitchFamily="18" charset="0"/>
            </a:endParaRPr>
          </a:p>
        </p:txBody>
      </p:sp>
    </p:spTree>
    <p:extLst>
      <p:ext uri="{BB962C8B-B14F-4D97-AF65-F5344CB8AC3E}">
        <p14:creationId xmlns:p14="http://schemas.microsoft.com/office/powerpoint/2010/main" val="37484978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4338">
                                            <p:txEl>
                                              <p:pRg st="0" end="0"/>
                                            </p:txEl>
                                          </p:spTgt>
                                        </p:tgtEl>
                                        <p:attrNameLst>
                                          <p:attrName>style.visibility</p:attrName>
                                        </p:attrNameLst>
                                      </p:cBhvr>
                                      <p:to>
                                        <p:strVal val="visible"/>
                                      </p:to>
                                    </p:set>
                                    <p:animEffect transition="in" filter="fade">
                                      <p:cBhvr>
                                        <p:cTn id="7" dur="1000"/>
                                        <p:tgtEl>
                                          <p:spTgt spid="14338">
                                            <p:txEl>
                                              <p:pRg st="0" end="0"/>
                                            </p:txEl>
                                          </p:spTgt>
                                        </p:tgtEl>
                                      </p:cBhvr>
                                    </p:animEffect>
                                    <p:anim calcmode="lin" valueType="num">
                                      <p:cBhvr>
                                        <p:cTn id="8" dur="1000" fill="hold"/>
                                        <p:tgtEl>
                                          <p:spTgt spid="14338">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14338">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38" grpId="0" build="p"/>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9" name="Picture 2" descr="C:\Users\Administrator\Desktop\学校LOGO.jpg"/>
          <p:cNvPicPr>
            <a:picLocks noChangeAspect="1" noChangeArrowheads="1"/>
          </p:cNvPicPr>
          <p:nvPr/>
        </p:nvPicPr>
        <p:blipFill>
          <a:blip r:embed="rId2"/>
          <a:srcRect b="50735"/>
          <a:stretch>
            <a:fillRect/>
          </a:stretch>
        </p:blipFill>
        <p:spPr bwMode="auto">
          <a:xfrm>
            <a:off x="-23813" y="49213"/>
            <a:ext cx="1492251" cy="1435100"/>
          </a:xfrm>
          <a:prstGeom prst="rect">
            <a:avLst/>
          </a:prstGeom>
          <a:noFill/>
        </p:spPr>
      </p:pic>
      <p:sp>
        <p:nvSpPr>
          <p:cNvPr id="6" name="TextBox 3"/>
          <p:cNvSpPr txBox="1">
            <a:spLocks noChangeArrowheads="1"/>
          </p:cNvSpPr>
          <p:nvPr/>
        </p:nvSpPr>
        <p:spPr bwMode="auto">
          <a:xfrm>
            <a:off x="5004048" y="52388"/>
            <a:ext cx="4139952"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r>
              <a:rPr lang="en-US" altLang="zh-CN" sz="2000" b="1" i="1" dirty="0">
                <a:solidFill>
                  <a:srgbClr val="0070C0"/>
                </a:solidFill>
                <a:latin typeface="Times New Roman" pitchFamily="18" charset="0"/>
                <a:cs typeface="Times New Roman" pitchFamily="18" charset="0"/>
              </a:rPr>
              <a:t>No.</a:t>
            </a:r>
            <a:r>
              <a:rPr lang="en-US" altLang="zh-CN" sz="2000" b="1" dirty="0">
                <a:solidFill>
                  <a:srgbClr val="0070C0"/>
                </a:solidFill>
                <a:latin typeface="Times New Roman" pitchFamily="18" charset="0"/>
                <a:cs typeface="Times New Roman" pitchFamily="18" charset="0"/>
              </a:rPr>
              <a:t>1</a:t>
            </a:r>
            <a:r>
              <a:rPr lang="en-US" altLang="zh-CN" sz="2000" b="1" i="1" dirty="0">
                <a:solidFill>
                  <a:srgbClr val="0070C0"/>
                </a:solidFill>
                <a:latin typeface="Times New Roman" pitchFamily="18" charset="0"/>
                <a:cs typeface="Times New Roman" pitchFamily="18" charset="0"/>
              </a:rPr>
              <a:t>  middle  school </a:t>
            </a:r>
            <a:r>
              <a:rPr lang="zh-CN" altLang="en-US" sz="2000" b="1" dirty="0" smtClean="0">
                <a:solidFill>
                  <a:srgbClr val="0070C0"/>
                </a:solidFill>
                <a:latin typeface="Times New Roman" pitchFamily="18" charset="0"/>
                <a:cs typeface="Times New Roman" pitchFamily="18" charset="0"/>
              </a:rPr>
              <a:t>，</a:t>
            </a:r>
            <a:r>
              <a:rPr lang="en-US" altLang="zh-CN" sz="2000" b="1" i="1" dirty="0">
                <a:solidFill>
                  <a:srgbClr val="0070C0"/>
                </a:solidFill>
                <a:latin typeface="Times New Roman" pitchFamily="18" charset="0"/>
                <a:cs typeface="Times New Roman" pitchFamily="18" charset="0"/>
              </a:rPr>
              <a:t>my  love </a:t>
            </a:r>
            <a:r>
              <a:rPr lang="zh-CN" altLang="en-US" sz="2000" b="1" dirty="0">
                <a:solidFill>
                  <a:srgbClr val="0070C0"/>
                </a:solidFill>
                <a:latin typeface="Times New Roman" pitchFamily="18" charset="0"/>
                <a:cs typeface="Times New Roman" pitchFamily="18" charset="0"/>
              </a:rPr>
              <a:t>！</a:t>
            </a:r>
            <a:endParaRPr lang="zh-CN" altLang="en-US" sz="2000" b="1" i="1" dirty="0">
              <a:solidFill>
                <a:srgbClr val="0070C0"/>
              </a:solidFill>
              <a:latin typeface="Times New Roman" pitchFamily="18" charset="0"/>
              <a:cs typeface="Times New Roman" pitchFamily="18" charset="0"/>
            </a:endParaRPr>
          </a:p>
        </p:txBody>
      </p:sp>
      <p:pic>
        <p:nvPicPr>
          <p:cNvPr id="7" name="单色问题导学.eps" descr="id:2147505790;FounderCES"/>
          <p:cNvPicPr/>
          <p:nvPr/>
        </p:nvPicPr>
        <p:blipFill>
          <a:blip r:embed="rId3"/>
          <a:stretch>
            <a:fillRect/>
          </a:stretch>
        </p:blipFill>
        <p:spPr>
          <a:xfrm>
            <a:off x="1619672" y="250825"/>
            <a:ext cx="2274039" cy="664711"/>
          </a:xfrm>
          <a:prstGeom prst="rect">
            <a:avLst/>
          </a:prstGeom>
        </p:spPr>
      </p:pic>
      <mc:AlternateContent xmlns:mc="http://schemas.openxmlformats.org/markup-compatibility/2006">
        <mc:Choice xmlns:a14="http://schemas.microsoft.com/office/drawing/2010/main" Requires="a14">
          <p:sp>
            <p:nvSpPr>
              <p:cNvPr id="14338" name="副标题 2"/>
              <p:cNvSpPr>
                <a:spLocks noGrp="1"/>
              </p:cNvSpPr>
              <p:nvPr>
                <p:ph idx="1"/>
              </p:nvPr>
            </p:nvSpPr>
            <p:spPr>
              <a:xfrm>
                <a:off x="179512" y="1340768"/>
                <a:ext cx="8507288" cy="5328592"/>
              </a:xfrm>
            </p:spPr>
            <p:txBody>
              <a:bodyPr/>
              <a:lstStyle/>
              <a:p>
                <a:r>
                  <a:rPr lang="en-US" altLang="zh-CN" b="1" dirty="0" smtClean="0">
                    <a:latin typeface="Times New Roman" pitchFamily="18" charset="0"/>
                    <a:cs typeface="Times New Roman" pitchFamily="18" charset="0"/>
                  </a:rPr>
                  <a:t>(</a:t>
                </a:r>
                <a:r>
                  <a:rPr lang="zh-CN" altLang="zh-CN" b="1" dirty="0">
                    <a:latin typeface="Times New Roman" pitchFamily="18" charset="0"/>
                    <a:cs typeface="Times New Roman" pitchFamily="18" charset="0"/>
                  </a:rPr>
                  <a:t>法二</a:t>
                </a:r>
                <a:r>
                  <a:rPr lang="en-US" altLang="zh-CN" b="1" dirty="0">
                    <a:latin typeface="Times New Roman" pitchFamily="18" charset="0"/>
                    <a:cs typeface="Times New Roman" pitchFamily="18" charset="0"/>
                  </a:rPr>
                  <a:t>)</a:t>
                </a:r>
                <a:r>
                  <a:rPr lang="zh-CN" altLang="zh-CN" b="1" dirty="0">
                    <a:latin typeface="Times New Roman" pitchFamily="18" charset="0"/>
                    <a:cs typeface="Times New Roman" pitchFamily="18" charset="0"/>
                  </a:rPr>
                  <a:t>因为</a:t>
                </a:r>
                <a14:m>
                  <m:oMath xmlns:m="http://schemas.openxmlformats.org/officeDocument/2006/math">
                    <m:f>
                      <m:fPr>
                        <m:ctrlPr>
                          <a:rPr lang="zh-CN" altLang="zh-CN" b="1" i="1"/>
                        </m:ctrlPr>
                      </m:fPr>
                      <m:num>
                        <m:r>
                          <a:rPr lang="en-US" altLang="zh-CN" b="1" i="1"/>
                          <m:t>𝟏</m:t>
                        </m:r>
                      </m:num>
                      <m:den>
                        <m:r>
                          <a:rPr lang="en-US" altLang="zh-CN" b="1" i="1"/>
                          <m:t>𝐚</m:t>
                        </m:r>
                      </m:den>
                    </m:f>
                    <m:r>
                      <a:rPr lang="zh-CN" altLang="zh-CN" b="1"/>
                      <m:t>＋</m:t>
                    </m:r>
                    <m:f>
                      <m:fPr>
                        <m:ctrlPr>
                          <a:rPr lang="zh-CN" altLang="zh-CN" b="1" i="1"/>
                        </m:ctrlPr>
                      </m:fPr>
                      <m:num>
                        <m:r>
                          <a:rPr lang="en-US" altLang="zh-CN" b="1" i="1"/>
                          <m:t>𝟏</m:t>
                        </m:r>
                      </m:num>
                      <m:den>
                        <m:r>
                          <a:rPr lang="en-US" altLang="zh-CN" b="1" i="1"/>
                          <m:t>𝐛</m:t>
                        </m:r>
                      </m:den>
                    </m:f>
                  </m:oMath>
                </a14:m>
                <a:r>
                  <a:rPr lang="en-US" altLang="zh-CN" b="1" dirty="0">
                    <a:latin typeface="Times New Roman" pitchFamily="18" charset="0"/>
                    <a:cs typeface="Times New Roman" pitchFamily="18" charset="0"/>
                  </a:rPr>
                  <a:t>≥2</a:t>
                </a:r>
                <a14:m>
                  <m:oMath xmlns:m="http://schemas.openxmlformats.org/officeDocument/2006/math">
                    <m:rad>
                      <m:radPr>
                        <m:degHide m:val="on"/>
                        <m:ctrlPr>
                          <a:rPr lang="zh-CN" altLang="zh-CN" b="1" i="1"/>
                        </m:ctrlPr>
                      </m:radPr>
                      <m:deg/>
                      <m:e>
                        <m:f>
                          <m:fPr>
                            <m:ctrlPr>
                              <a:rPr lang="zh-CN" altLang="zh-CN" b="1" i="1"/>
                            </m:ctrlPr>
                          </m:fPr>
                          <m:num>
                            <m:r>
                              <a:rPr lang="en-US" altLang="zh-CN" b="1" i="1"/>
                              <m:t>𝟏</m:t>
                            </m:r>
                          </m:num>
                          <m:den>
                            <m:r>
                              <a:rPr lang="en-US" altLang="zh-CN" b="1" i="1"/>
                              <m:t>𝐚𝐛</m:t>
                            </m:r>
                          </m:den>
                        </m:f>
                      </m:e>
                    </m:rad>
                  </m:oMath>
                </a14:m>
                <a:r>
                  <a:rPr lang="zh-CN" altLang="zh-CN" b="1" dirty="0">
                    <a:latin typeface="Times New Roman" pitchFamily="18" charset="0"/>
                    <a:cs typeface="Times New Roman" pitchFamily="18" charset="0"/>
                  </a:rPr>
                  <a:t>＝</a:t>
                </a:r>
                <a:r>
                  <a:rPr lang="en-US" altLang="zh-CN" b="1" dirty="0">
                    <a:latin typeface="Times New Roman" pitchFamily="18" charset="0"/>
                    <a:cs typeface="Times New Roman" pitchFamily="18" charset="0"/>
                  </a:rPr>
                  <a:t>2</a:t>
                </a:r>
                <a14:m>
                  <m:oMath xmlns:m="http://schemas.openxmlformats.org/officeDocument/2006/math">
                    <m:rad>
                      <m:radPr>
                        <m:degHide m:val="on"/>
                        <m:ctrlPr>
                          <a:rPr lang="zh-CN" altLang="zh-CN" b="1" i="1"/>
                        </m:ctrlPr>
                      </m:radPr>
                      <m:deg/>
                      <m:e>
                        <m:r>
                          <a:rPr lang="en-US" altLang="zh-CN" b="1" i="1"/>
                          <m:t>𝐜</m:t>
                        </m:r>
                      </m:e>
                    </m:rad>
                  </m:oMath>
                </a14:m>
                <a:r>
                  <a:rPr lang="zh-CN" altLang="zh-CN" b="1" dirty="0">
                    <a:latin typeface="Times New Roman" pitchFamily="18" charset="0"/>
                    <a:cs typeface="Times New Roman" pitchFamily="18" charset="0"/>
                  </a:rPr>
                  <a:t>，</a:t>
                </a:r>
                <a:endParaRPr lang="zh-CN" altLang="zh-CN" dirty="0">
                  <a:latin typeface="Times New Roman" pitchFamily="18" charset="0"/>
                  <a:cs typeface="Times New Roman" pitchFamily="18" charset="0"/>
                </a:endParaRPr>
              </a:p>
              <a:p>
                <a14:m>
                  <m:oMath xmlns:m="http://schemas.openxmlformats.org/officeDocument/2006/math">
                    <m:f>
                      <m:fPr>
                        <m:ctrlPr>
                          <a:rPr lang="zh-CN" altLang="zh-CN" b="1" i="1"/>
                        </m:ctrlPr>
                      </m:fPr>
                      <m:num>
                        <m:r>
                          <a:rPr lang="en-US" altLang="zh-CN" b="1" i="1"/>
                          <m:t>𝟏</m:t>
                        </m:r>
                      </m:num>
                      <m:den>
                        <m:r>
                          <a:rPr lang="en-US" altLang="zh-CN" b="1" i="1"/>
                          <m:t>𝐛</m:t>
                        </m:r>
                      </m:den>
                    </m:f>
                    <m:r>
                      <a:rPr lang="zh-CN" altLang="zh-CN" b="1"/>
                      <m:t>＋</m:t>
                    </m:r>
                    <m:f>
                      <m:fPr>
                        <m:ctrlPr>
                          <a:rPr lang="zh-CN" altLang="zh-CN" b="1" i="1"/>
                        </m:ctrlPr>
                      </m:fPr>
                      <m:num>
                        <m:r>
                          <a:rPr lang="en-US" altLang="zh-CN" b="1" i="1"/>
                          <m:t>𝟏</m:t>
                        </m:r>
                      </m:num>
                      <m:den>
                        <m:r>
                          <a:rPr lang="en-US" altLang="zh-CN" b="1" i="1"/>
                          <m:t>𝐜</m:t>
                        </m:r>
                      </m:den>
                    </m:f>
                  </m:oMath>
                </a14:m>
                <a:r>
                  <a:rPr lang="en-US" altLang="zh-CN" b="1" dirty="0">
                    <a:latin typeface="Times New Roman" pitchFamily="18" charset="0"/>
                    <a:cs typeface="Times New Roman" pitchFamily="18" charset="0"/>
                  </a:rPr>
                  <a:t>≥2</a:t>
                </a:r>
                <a14:m>
                  <m:oMath xmlns:m="http://schemas.openxmlformats.org/officeDocument/2006/math">
                    <m:rad>
                      <m:radPr>
                        <m:degHide m:val="on"/>
                        <m:ctrlPr>
                          <a:rPr lang="zh-CN" altLang="zh-CN" b="1" i="1"/>
                        </m:ctrlPr>
                      </m:radPr>
                      <m:deg/>
                      <m:e>
                        <m:f>
                          <m:fPr>
                            <m:ctrlPr>
                              <a:rPr lang="zh-CN" altLang="zh-CN" b="1" i="1"/>
                            </m:ctrlPr>
                          </m:fPr>
                          <m:num>
                            <m:r>
                              <a:rPr lang="en-US" altLang="zh-CN" b="1" i="1"/>
                              <m:t>𝟏</m:t>
                            </m:r>
                          </m:num>
                          <m:den>
                            <m:r>
                              <a:rPr lang="en-US" altLang="zh-CN" b="1" i="1"/>
                              <m:t>𝐛𝐜</m:t>
                            </m:r>
                          </m:den>
                        </m:f>
                      </m:e>
                    </m:rad>
                  </m:oMath>
                </a14:m>
                <a:r>
                  <a:rPr lang="zh-CN" altLang="zh-CN" b="1" dirty="0">
                    <a:latin typeface="Times New Roman" pitchFamily="18" charset="0"/>
                    <a:cs typeface="Times New Roman" pitchFamily="18" charset="0"/>
                  </a:rPr>
                  <a:t>＝</a:t>
                </a:r>
                <a:r>
                  <a:rPr lang="en-US" altLang="zh-CN" b="1" dirty="0">
                    <a:latin typeface="Times New Roman" pitchFamily="18" charset="0"/>
                    <a:cs typeface="Times New Roman" pitchFamily="18" charset="0"/>
                  </a:rPr>
                  <a:t>2</a:t>
                </a:r>
                <a14:m>
                  <m:oMath xmlns:m="http://schemas.openxmlformats.org/officeDocument/2006/math">
                    <m:rad>
                      <m:radPr>
                        <m:degHide m:val="on"/>
                        <m:ctrlPr>
                          <a:rPr lang="zh-CN" altLang="zh-CN" b="1" i="1"/>
                        </m:ctrlPr>
                      </m:radPr>
                      <m:deg/>
                      <m:e>
                        <m:r>
                          <a:rPr lang="en-US" altLang="zh-CN" b="1" i="1"/>
                          <m:t>𝐚</m:t>
                        </m:r>
                      </m:e>
                    </m:rad>
                  </m:oMath>
                </a14:m>
                <a:r>
                  <a:rPr lang="zh-CN" altLang="zh-CN" b="1" dirty="0">
                    <a:latin typeface="Times New Roman" pitchFamily="18" charset="0"/>
                    <a:cs typeface="Times New Roman" pitchFamily="18" charset="0"/>
                  </a:rPr>
                  <a:t>，</a:t>
                </a:r>
                <a:endParaRPr lang="zh-CN" altLang="zh-CN" dirty="0">
                  <a:latin typeface="Times New Roman" pitchFamily="18" charset="0"/>
                  <a:cs typeface="Times New Roman" pitchFamily="18" charset="0"/>
                </a:endParaRPr>
              </a:p>
              <a:p>
                <a14:m>
                  <m:oMath xmlns:m="http://schemas.openxmlformats.org/officeDocument/2006/math">
                    <m:f>
                      <m:fPr>
                        <m:ctrlPr>
                          <a:rPr lang="zh-CN" altLang="zh-CN" b="1" i="1"/>
                        </m:ctrlPr>
                      </m:fPr>
                      <m:num>
                        <m:r>
                          <a:rPr lang="en-US" altLang="zh-CN" b="1" i="1"/>
                          <m:t>𝟏</m:t>
                        </m:r>
                      </m:num>
                      <m:den>
                        <m:r>
                          <a:rPr lang="en-US" altLang="zh-CN" b="1" i="1"/>
                          <m:t>𝐜</m:t>
                        </m:r>
                      </m:den>
                    </m:f>
                    <m:r>
                      <a:rPr lang="zh-CN" altLang="zh-CN" b="1"/>
                      <m:t>＋</m:t>
                    </m:r>
                    <m:f>
                      <m:fPr>
                        <m:ctrlPr>
                          <a:rPr lang="zh-CN" altLang="zh-CN" b="1" i="1"/>
                        </m:ctrlPr>
                      </m:fPr>
                      <m:num>
                        <m:r>
                          <a:rPr lang="en-US" altLang="zh-CN" b="1" i="1"/>
                          <m:t>𝟏</m:t>
                        </m:r>
                      </m:num>
                      <m:den>
                        <m:r>
                          <a:rPr lang="en-US" altLang="zh-CN" b="1" i="1"/>
                          <m:t>𝐚</m:t>
                        </m:r>
                      </m:den>
                    </m:f>
                  </m:oMath>
                </a14:m>
                <a:r>
                  <a:rPr lang="en-US" altLang="zh-CN" b="1" dirty="0">
                    <a:latin typeface="Times New Roman" pitchFamily="18" charset="0"/>
                    <a:cs typeface="Times New Roman" pitchFamily="18" charset="0"/>
                  </a:rPr>
                  <a:t>≥2</a:t>
                </a:r>
                <a14:m>
                  <m:oMath xmlns:m="http://schemas.openxmlformats.org/officeDocument/2006/math">
                    <m:rad>
                      <m:radPr>
                        <m:degHide m:val="on"/>
                        <m:ctrlPr>
                          <a:rPr lang="zh-CN" altLang="zh-CN" b="1" i="1"/>
                        </m:ctrlPr>
                      </m:radPr>
                      <m:deg/>
                      <m:e>
                        <m:f>
                          <m:fPr>
                            <m:ctrlPr>
                              <a:rPr lang="zh-CN" altLang="zh-CN" b="1" i="1"/>
                            </m:ctrlPr>
                          </m:fPr>
                          <m:num>
                            <m:r>
                              <a:rPr lang="en-US" altLang="zh-CN" b="1" i="1"/>
                              <m:t>𝟏</m:t>
                            </m:r>
                          </m:num>
                          <m:den>
                            <m:r>
                              <a:rPr lang="en-US" altLang="zh-CN" b="1" i="1"/>
                              <m:t>𝐚𝐜</m:t>
                            </m:r>
                          </m:den>
                        </m:f>
                      </m:e>
                    </m:rad>
                  </m:oMath>
                </a14:m>
                <a:r>
                  <a:rPr lang="zh-CN" altLang="zh-CN" b="1" dirty="0">
                    <a:latin typeface="Times New Roman" pitchFamily="18" charset="0"/>
                    <a:cs typeface="Times New Roman" pitchFamily="18" charset="0"/>
                  </a:rPr>
                  <a:t>＝</a:t>
                </a:r>
                <a:r>
                  <a:rPr lang="en-US" altLang="zh-CN" b="1" dirty="0">
                    <a:latin typeface="Times New Roman" pitchFamily="18" charset="0"/>
                    <a:cs typeface="Times New Roman" pitchFamily="18" charset="0"/>
                  </a:rPr>
                  <a:t>2</a:t>
                </a:r>
                <a14:m>
                  <m:oMath xmlns:m="http://schemas.openxmlformats.org/officeDocument/2006/math">
                    <m:rad>
                      <m:radPr>
                        <m:degHide m:val="on"/>
                        <m:ctrlPr>
                          <a:rPr lang="zh-CN" altLang="zh-CN" b="1" i="1"/>
                        </m:ctrlPr>
                      </m:radPr>
                      <m:deg/>
                      <m:e>
                        <m:r>
                          <a:rPr lang="en-US" altLang="zh-CN" b="1" i="1"/>
                          <m:t>𝐛</m:t>
                        </m:r>
                      </m:e>
                    </m:rad>
                  </m:oMath>
                </a14:m>
                <a:r>
                  <a:rPr lang="en-US" altLang="zh-CN" b="1" dirty="0">
                    <a:latin typeface="Times New Roman" pitchFamily="18" charset="0"/>
                    <a:cs typeface="Times New Roman" pitchFamily="18" charset="0"/>
                  </a:rPr>
                  <a:t>.</a:t>
                </a:r>
                <a:endParaRPr lang="zh-CN" altLang="zh-CN" dirty="0">
                  <a:latin typeface="Times New Roman" pitchFamily="18" charset="0"/>
                  <a:cs typeface="Times New Roman" pitchFamily="18" charset="0"/>
                </a:endParaRPr>
              </a:p>
              <a:p>
                <a:r>
                  <a:rPr lang="zh-CN" altLang="zh-CN" b="1" dirty="0">
                    <a:latin typeface="Times New Roman" pitchFamily="18" charset="0"/>
                    <a:cs typeface="Times New Roman" pitchFamily="18" charset="0"/>
                  </a:rPr>
                  <a:t>所以以上三式相加，得</a:t>
                </a:r>
                <a14:m>
                  <m:oMath xmlns:m="http://schemas.openxmlformats.org/officeDocument/2006/math">
                    <m:f>
                      <m:fPr>
                        <m:ctrlPr>
                          <a:rPr lang="zh-CN" altLang="zh-CN" b="1" i="1"/>
                        </m:ctrlPr>
                      </m:fPr>
                      <m:num>
                        <m:r>
                          <a:rPr lang="en-US" altLang="zh-CN" b="1" i="1"/>
                          <m:t>𝟏</m:t>
                        </m:r>
                      </m:num>
                      <m:den>
                        <m:r>
                          <a:rPr lang="en-US" altLang="zh-CN" b="1" i="1"/>
                          <m:t>𝐚</m:t>
                        </m:r>
                      </m:den>
                    </m:f>
                    <m:r>
                      <a:rPr lang="zh-CN" altLang="zh-CN" b="1"/>
                      <m:t>＋</m:t>
                    </m:r>
                    <m:f>
                      <m:fPr>
                        <m:ctrlPr>
                          <a:rPr lang="zh-CN" altLang="zh-CN" b="1" i="1"/>
                        </m:ctrlPr>
                      </m:fPr>
                      <m:num>
                        <m:r>
                          <a:rPr lang="en-US" altLang="zh-CN" b="1" i="1"/>
                          <m:t>𝟏</m:t>
                        </m:r>
                      </m:num>
                      <m:den>
                        <m:r>
                          <a:rPr lang="en-US" altLang="zh-CN" b="1" i="1"/>
                          <m:t>𝐛</m:t>
                        </m:r>
                      </m:den>
                    </m:f>
                    <m:r>
                      <a:rPr lang="zh-CN" altLang="zh-CN" b="1"/>
                      <m:t>＋</m:t>
                    </m:r>
                    <m:f>
                      <m:fPr>
                        <m:ctrlPr>
                          <a:rPr lang="zh-CN" altLang="zh-CN" b="1" i="1"/>
                        </m:ctrlPr>
                      </m:fPr>
                      <m:num>
                        <m:r>
                          <a:rPr lang="en-US" altLang="zh-CN" b="1" i="1"/>
                          <m:t>𝟏</m:t>
                        </m:r>
                      </m:num>
                      <m:den>
                        <m:r>
                          <a:rPr lang="en-US" altLang="zh-CN" b="1" i="1"/>
                          <m:t>𝐜</m:t>
                        </m:r>
                      </m:den>
                    </m:f>
                  </m:oMath>
                </a14:m>
                <a:r>
                  <a:rPr lang="en-US" altLang="zh-CN" b="1" dirty="0">
                    <a:latin typeface="Times New Roman" pitchFamily="18" charset="0"/>
                    <a:cs typeface="Times New Roman" pitchFamily="18" charset="0"/>
                  </a:rPr>
                  <a:t>≥</a:t>
                </a:r>
                <a14:m>
                  <m:oMath xmlns:m="http://schemas.openxmlformats.org/officeDocument/2006/math">
                    <m:rad>
                      <m:radPr>
                        <m:degHide m:val="on"/>
                        <m:ctrlPr>
                          <a:rPr lang="zh-CN" altLang="zh-CN" b="1" i="1"/>
                        </m:ctrlPr>
                      </m:radPr>
                      <m:deg/>
                      <m:e>
                        <m:r>
                          <a:rPr lang="en-US" altLang="zh-CN" b="1" i="1"/>
                          <m:t>𝐚</m:t>
                        </m:r>
                      </m:e>
                    </m:rad>
                    <m:r>
                      <a:rPr lang="zh-CN" altLang="zh-CN" b="1"/>
                      <m:t>＋</m:t>
                    </m:r>
                    <m:rad>
                      <m:radPr>
                        <m:degHide m:val="on"/>
                        <m:ctrlPr>
                          <a:rPr lang="zh-CN" altLang="zh-CN" b="1" i="1"/>
                        </m:ctrlPr>
                      </m:radPr>
                      <m:deg/>
                      <m:e>
                        <m:r>
                          <a:rPr lang="en-US" altLang="zh-CN" b="1" i="1"/>
                          <m:t>𝐛</m:t>
                        </m:r>
                      </m:e>
                    </m:rad>
                    <m:r>
                      <a:rPr lang="zh-CN" altLang="zh-CN" b="1"/>
                      <m:t>＋</m:t>
                    </m:r>
                    <m:rad>
                      <m:radPr>
                        <m:degHide m:val="on"/>
                        <m:ctrlPr>
                          <a:rPr lang="zh-CN" altLang="zh-CN" b="1" i="1"/>
                        </m:ctrlPr>
                      </m:radPr>
                      <m:deg/>
                      <m:e>
                        <m:r>
                          <a:rPr lang="en-US" altLang="zh-CN" b="1" i="1"/>
                          <m:t>𝐜</m:t>
                        </m:r>
                      </m:e>
                    </m:rad>
                  </m:oMath>
                </a14:m>
                <a:r>
                  <a:rPr lang="en-US" altLang="zh-CN" b="1" dirty="0">
                    <a:latin typeface="Times New Roman" pitchFamily="18" charset="0"/>
                    <a:cs typeface="Times New Roman" pitchFamily="18" charset="0"/>
                  </a:rPr>
                  <a:t>.</a:t>
                </a:r>
                <a:endParaRPr lang="zh-CN" altLang="zh-CN" dirty="0">
                  <a:latin typeface="Times New Roman" pitchFamily="18" charset="0"/>
                  <a:cs typeface="Times New Roman" pitchFamily="18" charset="0"/>
                </a:endParaRPr>
              </a:p>
              <a:p>
                <a:r>
                  <a:rPr lang="zh-CN" altLang="zh-CN" b="1" dirty="0">
                    <a:latin typeface="Times New Roman" pitchFamily="18" charset="0"/>
                    <a:cs typeface="Times New Roman" pitchFamily="18" charset="0"/>
                  </a:rPr>
                  <a:t>又</a:t>
                </a:r>
                <a:r>
                  <a:rPr lang="en-US" altLang="zh-CN" b="1" i="1" dirty="0">
                    <a:latin typeface="Times New Roman" pitchFamily="18" charset="0"/>
                    <a:cs typeface="Times New Roman" pitchFamily="18" charset="0"/>
                  </a:rPr>
                  <a:t>a</a:t>
                </a:r>
                <a:r>
                  <a:rPr lang="zh-CN" altLang="zh-CN" b="1" dirty="0">
                    <a:latin typeface="Times New Roman" pitchFamily="18" charset="0"/>
                    <a:cs typeface="Times New Roman" pitchFamily="18" charset="0"/>
                  </a:rPr>
                  <a:t>，</a:t>
                </a:r>
                <a:r>
                  <a:rPr lang="en-US" altLang="zh-CN" b="1" i="1" dirty="0">
                    <a:latin typeface="Times New Roman" pitchFamily="18" charset="0"/>
                    <a:cs typeface="Times New Roman" pitchFamily="18" charset="0"/>
                  </a:rPr>
                  <a:t>b</a:t>
                </a:r>
                <a:r>
                  <a:rPr lang="zh-CN" altLang="zh-CN" b="1" dirty="0">
                    <a:latin typeface="Times New Roman" pitchFamily="18" charset="0"/>
                    <a:cs typeface="Times New Roman" pitchFamily="18" charset="0"/>
                  </a:rPr>
                  <a:t>，</a:t>
                </a:r>
                <a:r>
                  <a:rPr lang="en-US" altLang="zh-CN" b="1" i="1" dirty="0">
                    <a:latin typeface="Times New Roman" pitchFamily="18" charset="0"/>
                    <a:cs typeface="Times New Roman" pitchFamily="18" charset="0"/>
                  </a:rPr>
                  <a:t>c</a:t>
                </a:r>
                <a:r>
                  <a:rPr lang="zh-CN" altLang="zh-CN" b="1" dirty="0">
                    <a:latin typeface="Times New Roman" pitchFamily="18" charset="0"/>
                    <a:cs typeface="Times New Roman" pitchFamily="18" charset="0"/>
                  </a:rPr>
                  <a:t>互不相等，所以</a:t>
                </a:r>
                <a14:m>
                  <m:oMath xmlns:m="http://schemas.openxmlformats.org/officeDocument/2006/math">
                    <m:f>
                      <m:fPr>
                        <m:ctrlPr>
                          <a:rPr lang="zh-CN" altLang="zh-CN" b="1" i="1"/>
                        </m:ctrlPr>
                      </m:fPr>
                      <m:num>
                        <m:r>
                          <a:rPr lang="en-US" altLang="zh-CN" b="1" i="1"/>
                          <m:t>𝟏</m:t>
                        </m:r>
                      </m:num>
                      <m:den>
                        <m:r>
                          <a:rPr lang="en-US" altLang="zh-CN" b="1" i="1"/>
                          <m:t>𝐚</m:t>
                        </m:r>
                      </m:den>
                    </m:f>
                    <m:r>
                      <a:rPr lang="zh-CN" altLang="zh-CN" b="1"/>
                      <m:t>＋</m:t>
                    </m:r>
                    <m:f>
                      <m:fPr>
                        <m:ctrlPr>
                          <a:rPr lang="zh-CN" altLang="zh-CN" b="1" i="1"/>
                        </m:ctrlPr>
                      </m:fPr>
                      <m:num>
                        <m:r>
                          <a:rPr lang="en-US" altLang="zh-CN" b="1" i="1"/>
                          <m:t>𝟏</m:t>
                        </m:r>
                      </m:num>
                      <m:den>
                        <m:r>
                          <a:rPr lang="en-US" altLang="zh-CN" b="1" i="1"/>
                          <m:t>𝐛</m:t>
                        </m:r>
                      </m:den>
                    </m:f>
                    <m:r>
                      <a:rPr lang="zh-CN" altLang="zh-CN" b="1"/>
                      <m:t>＋</m:t>
                    </m:r>
                    <m:f>
                      <m:fPr>
                        <m:ctrlPr>
                          <a:rPr lang="zh-CN" altLang="zh-CN" b="1" i="1"/>
                        </m:ctrlPr>
                      </m:fPr>
                      <m:num>
                        <m:r>
                          <a:rPr lang="en-US" altLang="zh-CN" b="1" i="1"/>
                          <m:t>𝟏</m:t>
                        </m:r>
                      </m:num>
                      <m:den>
                        <m:r>
                          <a:rPr lang="en-US" altLang="zh-CN" b="1" i="1"/>
                          <m:t>𝐜</m:t>
                        </m:r>
                      </m:den>
                    </m:f>
                  </m:oMath>
                </a14:m>
                <a:r>
                  <a:rPr lang="en-US" altLang="zh-CN" b="1" dirty="0">
                    <a:latin typeface="Times New Roman" pitchFamily="18" charset="0"/>
                    <a:cs typeface="Times New Roman" pitchFamily="18" charset="0"/>
                  </a:rPr>
                  <a:t>&gt;</a:t>
                </a:r>
                <a14:m>
                  <m:oMath xmlns:m="http://schemas.openxmlformats.org/officeDocument/2006/math">
                    <m:rad>
                      <m:radPr>
                        <m:degHide m:val="on"/>
                        <m:ctrlPr>
                          <a:rPr lang="zh-CN" altLang="zh-CN" b="1" i="1"/>
                        </m:ctrlPr>
                      </m:radPr>
                      <m:deg/>
                      <m:e>
                        <m:r>
                          <a:rPr lang="en-US" altLang="zh-CN" b="1" i="1"/>
                          <m:t>𝐚</m:t>
                        </m:r>
                      </m:e>
                    </m:rad>
                    <m:r>
                      <a:rPr lang="zh-CN" altLang="zh-CN" b="1"/>
                      <m:t>＋</m:t>
                    </m:r>
                    <m:rad>
                      <m:radPr>
                        <m:degHide m:val="on"/>
                        <m:ctrlPr>
                          <a:rPr lang="zh-CN" altLang="zh-CN" b="1" i="1"/>
                        </m:ctrlPr>
                      </m:radPr>
                      <m:deg/>
                      <m:e>
                        <m:r>
                          <a:rPr lang="en-US" altLang="zh-CN" b="1" i="1"/>
                          <m:t>𝐛</m:t>
                        </m:r>
                      </m:e>
                    </m:rad>
                    <m:r>
                      <a:rPr lang="zh-CN" altLang="zh-CN" b="1"/>
                      <m:t>＋</m:t>
                    </m:r>
                    <m:rad>
                      <m:radPr>
                        <m:degHide m:val="on"/>
                        <m:ctrlPr>
                          <a:rPr lang="zh-CN" altLang="zh-CN" b="1" i="1"/>
                        </m:ctrlPr>
                      </m:radPr>
                      <m:deg/>
                      <m:e>
                        <m:r>
                          <a:rPr lang="en-US" altLang="zh-CN" b="1" i="1"/>
                          <m:t>𝐜</m:t>
                        </m:r>
                      </m:e>
                    </m:rad>
                  </m:oMath>
                </a14:m>
                <a:r>
                  <a:rPr lang="en-US" altLang="zh-CN" b="1" dirty="0">
                    <a:latin typeface="Times New Roman" pitchFamily="18" charset="0"/>
                    <a:cs typeface="Times New Roman" pitchFamily="18" charset="0"/>
                  </a:rPr>
                  <a:t>.</a:t>
                </a:r>
                <a:endParaRPr lang="zh-CN" altLang="zh-CN" dirty="0">
                  <a:latin typeface="Times New Roman" pitchFamily="18" charset="0"/>
                  <a:cs typeface="Times New Roman" pitchFamily="18" charset="0"/>
                </a:endParaRPr>
              </a:p>
              <a:p>
                <a:r>
                  <a:rPr lang="zh-CN" altLang="zh-CN" b="1" dirty="0">
                    <a:latin typeface="Times New Roman" pitchFamily="18" charset="0"/>
                    <a:cs typeface="Times New Roman" pitchFamily="18" charset="0"/>
                  </a:rPr>
                  <a:t>变式训练</a:t>
                </a:r>
                <a:r>
                  <a:rPr lang="en-US" altLang="zh-CN" b="1" dirty="0">
                    <a:latin typeface="Times New Roman" pitchFamily="18" charset="0"/>
                    <a:cs typeface="Times New Roman" pitchFamily="18" charset="0"/>
                  </a:rPr>
                  <a:t>2</a:t>
                </a:r>
                <a:r>
                  <a:rPr lang="zh-CN" altLang="zh-CN" b="1" dirty="0">
                    <a:latin typeface="Times New Roman" pitchFamily="18" charset="0"/>
                    <a:cs typeface="Times New Roman" pitchFamily="18" charset="0"/>
                  </a:rPr>
                  <a:t>已知</a:t>
                </a:r>
                <a:r>
                  <a:rPr lang="en-US" altLang="zh-CN" b="1" i="1" dirty="0">
                    <a:latin typeface="Times New Roman" pitchFamily="18" charset="0"/>
                    <a:cs typeface="Times New Roman" pitchFamily="18" charset="0"/>
                  </a:rPr>
                  <a:t>a</a:t>
                </a:r>
                <a:r>
                  <a:rPr lang="zh-CN" altLang="zh-CN" b="1" dirty="0">
                    <a:latin typeface="Times New Roman" pitchFamily="18" charset="0"/>
                    <a:cs typeface="Times New Roman" pitchFamily="18" charset="0"/>
                  </a:rPr>
                  <a:t>，</a:t>
                </a:r>
                <a:r>
                  <a:rPr lang="en-US" altLang="zh-CN" b="1" i="1" dirty="0">
                    <a:latin typeface="Times New Roman" pitchFamily="18" charset="0"/>
                    <a:cs typeface="Times New Roman" pitchFamily="18" charset="0"/>
                  </a:rPr>
                  <a:t>b</a:t>
                </a:r>
                <a:r>
                  <a:rPr lang="zh-CN" altLang="zh-CN" b="1" dirty="0">
                    <a:latin typeface="Times New Roman" pitchFamily="18" charset="0"/>
                    <a:cs typeface="Times New Roman" pitchFamily="18" charset="0"/>
                  </a:rPr>
                  <a:t>是正数，且</a:t>
                </a:r>
                <a:r>
                  <a:rPr lang="en-US" altLang="zh-CN" b="1" i="1" dirty="0">
                    <a:latin typeface="Times New Roman" pitchFamily="18" charset="0"/>
                    <a:cs typeface="Times New Roman" pitchFamily="18" charset="0"/>
                  </a:rPr>
                  <a:t>a</a:t>
                </a:r>
                <a:r>
                  <a:rPr lang="zh-CN" altLang="zh-CN" b="1" dirty="0">
                    <a:latin typeface="Times New Roman" pitchFamily="18" charset="0"/>
                    <a:cs typeface="Times New Roman" pitchFamily="18" charset="0"/>
                  </a:rPr>
                  <a:t>＋</a:t>
                </a:r>
                <a:r>
                  <a:rPr lang="en-US" altLang="zh-CN" b="1" i="1" dirty="0">
                    <a:latin typeface="Times New Roman" pitchFamily="18" charset="0"/>
                    <a:cs typeface="Times New Roman" pitchFamily="18" charset="0"/>
                  </a:rPr>
                  <a:t>b</a:t>
                </a:r>
                <a:r>
                  <a:rPr lang="zh-CN" altLang="zh-CN" b="1" dirty="0">
                    <a:latin typeface="Times New Roman" pitchFamily="18" charset="0"/>
                    <a:cs typeface="Times New Roman" pitchFamily="18" charset="0"/>
                  </a:rPr>
                  <a:t>＝</a:t>
                </a:r>
                <a:r>
                  <a:rPr lang="en-US" altLang="zh-CN" b="1" i="1" dirty="0">
                    <a:latin typeface="Times New Roman" pitchFamily="18" charset="0"/>
                    <a:cs typeface="Times New Roman" pitchFamily="18" charset="0"/>
                  </a:rPr>
                  <a:t>ab</a:t>
                </a:r>
                <a:r>
                  <a:rPr lang="en-US" altLang="zh-CN" b="1" dirty="0">
                    <a:latin typeface="Times New Roman" pitchFamily="18" charset="0"/>
                    <a:cs typeface="Times New Roman" pitchFamily="18" charset="0"/>
                  </a:rPr>
                  <a:t>.</a:t>
                </a:r>
                <a:r>
                  <a:rPr lang="zh-CN" altLang="zh-CN" b="1" dirty="0">
                    <a:latin typeface="Times New Roman" pitchFamily="18" charset="0"/>
                    <a:cs typeface="Times New Roman" pitchFamily="18" charset="0"/>
                  </a:rPr>
                  <a:t>求证</a:t>
                </a:r>
                <a:r>
                  <a:rPr lang="en-US" altLang="zh-CN" b="1" dirty="0">
                    <a:latin typeface="Times New Roman" pitchFamily="18" charset="0"/>
                    <a:cs typeface="Times New Roman" pitchFamily="18" charset="0"/>
                  </a:rPr>
                  <a:t>:4</a:t>
                </a:r>
                <a:r>
                  <a:rPr lang="en-US" altLang="zh-CN" b="1" i="1" dirty="0">
                    <a:latin typeface="Times New Roman" pitchFamily="18" charset="0"/>
                    <a:cs typeface="Times New Roman" pitchFamily="18" charset="0"/>
                  </a:rPr>
                  <a:t>a</a:t>
                </a:r>
                <a:r>
                  <a:rPr lang="zh-CN" altLang="zh-CN" b="1" dirty="0">
                    <a:latin typeface="Times New Roman" pitchFamily="18" charset="0"/>
                    <a:cs typeface="Times New Roman" pitchFamily="18" charset="0"/>
                  </a:rPr>
                  <a:t>＋</a:t>
                </a:r>
                <a:r>
                  <a:rPr lang="en-US" altLang="zh-CN" b="1" dirty="0">
                    <a:latin typeface="Times New Roman" pitchFamily="18" charset="0"/>
                    <a:cs typeface="Times New Roman" pitchFamily="18" charset="0"/>
                  </a:rPr>
                  <a:t>9</a:t>
                </a:r>
                <a:r>
                  <a:rPr lang="en-US" altLang="zh-CN" b="1" i="1" dirty="0">
                    <a:latin typeface="Times New Roman" pitchFamily="18" charset="0"/>
                    <a:cs typeface="Times New Roman" pitchFamily="18" charset="0"/>
                  </a:rPr>
                  <a:t>b</a:t>
                </a:r>
                <a:r>
                  <a:rPr lang="en-US" altLang="zh-CN" b="1" dirty="0">
                    <a:latin typeface="Times New Roman" pitchFamily="18" charset="0"/>
                    <a:cs typeface="Times New Roman" pitchFamily="18" charset="0"/>
                  </a:rPr>
                  <a:t>≥25.</a:t>
                </a:r>
                <a:endParaRPr lang="zh-CN" altLang="zh-CN" dirty="0">
                  <a:latin typeface="Times New Roman" pitchFamily="18" charset="0"/>
                  <a:cs typeface="Times New Roman" pitchFamily="18" charset="0"/>
                </a:endParaRPr>
              </a:p>
              <a:p>
                <a:r>
                  <a:rPr lang="zh-CN" altLang="zh-CN" b="1" dirty="0">
                    <a:latin typeface="Times New Roman" pitchFamily="18" charset="0"/>
                    <a:cs typeface="Times New Roman" pitchFamily="18" charset="0"/>
                  </a:rPr>
                  <a:t>【解析】</a:t>
                </a:r>
                <a:r>
                  <a:rPr lang="en-US" altLang="zh-CN" b="1" dirty="0">
                    <a:latin typeface="Times New Roman" pitchFamily="18" charset="0"/>
                    <a:cs typeface="Times New Roman" pitchFamily="18" charset="0"/>
                  </a:rPr>
                  <a:t>∵</a:t>
                </a:r>
                <a:r>
                  <a:rPr lang="en-US" altLang="zh-CN" b="1" i="1" dirty="0">
                    <a:latin typeface="Times New Roman" pitchFamily="18" charset="0"/>
                    <a:cs typeface="Times New Roman" pitchFamily="18" charset="0"/>
                  </a:rPr>
                  <a:t>a</a:t>
                </a:r>
                <a:r>
                  <a:rPr lang="zh-CN" altLang="zh-CN" b="1" dirty="0">
                    <a:latin typeface="Times New Roman" pitchFamily="18" charset="0"/>
                    <a:cs typeface="Times New Roman" pitchFamily="18" charset="0"/>
                  </a:rPr>
                  <a:t>，</a:t>
                </a:r>
                <a:r>
                  <a:rPr lang="en-US" altLang="zh-CN" b="1" i="1" dirty="0">
                    <a:latin typeface="Times New Roman" pitchFamily="18" charset="0"/>
                    <a:cs typeface="Times New Roman" pitchFamily="18" charset="0"/>
                  </a:rPr>
                  <a:t>b</a:t>
                </a:r>
                <a:r>
                  <a:rPr lang="zh-CN" altLang="zh-CN" b="1" dirty="0">
                    <a:latin typeface="Times New Roman" pitchFamily="18" charset="0"/>
                    <a:cs typeface="Times New Roman" pitchFamily="18" charset="0"/>
                  </a:rPr>
                  <a:t>是正数，且</a:t>
                </a:r>
                <a:r>
                  <a:rPr lang="en-US" altLang="zh-CN" b="1" i="1" dirty="0">
                    <a:latin typeface="Times New Roman" pitchFamily="18" charset="0"/>
                    <a:cs typeface="Times New Roman" pitchFamily="18" charset="0"/>
                  </a:rPr>
                  <a:t>a</a:t>
                </a:r>
                <a:r>
                  <a:rPr lang="zh-CN" altLang="zh-CN" b="1" dirty="0">
                    <a:latin typeface="Times New Roman" pitchFamily="18" charset="0"/>
                    <a:cs typeface="Times New Roman" pitchFamily="18" charset="0"/>
                  </a:rPr>
                  <a:t>＋</a:t>
                </a:r>
                <a:r>
                  <a:rPr lang="en-US" altLang="zh-CN" b="1" i="1" dirty="0">
                    <a:latin typeface="Times New Roman" pitchFamily="18" charset="0"/>
                    <a:cs typeface="Times New Roman" pitchFamily="18" charset="0"/>
                  </a:rPr>
                  <a:t>b</a:t>
                </a:r>
                <a:r>
                  <a:rPr lang="zh-CN" altLang="zh-CN" b="1" dirty="0">
                    <a:latin typeface="Times New Roman" pitchFamily="18" charset="0"/>
                    <a:cs typeface="Times New Roman" pitchFamily="18" charset="0"/>
                  </a:rPr>
                  <a:t>＝</a:t>
                </a:r>
                <a:r>
                  <a:rPr lang="en-US" altLang="zh-CN" b="1" i="1" dirty="0" err="1">
                    <a:latin typeface="Times New Roman" pitchFamily="18" charset="0"/>
                    <a:cs typeface="Times New Roman" pitchFamily="18" charset="0"/>
                  </a:rPr>
                  <a:t>ab</a:t>
                </a:r>
                <a:r>
                  <a:rPr lang="zh-CN" altLang="zh-CN" b="1" dirty="0">
                    <a:latin typeface="Times New Roman" pitchFamily="18" charset="0"/>
                    <a:cs typeface="Times New Roman" pitchFamily="18" charset="0"/>
                  </a:rPr>
                  <a:t>，</a:t>
                </a:r>
                <a:endParaRPr lang="zh-CN" altLang="zh-CN" dirty="0">
                  <a:latin typeface="Times New Roman" pitchFamily="18" charset="0"/>
                  <a:cs typeface="Times New Roman" pitchFamily="18" charset="0"/>
                </a:endParaRPr>
              </a:p>
              <a:p>
                <a:r>
                  <a:rPr lang="en-US" altLang="zh-CN" b="1" dirty="0">
                    <a:latin typeface="Times New Roman" pitchFamily="18" charset="0"/>
                    <a:cs typeface="Times New Roman" pitchFamily="18" charset="0"/>
                  </a:rPr>
                  <a:t>∴</a:t>
                </a:r>
                <a14:m>
                  <m:oMath xmlns:m="http://schemas.openxmlformats.org/officeDocument/2006/math">
                    <m:f>
                      <m:fPr>
                        <m:ctrlPr>
                          <a:rPr lang="zh-CN" altLang="zh-CN" b="1" i="1"/>
                        </m:ctrlPr>
                      </m:fPr>
                      <m:num>
                        <m:r>
                          <a:rPr lang="en-US" altLang="zh-CN" b="1" i="1"/>
                          <m:t>𝟏</m:t>
                        </m:r>
                      </m:num>
                      <m:den>
                        <m:r>
                          <a:rPr lang="en-US" altLang="zh-CN" b="1" i="1"/>
                          <m:t>𝐚</m:t>
                        </m:r>
                      </m:den>
                    </m:f>
                    <m:r>
                      <a:rPr lang="zh-CN" altLang="zh-CN" b="1"/>
                      <m:t>＋</m:t>
                    </m:r>
                    <m:f>
                      <m:fPr>
                        <m:ctrlPr>
                          <a:rPr lang="zh-CN" altLang="zh-CN" b="1" i="1"/>
                        </m:ctrlPr>
                      </m:fPr>
                      <m:num>
                        <m:r>
                          <a:rPr lang="en-US" altLang="zh-CN" b="1" i="1"/>
                          <m:t>𝟏</m:t>
                        </m:r>
                      </m:num>
                      <m:den>
                        <m:r>
                          <a:rPr lang="en-US" altLang="zh-CN" b="1" i="1"/>
                          <m:t>𝐛</m:t>
                        </m:r>
                      </m:den>
                    </m:f>
                  </m:oMath>
                </a14:m>
                <a:r>
                  <a:rPr lang="zh-CN" altLang="zh-CN" b="1" dirty="0">
                    <a:latin typeface="Times New Roman" pitchFamily="18" charset="0"/>
                    <a:cs typeface="Times New Roman" pitchFamily="18" charset="0"/>
                  </a:rPr>
                  <a:t>＝</a:t>
                </a:r>
                <a:r>
                  <a:rPr lang="en-US" altLang="zh-CN" b="1" dirty="0">
                    <a:latin typeface="Times New Roman" pitchFamily="18" charset="0"/>
                    <a:cs typeface="Times New Roman" pitchFamily="18" charset="0"/>
                  </a:rPr>
                  <a:t>1.</a:t>
                </a:r>
                <a:endParaRPr lang="zh-CN" altLang="zh-CN" dirty="0">
                  <a:latin typeface="Times New Roman" pitchFamily="18" charset="0"/>
                  <a:cs typeface="Times New Roman" pitchFamily="18" charset="0"/>
                </a:endParaRPr>
              </a:p>
              <a:p>
                <a:r>
                  <a:rPr lang="en-US" altLang="zh-CN" b="1" dirty="0">
                    <a:latin typeface="Times New Roman" pitchFamily="18" charset="0"/>
                    <a:cs typeface="Times New Roman" pitchFamily="18" charset="0"/>
                  </a:rPr>
                  <a:t>∴4</a:t>
                </a:r>
                <a:r>
                  <a:rPr lang="en-US" altLang="zh-CN" b="1" i="1" dirty="0">
                    <a:latin typeface="Times New Roman" pitchFamily="18" charset="0"/>
                    <a:cs typeface="Times New Roman" pitchFamily="18" charset="0"/>
                  </a:rPr>
                  <a:t>a</a:t>
                </a:r>
                <a:r>
                  <a:rPr lang="zh-CN" altLang="zh-CN" b="1" dirty="0">
                    <a:latin typeface="Times New Roman" pitchFamily="18" charset="0"/>
                    <a:cs typeface="Times New Roman" pitchFamily="18" charset="0"/>
                  </a:rPr>
                  <a:t>＋</a:t>
                </a:r>
                <a:r>
                  <a:rPr lang="en-US" altLang="zh-CN" b="1" dirty="0">
                    <a:latin typeface="Times New Roman" pitchFamily="18" charset="0"/>
                    <a:cs typeface="Times New Roman" pitchFamily="18" charset="0"/>
                  </a:rPr>
                  <a:t>9</a:t>
                </a:r>
                <a:r>
                  <a:rPr lang="en-US" altLang="zh-CN" b="1" i="1" dirty="0">
                    <a:latin typeface="Times New Roman" pitchFamily="18" charset="0"/>
                    <a:cs typeface="Times New Roman" pitchFamily="18" charset="0"/>
                  </a:rPr>
                  <a:t>b</a:t>
                </a:r>
                <a:r>
                  <a:rPr lang="zh-CN" altLang="zh-CN" b="1" dirty="0">
                    <a:latin typeface="Times New Roman" pitchFamily="18" charset="0"/>
                    <a:cs typeface="Times New Roman" pitchFamily="18" charset="0"/>
                  </a:rPr>
                  <a:t>＝</a:t>
                </a:r>
                <a:r>
                  <a:rPr lang="en-US" altLang="zh-CN" b="1" dirty="0">
                    <a:latin typeface="Times New Roman" pitchFamily="18" charset="0"/>
                    <a:cs typeface="Times New Roman" pitchFamily="18" charset="0"/>
                  </a:rPr>
                  <a:t>(4</a:t>
                </a:r>
                <a:r>
                  <a:rPr lang="en-US" altLang="zh-CN" b="1" i="1" dirty="0">
                    <a:latin typeface="Times New Roman" pitchFamily="18" charset="0"/>
                    <a:cs typeface="Times New Roman" pitchFamily="18" charset="0"/>
                  </a:rPr>
                  <a:t>a</a:t>
                </a:r>
                <a:r>
                  <a:rPr lang="zh-CN" altLang="zh-CN" b="1" dirty="0">
                    <a:latin typeface="Times New Roman" pitchFamily="18" charset="0"/>
                    <a:cs typeface="Times New Roman" pitchFamily="18" charset="0"/>
                  </a:rPr>
                  <a:t>＋</a:t>
                </a:r>
                <a:r>
                  <a:rPr lang="en-US" altLang="zh-CN" b="1" dirty="0">
                    <a:latin typeface="Times New Roman" pitchFamily="18" charset="0"/>
                    <a:cs typeface="Times New Roman" pitchFamily="18" charset="0"/>
                  </a:rPr>
                  <a:t>9</a:t>
                </a:r>
                <a:r>
                  <a:rPr lang="en-US" altLang="zh-CN" b="1" i="1" dirty="0">
                    <a:latin typeface="Times New Roman" pitchFamily="18" charset="0"/>
                    <a:cs typeface="Times New Roman" pitchFamily="18" charset="0"/>
                  </a:rPr>
                  <a:t>b</a:t>
                </a:r>
                <a:r>
                  <a:rPr lang="en-US" altLang="zh-CN" b="1" dirty="0">
                    <a:latin typeface="Times New Roman" pitchFamily="18" charset="0"/>
                    <a:cs typeface="Times New Roman" pitchFamily="18" charset="0"/>
                  </a:rPr>
                  <a:t>)×(</a:t>
                </a:r>
                <a14:m>
                  <m:oMath xmlns:m="http://schemas.openxmlformats.org/officeDocument/2006/math">
                    <m:f>
                      <m:fPr>
                        <m:ctrlPr>
                          <a:rPr lang="zh-CN" altLang="zh-CN" b="1" i="1"/>
                        </m:ctrlPr>
                      </m:fPr>
                      <m:num>
                        <m:r>
                          <a:rPr lang="en-US" altLang="zh-CN" b="1" i="1"/>
                          <m:t>𝟏</m:t>
                        </m:r>
                      </m:num>
                      <m:den>
                        <m:r>
                          <a:rPr lang="en-US" altLang="zh-CN" b="1" i="1"/>
                          <m:t>𝐚</m:t>
                        </m:r>
                      </m:den>
                    </m:f>
                    <m:r>
                      <a:rPr lang="zh-CN" altLang="zh-CN" b="1"/>
                      <m:t>＋</m:t>
                    </m:r>
                    <m:f>
                      <m:fPr>
                        <m:ctrlPr>
                          <a:rPr lang="zh-CN" altLang="zh-CN" b="1" i="1"/>
                        </m:ctrlPr>
                      </m:fPr>
                      <m:num>
                        <m:r>
                          <a:rPr lang="en-US" altLang="zh-CN" b="1" i="1"/>
                          <m:t>𝟏</m:t>
                        </m:r>
                      </m:num>
                      <m:den>
                        <m:r>
                          <a:rPr lang="en-US" altLang="zh-CN" b="1" i="1"/>
                          <m:t>𝐛</m:t>
                        </m:r>
                      </m:den>
                    </m:f>
                  </m:oMath>
                </a14:m>
                <a:r>
                  <a:rPr lang="en-US" altLang="zh-CN" b="1" dirty="0">
                    <a:latin typeface="Times New Roman" pitchFamily="18" charset="0"/>
                    <a:cs typeface="Times New Roman" pitchFamily="18" charset="0"/>
                  </a:rPr>
                  <a:t>)</a:t>
                </a:r>
                <a:endParaRPr lang="zh-CN" altLang="zh-CN" dirty="0">
                  <a:latin typeface="Times New Roman" pitchFamily="18" charset="0"/>
                  <a:cs typeface="Times New Roman" pitchFamily="18" charset="0"/>
                </a:endParaRPr>
              </a:p>
              <a:p>
                <a:r>
                  <a:rPr lang="zh-CN" altLang="zh-CN" b="1" dirty="0">
                    <a:latin typeface="Times New Roman" pitchFamily="18" charset="0"/>
                    <a:cs typeface="Times New Roman" pitchFamily="18" charset="0"/>
                  </a:rPr>
                  <a:t>＝</a:t>
                </a:r>
                <a:r>
                  <a:rPr lang="en-US" altLang="zh-CN" b="1" dirty="0">
                    <a:latin typeface="Times New Roman" pitchFamily="18" charset="0"/>
                    <a:cs typeface="Times New Roman" pitchFamily="18" charset="0"/>
                  </a:rPr>
                  <a:t>4</a:t>
                </a:r>
                <a:r>
                  <a:rPr lang="zh-CN" altLang="zh-CN" b="1" dirty="0">
                    <a:latin typeface="Times New Roman" pitchFamily="18" charset="0"/>
                    <a:cs typeface="Times New Roman" pitchFamily="18" charset="0"/>
                  </a:rPr>
                  <a:t>＋</a:t>
                </a:r>
                <a14:m>
                  <m:oMath xmlns:m="http://schemas.openxmlformats.org/officeDocument/2006/math">
                    <m:f>
                      <m:fPr>
                        <m:ctrlPr>
                          <a:rPr lang="zh-CN" altLang="zh-CN" b="1" i="1"/>
                        </m:ctrlPr>
                      </m:fPr>
                      <m:num>
                        <m:r>
                          <a:rPr lang="en-US" altLang="zh-CN" b="1" i="1"/>
                          <m:t>𝟗𝐛</m:t>
                        </m:r>
                      </m:num>
                      <m:den>
                        <m:r>
                          <a:rPr lang="en-US" altLang="zh-CN" b="1" i="1"/>
                          <m:t>𝐚</m:t>
                        </m:r>
                      </m:den>
                    </m:f>
                    <m:r>
                      <a:rPr lang="zh-CN" altLang="zh-CN" b="1"/>
                      <m:t>＋</m:t>
                    </m:r>
                    <m:f>
                      <m:fPr>
                        <m:ctrlPr>
                          <a:rPr lang="zh-CN" altLang="zh-CN" b="1" i="1"/>
                        </m:ctrlPr>
                      </m:fPr>
                      <m:num>
                        <m:r>
                          <a:rPr lang="en-US" altLang="zh-CN" b="1" i="1"/>
                          <m:t>𝟒𝐚</m:t>
                        </m:r>
                      </m:num>
                      <m:den>
                        <m:r>
                          <a:rPr lang="en-US" altLang="zh-CN" b="1" i="1"/>
                          <m:t>𝐛</m:t>
                        </m:r>
                      </m:den>
                    </m:f>
                  </m:oMath>
                </a14:m>
                <a:r>
                  <a:rPr lang="zh-CN" altLang="zh-CN" b="1" dirty="0">
                    <a:latin typeface="Times New Roman" pitchFamily="18" charset="0"/>
                    <a:cs typeface="Times New Roman" pitchFamily="18" charset="0"/>
                  </a:rPr>
                  <a:t>＋</a:t>
                </a:r>
                <a:r>
                  <a:rPr lang="en-US" altLang="zh-CN" b="1" dirty="0">
                    <a:latin typeface="Times New Roman" pitchFamily="18" charset="0"/>
                    <a:cs typeface="Times New Roman" pitchFamily="18" charset="0"/>
                  </a:rPr>
                  <a:t>9</a:t>
                </a:r>
                <a:endParaRPr lang="zh-CN" altLang="zh-CN" dirty="0">
                  <a:latin typeface="Times New Roman" pitchFamily="18" charset="0"/>
                  <a:cs typeface="Times New Roman" pitchFamily="18" charset="0"/>
                </a:endParaRPr>
              </a:p>
              <a:p>
                <a:r>
                  <a:rPr lang="en-US" altLang="zh-CN" b="1" dirty="0">
                    <a:latin typeface="Times New Roman" pitchFamily="18" charset="0"/>
                    <a:cs typeface="Times New Roman" pitchFamily="18" charset="0"/>
                  </a:rPr>
                  <a:t>≥13</a:t>
                </a:r>
                <a:r>
                  <a:rPr lang="zh-CN" altLang="zh-CN" b="1" dirty="0">
                    <a:latin typeface="Times New Roman" pitchFamily="18" charset="0"/>
                    <a:cs typeface="Times New Roman" pitchFamily="18" charset="0"/>
                  </a:rPr>
                  <a:t>＋</a:t>
                </a:r>
                <a:r>
                  <a:rPr lang="en-US" altLang="zh-CN" b="1" dirty="0">
                    <a:latin typeface="Times New Roman" pitchFamily="18" charset="0"/>
                    <a:cs typeface="Times New Roman" pitchFamily="18" charset="0"/>
                  </a:rPr>
                  <a:t>2</a:t>
                </a:r>
                <a14:m>
                  <m:oMath xmlns:m="http://schemas.openxmlformats.org/officeDocument/2006/math">
                    <m:rad>
                      <m:radPr>
                        <m:degHide m:val="on"/>
                        <m:ctrlPr>
                          <a:rPr lang="zh-CN" altLang="zh-CN" b="1" i="1"/>
                        </m:ctrlPr>
                      </m:radPr>
                      <m:deg/>
                      <m:e>
                        <m:f>
                          <m:fPr>
                            <m:ctrlPr>
                              <a:rPr lang="zh-CN" altLang="zh-CN" b="1" i="1"/>
                            </m:ctrlPr>
                          </m:fPr>
                          <m:num>
                            <m:r>
                              <a:rPr lang="en-US" altLang="zh-CN" b="1" i="1"/>
                              <m:t>𝟗𝐛</m:t>
                            </m:r>
                          </m:num>
                          <m:den>
                            <m:r>
                              <a:rPr lang="en-US" altLang="zh-CN" b="1" i="1"/>
                              <m:t>𝐚</m:t>
                            </m:r>
                          </m:den>
                        </m:f>
                        <m:r>
                          <m:rPr>
                            <m:nor/>
                          </m:rPr>
                          <a:rPr lang="en-US" altLang="zh-CN" b="1">
                            <a:latin typeface="Times New Roman" pitchFamily="18" charset="0"/>
                            <a:cs typeface="Times New Roman" pitchFamily="18" charset="0"/>
                          </a:rPr>
                          <m:t>·</m:t>
                        </m:r>
                        <m:f>
                          <m:fPr>
                            <m:ctrlPr>
                              <a:rPr lang="zh-CN" altLang="zh-CN" b="1" i="1"/>
                            </m:ctrlPr>
                          </m:fPr>
                          <m:num>
                            <m:r>
                              <a:rPr lang="en-US" altLang="zh-CN" b="1" i="1"/>
                              <m:t>𝟒𝐚</m:t>
                            </m:r>
                          </m:num>
                          <m:den>
                            <m:r>
                              <a:rPr lang="en-US" altLang="zh-CN" b="1" i="1"/>
                              <m:t>𝐛</m:t>
                            </m:r>
                          </m:den>
                        </m:f>
                      </m:e>
                    </m:rad>
                  </m:oMath>
                </a14:m>
                <a:r>
                  <a:rPr lang="zh-CN" altLang="zh-CN" b="1" dirty="0">
                    <a:latin typeface="Times New Roman" pitchFamily="18" charset="0"/>
                    <a:cs typeface="Times New Roman" pitchFamily="18" charset="0"/>
                  </a:rPr>
                  <a:t>＝</a:t>
                </a:r>
                <a:r>
                  <a:rPr lang="en-US" altLang="zh-CN" b="1" dirty="0">
                    <a:latin typeface="Times New Roman" pitchFamily="18" charset="0"/>
                    <a:cs typeface="Times New Roman" pitchFamily="18" charset="0"/>
                  </a:rPr>
                  <a:t>25</a:t>
                </a:r>
                <a:r>
                  <a:rPr lang="zh-CN" altLang="zh-CN" b="1" dirty="0">
                    <a:latin typeface="Times New Roman" pitchFamily="18" charset="0"/>
                    <a:cs typeface="Times New Roman" pitchFamily="18" charset="0"/>
                  </a:rPr>
                  <a:t>，</a:t>
                </a:r>
                <a:endParaRPr lang="zh-CN" altLang="zh-CN" dirty="0">
                  <a:latin typeface="Times New Roman" pitchFamily="18" charset="0"/>
                  <a:cs typeface="Times New Roman" pitchFamily="18" charset="0"/>
                </a:endParaRPr>
              </a:p>
              <a:p>
                <a:r>
                  <a:rPr lang="zh-CN" altLang="zh-CN" b="1" dirty="0">
                    <a:latin typeface="Times New Roman" pitchFamily="18" charset="0"/>
                    <a:cs typeface="Times New Roman" pitchFamily="18" charset="0"/>
                  </a:rPr>
                  <a:t>当且仅当</a:t>
                </a:r>
                <a:r>
                  <a:rPr lang="en-US" altLang="zh-CN" b="1" i="1" dirty="0">
                    <a:latin typeface="Times New Roman" pitchFamily="18" charset="0"/>
                    <a:cs typeface="Times New Roman" pitchFamily="18" charset="0"/>
                  </a:rPr>
                  <a:t>a</a:t>
                </a:r>
                <a:r>
                  <a:rPr lang="zh-CN" altLang="zh-CN" b="1" dirty="0">
                    <a:latin typeface="Times New Roman" pitchFamily="18" charset="0"/>
                    <a:cs typeface="Times New Roman" pitchFamily="18" charset="0"/>
                  </a:rPr>
                  <a:t>＝</a:t>
                </a:r>
                <a14:m>
                  <m:oMath xmlns:m="http://schemas.openxmlformats.org/officeDocument/2006/math">
                    <m:f>
                      <m:fPr>
                        <m:ctrlPr>
                          <a:rPr lang="zh-CN" altLang="zh-CN" b="1" i="1"/>
                        </m:ctrlPr>
                      </m:fPr>
                      <m:num>
                        <m:r>
                          <a:rPr lang="en-US" altLang="zh-CN" b="1" i="1"/>
                          <m:t>𝟓</m:t>
                        </m:r>
                      </m:num>
                      <m:den>
                        <m:r>
                          <a:rPr lang="en-US" altLang="zh-CN" b="1" i="1"/>
                          <m:t>𝟐</m:t>
                        </m:r>
                      </m:den>
                    </m:f>
                  </m:oMath>
                </a14:m>
                <a:r>
                  <a:rPr lang="zh-CN" altLang="zh-CN" b="1" dirty="0">
                    <a:latin typeface="Times New Roman" pitchFamily="18" charset="0"/>
                    <a:cs typeface="Times New Roman" pitchFamily="18" charset="0"/>
                  </a:rPr>
                  <a:t>，</a:t>
                </a:r>
                <a:r>
                  <a:rPr lang="en-US" altLang="zh-CN" b="1" i="1" dirty="0">
                    <a:latin typeface="Times New Roman" pitchFamily="18" charset="0"/>
                    <a:cs typeface="Times New Roman" pitchFamily="18" charset="0"/>
                  </a:rPr>
                  <a:t>b</a:t>
                </a:r>
                <a:r>
                  <a:rPr lang="zh-CN" altLang="zh-CN" b="1" dirty="0">
                    <a:latin typeface="Times New Roman" pitchFamily="18" charset="0"/>
                    <a:cs typeface="Times New Roman" pitchFamily="18" charset="0"/>
                  </a:rPr>
                  <a:t>＝</a:t>
                </a:r>
                <a14:m>
                  <m:oMath xmlns:m="http://schemas.openxmlformats.org/officeDocument/2006/math">
                    <m:f>
                      <m:fPr>
                        <m:ctrlPr>
                          <a:rPr lang="zh-CN" altLang="zh-CN" b="1" i="1"/>
                        </m:ctrlPr>
                      </m:fPr>
                      <m:num>
                        <m:r>
                          <a:rPr lang="en-US" altLang="zh-CN" b="1" i="1"/>
                          <m:t>𝟓</m:t>
                        </m:r>
                      </m:num>
                      <m:den>
                        <m:r>
                          <a:rPr lang="en-US" altLang="zh-CN" b="1" i="1"/>
                          <m:t>𝟑</m:t>
                        </m:r>
                      </m:den>
                    </m:f>
                  </m:oMath>
                </a14:m>
                <a:r>
                  <a:rPr lang="zh-CN" altLang="zh-CN" b="1" dirty="0">
                    <a:latin typeface="Times New Roman" pitchFamily="18" charset="0"/>
                    <a:cs typeface="Times New Roman" pitchFamily="18" charset="0"/>
                  </a:rPr>
                  <a:t>时等号成立</a:t>
                </a:r>
                <a:r>
                  <a:rPr lang="en-US" altLang="zh-CN" b="1" dirty="0">
                    <a:latin typeface="Times New Roman" pitchFamily="18" charset="0"/>
                    <a:cs typeface="Times New Roman" pitchFamily="18" charset="0"/>
                  </a:rPr>
                  <a:t>.</a:t>
                </a:r>
                <a:endParaRPr lang="zh-CN" altLang="zh-CN" dirty="0">
                  <a:latin typeface="Times New Roman" pitchFamily="18" charset="0"/>
                  <a:cs typeface="Times New Roman" pitchFamily="18" charset="0"/>
                </a:endParaRPr>
              </a:p>
              <a:p>
                <a:r>
                  <a:rPr lang="en-US" altLang="zh-CN" b="1" dirty="0">
                    <a:latin typeface="Times New Roman" pitchFamily="18" charset="0"/>
                    <a:cs typeface="Times New Roman" pitchFamily="18" charset="0"/>
                  </a:rPr>
                  <a:t>∴4</a:t>
                </a:r>
                <a:r>
                  <a:rPr lang="en-US" altLang="zh-CN" b="1" i="1" dirty="0">
                    <a:latin typeface="Times New Roman" pitchFamily="18" charset="0"/>
                    <a:cs typeface="Times New Roman" pitchFamily="18" charset="0"/>
                  </a:rPr>
                  <a:t>a</a:t>
                </a:r>
                <a:r>
                  <a:rPr lang="zh-CN" altLang="zh-CN" b="1" dirty="0">
                    <a:latin typeface="Times New Roman" pitchFamily="18" charset="0"/>
                    <a:cs typeface="Times New Roman" pitchFamily="18" charset="0"/>
                  </a:rPr>
                  <a:t>＋</a:t>
                </a:r>
                <a:r>
                  <a:rPr lang="en-US" altLang="zh-CN" b="1" dirty="0">
                    <a:latin typeface="Times New Roman" pitchFamily="18" charset="0"/>
                    <a:cs typeface="Times New Roman" pitchFamily="18" charset="0"/>
                  </a:rPr>
                  <a:t>9</a:t>
                </a:r>
                <a:r>
                  <a:rPr lang="en-US" altLang="zh-CN" b="1" i="1" dirty="0">
                    <a:latin typeface="Times New Roman" pitchFamily="18" charset="0"/>
                    <a:cs typeface="Times New Roman" pitchFamily="18" charset="0"/>
                  </a:rPr>
                  <a:t>b</a:t>
                </a:r>
                <a:r>
                  <a:rPr lang="en-US" altLang="zh-CN" b="1" dirty="0">
                    <a:latin typeface="Times New Roman" pitchFamily="18" charset="0"/>
                    <a:cs typeface="Times New Roman" pitchFamily="18" charset="0"/>
                  </a:rPr>
                  <a:t>≥25.</a:t>
                </a:r>
                <a:endParaRPr lang="zh-CN" altLang="zh-CN" dirty="0">
                  <a:latin typeface="Times New Roman" pitchFamily="18" charset="0"/>
                  <a:cs typeface="Times New Roman" pitchFamily="18" charset="0"/>
                </a:endParaRPr>
              </a:p>
              <a:p>
                <a:r>
                  <a:rPr lang="en-US" altLang="zh-CN" b="1" dirty="0">
                    <a:latin typeface="Times New Roman" pitchFamily="18" charset="0"/>
                    <a:cs typeface="Times New Roman" pitchFamily="18" charset="0"/>
                  </a:rPr>
                  <a:t>3.</a:t>
                </a:r>
                <a:r>
                  <a:rPr lang="zh-CN" altLang="zh-CN" b="1" dirty="0">
                    <a:latin typeface="Times New Roman" pitchFamily="18" charset="0"/>
                    <a:cs typeface="Times New Roman" pitchFamily="18" charset="0"/>
                  </a:rPr>
                  <a:t>用分析法证明不等式</a:t>
                </a:r>
                <a:endParaRPr lang="zh-CN" altLang="zh-CN" dirty="0">
                  <a:latin typeface="Times New Roman" pitchFamily="18" charset="0"/>
                  <a:cs typeface="Times New Roman" pitchFamily="18" charset="0"/>
                </a:endParaRPr>
              </a:p>
              <a:p>
                <a:r>
                  <a:rPr lang="zh-CN" altLang="zh-CN" b="1" dirty="0">
                    <a:latin typeface="Times New Roman" pitchFamily="18" charset="0"/>
                    <a:cs typeface="Times New Roman" pitchFamily="18" charset="0"/>
                  </a:rPr>
                  <a:t>例</a:t>
                </a:r>
                <a:r>
                  <a:rPr lang="en-US" altLang="zh-CN" b="1" dirty="0">
                    <a:latin typeface="Times New Roman" pitchFamily="18" charset="0"/>
                    <a:cs typeface="Times New Roman" pitchFamily="18" charset="0"/>
                  </a:rPr>
                  <a:t>3</a:t>
                </a:r>
                <a:r>
                  <a:rPr lang="zh-CN" altLang="zh-CN" b="1" dirty="0">
                    <a:latin typeface="Times New Roman" pitchFamily="18" charset="0"/>
                    <a:cs typeface="Times New Roman" pitchFamily="18" charset="0"/>
                  </a:rPr>
                  <a:t>已知</a:t>
                </a:r>
                <a:r>
                  <a:rPr lang="en-US" altLang="zh-CN" b="1" i="1" dirty="0">
                    <a:latin typeface="Times New Roman" pitchFamily="18" charset="0"/>
                    <a:cs typeface="Times New Roman" pitchFamily="18" charset="0"/>
                  </a:rPr>
                  <a:t>a</a:t>
                </a:r>
                <a:r>
                  <a:rPr lang="en-US" altLang="zh-CN" b="1" dirty="0">
                    <a:latin typeface="Times New Roman" pitchFamily="18" charset="0"/>
                    <a:cs typeface="Times New Roman" pitchFamily="18" charset="0"/>
                  </a:rPr>
                  <a:t>&gt;</a:t>
                </a:r>
                <a:r>
                  <a:rPr lang="en-US" altLang="zh-CN" b="1" i="1" dirty="0">
                    <a:latin typeface="Times New Roman" pitchFamily="18" charset="0"/>
                    <a:cs typeface="Times New Roman" pitchFamily="18" charset="0"/>
                  </a:rPr>
                  <a:t>b</a:t>
                </a:r>
                <a:r>
                  <a:rPr lang="en-US" altLang="zh-CN" b="1" dirty="0">
                    <a:latin typeface="Times New Roman" pitchFamily="18" charset="0"/>
                    <a:cs typeface="Times New Roman" pitchFamily="18" charset="0"/>
                  </a:rPr>
                  <a:t>&gt;0</a:t>
                </a:r>
                <a:r>
                  <a:rPr lang="zh-CN" altLang="zh-CN" b="1" dirty="0">
                    <a:latin typeface="Times New Roman" pitchFamily="18" charset="0"/>
                    <a:cs typeface="Times New Roman" pitchFamily="18" charset="0"/>
                  </a:rPr>
                  <a:t>，求证</a:t>
                </a:r>
                <a:r>
                  <a:rPr lang="en-US" altLang="zh-CN" b="1" dirty="0">
                    <a:latin typeface="Times New Roman" pitchFamily="18" charset="0"/>
                    <a:cs typeface="Times New Roman" pitchFamily="18" charset="0"/>
                  </a:rPr>
                  <a:t>:</a:t>
                </a:r>
                <a14:m>
                  <m:oMath xmlns:m="http://schemas.openxmlformats.org/officeDocument/2006/math">
                    <m:f>
                      <m:fPr>
                        <m:ctrlPr>
                          <a:rPr lang="zh-CN" altLang="zh-CN" b="1" i="1"/>
                        </m:ctrlPr>
                      </m:fPr>
                      <m:num>
                        <m:r>
                          <m:rPr>
                            <m:nor/>
                          </m:rPr>
                          <a:rPr lang="en-US" altLang="zh-CN" b="1">
                            <a:latin typeface="Times New Roman" pitchFamily="18" charset="0"/>
                            <a:cs typeface="Times New Roman" pitchFamily="18" charset="0"/>
                          </a:rPr>
                          <m:t>(</m:t>
                        </m:r>
                        <m:r>
                          <a:rPr lang="en-US" altLang="zh-CN" b="1" i="1"/>
                          <m:t>𝐚</m:t>
                        </m:r>
                        <m:r>
                          <m:rPr>
                            <m:nor/>
                          </m:rPr>
                          <a:rPr lang="zh-CN" altLang="zh-CN" b="1">
                            <a:latin typeface="Times New Roman" pitchFamily="18" charset="0"/>
                            <a:cs typeface="Times New Roman" pitchFamily="18" charset="0"/>
                          </a:rPr>
                          <m:t>－</m:t>
                        </m:r>
                        <m:r>
                          <a:rPr lang="en-US" altLang="zh-CN" b="1" i="1"/>
                          <m:t>𝐛</m:t>
                        </m:r>
                        <m:sSup>
                          <m:sSupPr>
                            <m:ctrlPr>
                              <a:rPr lang="zh-CN" altLang="zh-CN" b="1" i="1"/>
                            </m:ctrlPr>
                          </m:sSupPr>
                          <m:e>
                            <m:r>
                              <m:rPr>
                                <m:nor/>
                              </m:rPr>
                              <a:rPr lang="en-US" altLang="zh-CN" b="1">
                                <a:latin typeface="Times New Roman" pitchFamily="18" charset="0"/>
                                <a:cs typeface="Times New Roman" pitchFamily="18" charset="0"/>
                              </a:rPr>
                              <m:t>)</m:t>
                            </m:r>
                          </m:e>
                          <m:sup>
                            <m:r>
                              <a:rPr lang="en-US" altLang="zh-CN" b="1" i="1"/>
                              <m:t>𝟐</m:t>
                            </m:r>
                          </m:sup>
                        </m:sSup>
                      </m:num>
                      <m:den>
                        <m:r>
                          <a:rPr lang="en-US" altLang="zh-CN" b="1" i="1"/>
                          <m:t>𝟖𝐚</m:t>
                        </m:r>
                      </m:den>
                    </m:f>
                  </m:oMath>
                </a14:m>
                <a:r>
                  <a:rPr lang="en-US" altLang="zh-CN" b="1" dirty="0">
                    <a:latin typeface="Times New Roman" pitchFamily="18" charset="0"/>
                    <a:cs typeface="Times New Roman" pitchFamily="18" charset="0"/>
                  </a:rPr>
                  <a:t>&lt;</a:t>
                </a:r>
                <a14:m>
                  <m:oMath xmlns:m="http://schemas.openxmlformats.org/officeDocument/2006/math">
                    <m:f>
                      <m:fPr>
                        <m:ctrlPr>
                          <a:rPr lang="zh-CN" altLang="zh-CN" b="1" i="1"/>
                        </m:ctrlPr>
                      </m:fPr>
                      <m:num>
                        <m:r>
                          <a:rPr lang="en-US" altLang="zh-CN" b="1" i="1"/>
                          <m:t>𝐚</m:t>
                        </m:r>
                        <m:r>
                          <a:rPr lang="zh-CN" altLang="zh-CN" b="1"/>
                          <m:t>＋</m:t>
                        </m:r>
                        <m:r>
                          <a:rPr lang="en-US" altLang="zh-CN" b="1" i="1"/>
                          <m:t>𝐛</m:t>
                        </m:r>
                      </m:num>
                      <m:den>
                        <m:r>
                          <a:rPr lang="en-US" altLang="zh-CN" b="1" i="1"/>
                          <m:t>𝟐</m:t>
                        </m:r>
                      </m:den>
                    </m:f>
                    <m:r>
                      <a:rPr lang="zh-CN" altLang="zh-CN" b="1"/>
                      <m:t>－</m:t>
                    </m:r>
                    <m:rad>
                      <m:radPr>
                        <m:degHide m:val="on"/>
                        <m:ctrlPr>
                          <a:rPr lang="zh-CN" altLang="zh-CN" b="1" i="1"/>
                        </m:ctrlPr>
                      </m:radPr>
                      <m:deg/>
                      <m:e>
                        <m:r>
                          <a:rPr lang="en-US" altLang="zh-CN" b="1" i="1"/>
                          <m:t>𝐚𝐛</m:t>
                        </m:r>
                      </m:e>
                    </m:rad>
                  </m:oMath>
                </a14:m>
                <a:r>
                  <a:rPr lang="en-US" altLang="zh-CN" b="1" dirty="0">
                    <a:latin typeface="Times New Roman" pitchFamily="18" charset="0"/>
                    <a:cs typeface="Times New Roman" pitchFamily="18" charset="0"/>
                  </a:rPr>
                  <a:t>&lt;</a:t>
                </a:r>
                <a14:m>
                  <m:oMath xmlns:m="http://schemas.openxmlformats.org/officeDocument/2006/math">
                    <m:f>
                      <m:fPr>
                        <m:ctrlPr>
                          <a:rPr lang="zh-CN" altLang="zh-CN" b="1" i="1"/>
                        </m:ctrlPr>
                      </m:fPr>
                      <m:num>
                        <m:r>
                          <m:rPr>
                            <m:nor/>
                          </m:rPr>
                          <a:rPr lang="en-US" altLang="zh-CN" b="1">
                            <a:latin typeface="Times New Roman" pitchFamily="18" charset="0"/>
                            <a:cs typeface="Times New Roman" pitchFamily="18" charset="0"/>
                          </a:rPr>
                          <m:t>(</m:t>
                        </m:r>
                        <m:r>
                          <a:rPr lang="en-US" altLang="zh-CN" b="1" i="1"/>
                          <m:t>𝐚</m:t>
                        </m:r>
                        <m:r>
                          <m:rPr>
                            <m:nor/>
                          </m:rPr>
                          <a:rPr lang="zh-CN" altLang="zh-CN" b="1">
                            <a:latin typeface="Times New Roman" pitchFamily="18" charset="0"/>
                            <a:cs typeface="Times New Roman" pitchFamily="18" charset="0"/>
                          </a:rPr>
                          <m:t>－</m:t>
                        </m:r>
                        <m:r>
                          <a:rPr lang="en-US" altLang="zh-CN" b="1" i="1"/>
                          <m:t>𝐛</m:t>
                        </m:r>
                        <m:sSup>
                          <m:sSupPr>
                            <m:ctrlPr>
                              <a:rPr lang="zh-CN" altLang="zh-CN" b="1" i="1"/>
                            </m:ctrlPr>
                          </m:sSupPr>
                          <m:e>
                            <m:r>
                              <m:rPr>
                                <m:nor/>
                              </m:rPr>
                              <a:rPr lang="en-US" altLang="zh-CN" b="1">
                                <a:latin typeface="Times New Roman" pitchFamily="18" charset="0"/>
                                <a:cs typeface="Times New Roman" pitchFamily="18" charset="0"/>
                              </a:rPr>
                              <m:t>)</m:t>
                            </m:r>
                          </m:e>
                          <m:sup>
                            <m:r>
                              <a:rPr lang="en-US" altLang="zh-CN" b="1" i="1"/>
                              <m:t>𝟐</m:t>
                            </m:r>
                          </m:sup>
                        </m:sSup>
                      </m:num>
                      <m:den>
                        <m:r>
                          <a:rPr lang="en-US" altLang="zh-CN" b="1" i="1"/>
                          <m:t>𝟖𝐛</m:t>
                        </m:r>
                      </m:den>
                    </m:f>
                  </m:oMath>
                </a14:m>
                <a:r>
                  <a:rPr lang="en-US" altLang="zh-CN" b="1" dirty="0">
                    <a:latin typeface="Times New Roman" pitchFamily="18" charset="0"/>
                    <a:cs typeface="Times New Roman" pitchFamily="18" charset="0"/>
                  </a:rPr>
                  <a:t>.</a:t>
                </a:r>
                <a:endParaRPr lang="zh-CN" altLang="zh-CN" dirty="0">
                  <a:latin typeface="Times New Roman" pitchFamily="18" charset="0"/>
                  <a:cs typeface="Times New Roman" pitchFamily="18" charset="0"/>
                </a:endParaRPr>
              </a:p>
              <a:p>
                <a:r>
                  <a:rPr lang="zh-CN" altLang="zh-CN" b="1" dirty="0">
                    <a:latin typeface="Times New Roman" pitchFamily="18" charset="0"/>
                    <a:cs typeface="Times New Roman" pitchFamily="18" charset="0"/>
                  </a:rPr>
                  <a:t>【方法指导】要证的不等式看起来较为</a:t>
                </a:r>
                <a:r>
                  <a:rPr lang="en-US" altLang="zh-CN" b="1" dirty="0">
                    <a:latin typeface="Times New Roman" pitchFamily="18" charset="0"/>
                    <a:cs typeface="Times New Roman" pitchFamily="18" charset="0"/>
                  </a:rPr>
                  <a:t>“</a:t>
                </a:r>
                <a:r>
                  <a:rPr lang="zh-CN" altLang="zh-CN" b="1" dirty="0">
                    <a:latin typeface="Times New Roman" pitchFamily="18" charset="0"/>
                    <a:cs typeface="Times New Roman" pitchFamily="18" charset="0"/>
                  </a:rPr>
                  <a:t>复杂</a:t>
                </a:r>
                <a:r>
                  <a:rPr lang="en-US" altLang="zh-CN" b="1" dirty="0">
                    <a:latin typeface="Times New Roman" pitchFamily="18" charset="0"/>
                    <a:cs typeface="Times New Roman" pitchFamily="18" charset="0"/>
                  </a:rPr>
                  <a:t>”</a:t>
                </a:r>
                <a:r>
                  <a:rPr lang="zh-CN" altLang="zh-CN" b="1" dirty="0">
                    <a:latin typeface="Times New Roman" pitchFamily="18" charset="0"/>
                    <a:cs typeface="Times New Roman" pitchFamily="18" charset="0"/>
                  </a:rPr>
                  <a:t>，需将它化为较</a:t>
                </a:r>
                <a:r>
                  <a:rPr lang="en-US" altLang="zh-CN" b="1" dirty="0">
                    <a:latin typeface="Times New Roman" pitchFamily="18" charset="0"/>
                    <a:cs typeface="Times New Roman" pitchFamily="18" charset="0"/>
                  </a:rPr>
                  <a:t>“</a:t>
                </a:r>
                <a:r>
                  <a:rPr lang="zh-CN" altLang="zh-CN" b="1" dirty="0">
                    <a:latin typeface="Times New Roman" pitchFamily="18" charset="0"/>
                    <a:cs typeface="Times New Roman" pitchFamily="18" charset="0"/>
                  </a:rPr>
                  <a:t>简单</a:t>
                </a:r>
                <a:r>
                  <a:rPr lang="en-US" altLang="zh-CN" b="1" dirty="0">
                    <a:latin typeface="Times New Roman" pitchFamily="18" charset="0"/>
                    <a:cs typeface="Times New Roman" pitchFamily="18" charset="0"/>
                  </a:rPr>
                  <a:t>”</a:t>
                </a:r>
                <a:r>
                  <a:rPr lang="zh-CN" altLang="zh-CN" b="1" dirty="0">
                    <a:latin typeface="Times New Roman" pitchFamily="18" charset="0"/>
                    <a:cs typeface="Times New Roman" pitchFamily="18" charset="0"/>
                  </a:rPr>
                  <a:t>的形式，因此用分析法证明更好</a:t>
                </a:r>
                <a:r>
                  <a:rPr lang="en-US" altLang="zh-CN" b="1" dirty="0">
                    <a:latin typeface="Times New Roman" pitchFamily="18" charset="0"/>
                    <a:cs typeface="Times New Roman" pitchFamily="18" charset="0"/>
                  </a:rPr>
                  <a:t>.</a:t>
                </a:r>
                <a:endParaRPr lang="zh-CN" altLang="zh-CN" dirty="0">
                  <a:latin typeface="Times New Roman" pitchFamily="18" charset="0"/>
                  <a:cs typeface="Times New Roman" pitchFamily="18" charset="0"/>
                </a:endParaRPr>
              </a:p>
              <a:p>
                <a:r>
                  <a:rPr lang="zh-CN" altLang="zh-CN" b="1" dirty="0">
                    <a:latin typeface="Times New Roman" pitchFamily="18" charset="0"/>
                    <a:cs typeface="Times New Roman" pitchFamily="18" charset="0"/>
                  </a:rPr>
                  <a:t>【解析】要证</a:t>
                </a:r>
                <a14:m>
                  <m:oMath xmlns:m="http://schemas.openxmlformats.org/officeDocument/2006/math">
                    <m:f>
                      <m:fPr>
                        <m:ctrlPr>
                          <a:rPr lang="zh-CN" altLang="zh-CN" b="1" i="1"/>
                        </m:ctrlPr>
                      </m:fPr>
                      <m:num>
                        <m:r>
                          <m:rPr>
                            <m:nor/>
                          </m:rPr>
                          <a:rPr lang="en-US" altLang="zh-CN" b="1">
                            <a:latin typeface="Times New Roman" pitchFamily="18" charset="0"/>
                            <a:cs typeface="Times New Roman" pitchFamily="18" charset="0"/>
                          </a:rPr>
                          <m:t>(</m:t>
                        </m:r>
                        <m:r>
                          <a:rPr lang="en-US" altLang="zh-CN" b="1" i="1"/>
                          <m:t>𝐚</m:t>
                        </m:r>
                        <m:r>
                          <m:rPr>
                            <m:nor/>
                          </m:rPr>
                          <a:rPr lang="zh-CN" altLang="zh-CN" b="1">
                            <a:latin typeface="Times New Roman" pitchFamily="18" charset="0"/>
                            <a:cs typeface="Times New Roman" pitchFamily="18" charset="0"/>
                          </a:rPr>
                          <m:t>－</m:t>
                        </m:r>
                        <m:r>
                          <a:rPr lang="en-US" altLang="zh-CN" b="1" i="1"/>
                          <m:t>𝐛</m:t>
                        </m:r>
                        <m:sSup>
                          <m:sSupPr>
                            <m:ctrlPr>
                              <a:rPr lang="zh-CN" altLang="zh-CN" b="1" i="1"/>
                            </m:ctrlPr>
                          </m:sSupPr>
                          <m:e>
                            <m:r>
                              <m:rPr>
                                <m:nor/>
                              </m:rPr>
                              <a:rPr lang="en-US" altLang="zh-CN" b="1">
                                <a:latin typeface="Times New Roman" pitchFamily="18" charset="0"/>
                                <a:cs typeface="Times New Roman" pitchFamily="18" charset="0"/>
                              </a:rPr>
                              <m:t>)</m:t>
                            </m:r>
                          </m:e>
                          <m:sup>
                            <m:r>
                              <a:rPr lang="en-US" altLang="zh-CN" b="1" i="1"/>
                              <m:t>𝟐</m:t>
                            </m:r>
                          </m:sup>
                        </m:sSup>
                      </m:num>
                      <m:den>
                        <m:r>
                          <a:rPr lang="en-US" altLang="zh-CN" b="1" i="1"/>
                          <m:t>𝟖𝐚</m:t>
                        </m:r>
                      </m:den>
                    </m:f>
                  </m:oMath>
                </a14:m>
                <a:r>
                  <a:rPr lang="en-US" altLang="zh-CN" b="1" dirty="0">
                    <a:latin typeface="Times New Roman" pitchFamily="18" charset="0"/>
                    <a:cs typeface="Times New Roman" pitchFamily="18" charset="0"/>
                  </a:rPr>
                  <a:t>&lt;</a:t>
                </a:r>
                <a14:m>
                  <m:oMath xmlns:m="http://schemas.openxmlformats.org/officeDocument/2006/math">
                    <m:f>
                      <m:fPr>
                        <m:ctrlPr>
                          <a:rPr lang="zh-CN" altLang="zh-CN" b="1" i="1"/>
                        </m:ctrlPr>
                      </m:fPr>
                      <m:num>
                        <m:r>
                          <a:rPr lang="en-US" altLang="zh-CN" b="1" i="1"/>
                          <m:t>𝐚</m:t>
                        </m:r>
                        <m:r>
                          <a:rPr lang="zh-CN" altLang="zh-CN" b="1"/>
                          <m:t>＋</m:t>
                        </m:r>
                        <m:r>
                          <a:rPr lang="en-US" altLang="zh-CN" b="1" i="1"/>
                          <m:t>𝐛</m:t>
                        </m:r>
                      </m:num>
                      <m:den>
                        <m:r>
                          <a:rPr lang="en-US" altLang="zh-CN" b="1" i="1"/>
                          <m:t>𝟐</m:t>
                        </m:r>
                      </m:den>
                    </m:f>
                    <m:r>
                      <a:rPr lang="zh-CN" altLang="zh-CN" b="1"/>
                      <m:t>－</m:t>
                    </m:r>
                    <m:rad>
                      <m:radPr>
                        <m:degHide m:val="on"/>
                        <m:ctrlPr>
                          <a:rPr lang="zh-CN" altLang="zh-CN" b="1" i="1"/>
                        </m:ctrlPr>
                      </m:radPr>
                      <m:deg/>
                      <m:e>
                        <m:r>
                          <a:rPr lang="en-US" altLang="zh-CN" b="1" i="1"/>
                          <m:t>𝐚𝐛</m:t>
                        </m:r>
                      </m:e>
                    </m:rad>
                  </m:oMath>
                </a14:m>
                <a:r>
                  <a:rPr lang="en-US" altLang="zh-CN" b="1" dirty="0">
                    <a:latin typeface="Times New Roman" pitchFamily="18" charset="0"/>
                    <a:cs typeface="Times New Roman" pitchFamily="18" charset="0"/>
                  </a:rPr>
                  <a:t>&lt;</a:t>
                </a:r>
                <a14:m>
                  <m:oMath xmlns:m="http://schemas.openxmlformats.org/officeDocument/2006/math">
                    <m:f>
                      <m:fPr>
                        <m:ctrlPr>
                          <a:rPr lang="zh-CN" altLang="zh-CN" b="1" i="1"/>
                        </m:ctrlPr>
                      </m:fPr>
                      <m:num>
                        <m:r>
                          <m:rPr>
                            <m:nor/>
                          </m:rPr>
                          <a:rPr lang="en-US" altLang="zh-CN" b="1">
                            <a:latin typeface="Times New Roman" pitchFamily="18" charset="0"/>
                            <a:cs typeface="Times New Roman" pitchFamily="18" charset="0"/>
                          </a:rPr>
                          <m:t>(</m:t>
                        </m:r>
                        <m:r>
                          <a:rPr lang="en-US" altLang="zh-CN" b="1" i="1"/>
                          <m:t>𝐚</m:t>
                        </m:r>
                        <m:r>
                          <m:rPr>
                            <m:nor/>
                          </m:rPr>
                          <a:rPr lang="zh-CN" altLang="zh-CN" b="1">
                            <a:latin typeface="Times New Roman" pitchFamily="18" charset="0"/>
                            <a:cs typeface="Times New Roman" pitchFamily="18" charset="0"/>
                          </a:rPr>
                          <m:t>－</m:t>
                        </m:r>
                        <m:r>
                          <a:rPr lang="en-US" altLang="zh-CN" b="1" i="1"/>
                          <m:t>𝐛</m:t>
                        </m:r>
                        <m:sSup>
                          <m:sSupPr>
                            <m:ctrlPr>
                              <a:rPr lang="zh-CN" altLang="zh-CN" b="1" i="1"/>
                            </m:ctrlPr>
                          </m:sSupPr>
                          <m:e>
                            <m:r>
                              <m:rPr>
                                <m:nor/>
                              </m:rPr>
                              <a:rPr lang="en-US" altLang="zh-CN" b="1">
                                <a:latin typeface="Times New Roman" pitchFamily="18" charset="0"/>
                                <a:cs typeface="Times New Roman" pitchFamily="18" charset="0"/>
                              </a:rPr>
                              <m:t>)</m:t>
                            </m:r>
                          </m:e>
                          <m:sup>
                            <m:r>
                              <a:rPr lang="en-US" altLang="zh-CN" b="1" i="1"/>
                              <m:t>𝟐</m:t>
                            </m:r>
                          </m:sup>
                        </m:sSup>
                      </m:num>
                      <m:den>
                        <m:r>
                          <a:rPr lang="en-US" altLang="zh-CN" b="1" i="1"/>
                          <m:t>𝟖𝐛</m:t>
                        </m:r>
                      </m:den>
                    </m:f>
                  </m:oMath>
                </a14:m>
                <a:r>
                  <a:rPr lang="zh-CN" altLang="zh-CN" b="1" dirty="0">
                    <a:latin typeface="Times New Roman" pitchFamily="18" charset="0"/>
                    <a:cs typeface="Times New Roman" pitchFamily="18" charset="0"/>
                  </a:rPr>
                  <a:t>，</a:t>
                </a:r>
                <a:endParaRPr lang="zh-CN" altLang="zh-CN" dirty="0">
                  <a:latin typeface="Times New Roman" pitchFamily="18" charset="0"/>
                  <a:cs typeface="Times New Roman" pitchFamily="18" charset="0"/>
                </a:endParaRPr>
              </a:p>
              <a:p>
                <a:r>
                  <a:rPr lang="zh-CN" altLang="zh-CN" b="1" dirty="0">
                    <a:latin typeface="Times New Roman" pitchFamily="18" charset="0"/>
                    <a:cs typeface="Times New Roman" pitchFamily="18" charset="0"/>
                  </a:rPr>
                  <a:t>只需证</a:t>
                </a:r>
                <a14:m>
                  <m:oMath xmlns:m="http://schemas.openxmlformats.org/officeDocument/2006/math">
                    <m:f>
                      <m:fPr>
                        <m:ctrlPr>
                          <a:rPr lang="zh-CN" altLang="zh-CN" b="1" i="1"/>
                        </m:ctrlPr>
                      </m:fPr>
                      <m:num>
                        <m:r>
                          <m:rPr>
                            <m:nor/>
                          </m:rPr>
                          <a:rPr lang="en-US" altLang="zh-CN" b="1">
                            <a:latin typeface="Times New Roman" pitchFamily="18" charset="0"/>
                            <a:cs typeface="Times New Roman" pitchFamily="18" charset="0"/>
                          </a:rPr>
                          <m:t>(</m:t>
                        </m:r>
                        <m:r>
                          <a:rPr lang="en-US" altLang="zh-CN" b="1" i="1"/>
                          <m:t>𝐚</m:t>
                        </m:r>
                        <m:r>
                          <m:rPr>
                            <m:nor/>
                          </m:rPr>
                          <a:rPr lang="zh-CN" altLang="zh-CN" b="1">
                            <a:latin typeface="Times New Roman" pitchFamily="18" charset="0"/>
                            <a:cs typeface="Times New Roman" pitchFamily="18" charset="0"/>
                          </a:rPr>
                          <m:t>－</m:t>
                        </m:r>
                        <m:r>
                          <a:rPr lang="en-US" altLang="zh-CN" b="1" i="1"/>
                          <m:t>𝐛</m:t>
                        </m:r>
                        <m:sSup>
                          <m:sSupPr>
                            <m:ctrlPr>
                              <a:rPr lang="zh-CN" altLang="zh-CN" b="1" i="1"/>
                            </m:ctrlPr>
                          </m:sSupPr>
                          <m:e>
                            <m:r>
                              <m:rPr>
                                <m:nor/>
                              </m:rPr>
                              <a:rPr lang="en-US" altLang="zh-CN" b="1">
                                <a:latin typeface="Times New Roman" pitchFamily="18" charset="0"/>
                                <a:cs typeface="Times New Roman" pitchFamily="18" charset="0"/>
                              </a:rPr>
                              <m:t>)</m:t>
                            </m:r>
                          </m:e>
                          <m:sup>
                            <m:r>
                              <a:rPr lang="en-US" altLang="zh-CN" b="1" i="1"/>
                              <m:t>𝟐</m:t>
                            </m:r>
                          </m:sup>
                        </m:sSup>
                      </m:num>
                      <m:den>
                        <m:r>
                          <a:rPr lang="en-US" altLang="zh-CN" b="1" i="1"/>
                          <m:t>𝟒𝐚</m:t>
                        </m:r>
                      </m:den>
                    </m:f>
                  </m:oMath>
                </a14:m>
                <a:r>
                  <a:rPr lang="en-US" altLang="zh-CN" b="1" dirty="0">
                    <a:latin typeface="Times New Roman" pitchFamily="18" charset="0"/>
                    <a:cs typeface="Times New Roman" pitchFamily="18" charset="0"/>
                  </a:rPr>
                  <a:t>&lt;</a:t>
                </a:r>
                <a:r>
                  <a:rPr lang="en-US" altLang="zh-CN" b="1" i="1" dirty="0">
                    <a:latin typeface="Times New Roman" pitchFamily="18" charset="0"/>
                    <a:cs typeface="Times New Roman" pitchFamily="18" charset="0"/>
                  </a:rPr>
                  <a:t>a</a:t>
                </a:r>
                <a:r>
                  <a:rPr lang="zh-CN" altLang="zh-CN" b="1" dirty="0">
                    <a:latin typeface="Times New Roman" pitchFamily="18" charset="0"/>
                    <a:cs typeface="Times New Roman" pitchFamily="18" charset="0"/>
                  </a:rPr>
                  <a:t>＋</a:t>
                </a:r>
                <a:r>
                  <a:rPr lang="en-US" altLang="zh-CN" b="1" i="1" dirty="0">
                    <a:latin typeface="Times New Roman" pitchFamily="18" charset="0"/>
                    <a:cs typeface="Times New Roman" pitchFamily="18" charset="0"/>
                  </a:rPr>
                  <a:t>b</a:t>
                </a:r>
                <a:r>
                  <a:rPr lang="zh-CN" altLang="zh-CN" b="1" dirty="0">
                    <a:latin typeface="Times New Roman" pitchFamily="18" charset="0"/>
                    <a:cs typeface="Times New Roman" pitchFamily="18" charset="0"/>
                  </a:rPr>
                  <a:t>－</a:t>
                </a:r>
                <a:r>
                  <a:rPr lang="en-US" altLang="zh-CN" b="1" dirty="0">
                    <a:latin typeface="Times New Roman" pitchFamily="18" charset="0"/>
                    <a:cs typeface="Times New Roman" pitchFamily="18" charset="0"/>
                  </a:rPr>
                  <a:t>2</a:t>
                </a:r>
                <a14:m>
                  <m:oMath xmlns:m="http://schemas.openxmlformats.org/officeDocument/2006/math">
                    <m:rad>
                      <m:radPr>
                        <m:degHide m:val="on"/>
                        <m:ctrlPr>
                          <a:rPr lang="zh-CN" altLang="zh-CN" b="1" i="1"/>
                        </m:ctrlPr>
                      </m:radPr>
                      <m:deg/>
                      <m:e>
                        <m:r>
                          <a:rPr lang="en-US" altLang="zh-CN" b="1" i="1"/>
                          <m:t>𝐚𝐛</m:t>
                        </m:r>
                      </m:e>
                    </m:rad>
                  </m:oMath>
                </a14:m>
                <a:r>
                  <a:rPr lang="en-US" altLang="zh-CN" b="1" dirty="0">
                    <a:latin typeface="Times New Roman" pitchFamily="18" charset="0"/>
                    <a:cs typeface="Times New Roman" pitchFamily="18" charset="0"/>
                  </a:rPr>
                  <a:t>&lt;</a:t>
                </a:r>
                <a14:m>
                  <m:oMath xmlns:m="http://schemas.openxmlformats.org/officeDocument/2006/math">
                    <m:f>
                      <m:fPr>
                        <m:ctrlPr>
                          <a:rPr lang="zh-CN" altLang="zh-CN" b="1" i="1"/>
                        </m:ctrlPr>
                      </m:fPr>
                      <m:num>
                        <m:r>
                          <m:rPr>
                            <m:nor/>
                          </m:rPr>
                          <a:rPr lang="en-US" altLang="zh-CN" b="1">
                            <a:latin typeface="Times New Roman" pitchFamily="18" charset="0"/>
                            <a:cs typeface="Times New Roman" pitchFamily="18" charset="0"/>
                          </a:rPr>
                          <m:t>(</m:t>
                        </m:r>
                        <m:r>
                          <a:rPr lang="en-US" altLang="zh-CN" b="1" i="1"/>
                          <m:t>𝐚</m:t>
                        </m:r>
                        <m:r>
                          <m:rPr>
                            <m:nor/>
                          </m:rPr>
                          <a:rPr lang="zh-CN" altLang="zh-CN" b="1">
                            <a:latin typeface="Times New Roman" pitchFamily="18" charset="0"/>
                            <a:cs typeface="Times New Roman" pitchFamily="18" charset="0"/>
                          </a:rPr>
                          <m:t>－</m:t>
                        </m:r>
                        <m:r>
                          <a:rPr lang="en-US" altLang="zh-CN" b="1" i="1"/>
                          <m:t>𝐛</m:t>
                        </m:r>
                        <m:sSup>
                          <m:sSupPr>
                            <m:ctrlPr>
                              <a:rPr lang="zh-CN" altLang="zh-CN" b="1" i="1"/>
                            </m:ctrlPr>
                          </m:sSupPr>
                          <m:e>
                            <m:r>
                              <m:rPr>
                                <m:nor/>
                              </m:rPr>
                              <a:rPr lang="en-US" altLang="zh-CN" b="1">
                                <a:latin typeface="Times New Roman" pitchFamily="18" charset="0"/>
                                <a:cs typeface="Times New Roman" pitchFamily="18" charset="0"/>
                              </a:rPr>
                              <m:t>)</m:t>
                            </m:r>
                          </m:e>
                          <m:sup>
                            <m:r>
                              <a:rPr lang="en-US" altLang="zh-CN" b="1" i="1"/>
                              <m:t>𝟐</m:t>
                            </m:r>
                          </m:sup>
                        </m:sSup>
                      </m:num>
                      <m:den>
                        <m:r>
                          <a:rPr lang="en-US" altLang="zh-CN" b="1" i="1"/>
                          <m:t>𝟒𝐛</m:t>
                        </m:r>
                      </m:den>
                    </m:f>
                  </m:oMath>
                </a14:m>
                <a:r>
                  <a:rPr lang="zh-CN" altLang="zh-CN" b="1" dirty="0">
                    <a:latin typeface="Times New Roman" pitchFamily="18" charset="0"/>
                    <a:cs typeface="Times New Roman" pitchFamily="18" charset="0"/>
                  </a:rPr>
                  <a:t>，</a:t>
                </a:r>
                <a:endParaRPr lang="zh-CN" altLang="zh-CN" dirty="0">
                  <a:latin typeface="Times New Roman" pitchFamily="18" charset="0"/>
                  <a:cs typeface="Times New Roman" pitchFamily="18" charset="0"/>
                </a:endParaRPr>
              </a:p>
              <a:p>
                <a:r>
                  <a:rPr lang="zh-CN" altLang="zh-CN" b="1" dirty="0">
                    <a:latin typeface="Times New Roman" pitchFamily="18" charset="0"/>
                    <a:cs typeface="Times New Roman" pitchFamily="18" charset="0"/>
                  </a:rPr>
                  <a:t>即证</a:t>
                </a:r>
                <a:r>
                  <a:rPr lang="en-US" altLang="zh-CN" b="1" dirty="0">
                    <a:latin typeface="Times New Roman" pitchFamily="18" charset="0"/>
                    <a:cs typeface="Times New Roman" pitchFamily="18" charset="0"/>
                  </a:rPr>
                  <a:t>(</a:t>
                </a:r>
                <a14:m>
                  <m:oMath xmlns:m="http://schemas.openxmlformats.org/officeDocument/2006/math">
                    <m:f>
                      <m:fPr>
                        <m:ctrlPr>
                          <a:rPr lang="zh-CN" altLang="zh-CN" b="1" i="1"/>
                        </m:ctrlPr>
                      </m:fPr>
                      <m:num>
                        <m:r>
                          <a:rPr lang="en-US" altLang="zh-CN" b="1" i="1"/>
                          <m:t>𝐚</m:t>
                        </m:r>
                        <m:r>
                          <m:rPr>
                            <m:nor/>
                          </m:rPr>
                          <a:rPr lang="zh-CN" altLang="zh-CN" b="1">
                            <a:latin typeface="Times New Roman" pitchFamily="18" charset="0"/>
                            <a:cs typeface="Times New Roman" pitchFamily="18" charset="0"/>
                          </a:rPr>
                          <m:t>－</m:t>
                        </m:r>
                        <m:r>
                          <a:rPr lang="en-US" altLang="zh-CN" b="1" i="1"/>
                          <m:t>𝐛</m:t>
                        </m:r>
                      </m:num>
                      <m:den>
                        <m:r>
                          <a:rPr lang="en-US" altLang="zh-CN" b="1" i="1"/>
                          <m:t>𝟐</m:t>
                        </m:r>
                        <m:rad>
                          <m:radPr>
                            <m:degHide m:val="on"/>
                            <m:ctrlPr>
                              <a:rPr lang="zh-CN" altLang="zh-CN" b="1" i="1"/>
                            </m:ctrlPr>
                          </m:radPr>
                          <m:deg/>
                          <m:e>
                            <m:r>
                              <a:rPr lang="en-US" altLang="zh-CN" b="1" i="1"/>
                              <m:t>𝐚</m:t>
                            </m:r>
                          </m:e>
                        </m:rad>
                      </m:den>
                    </m:f>
                  </m:oMath>
                </a14:m>
                <a:r>
                  <a:rPr lang="en-US" altLang="zh-CN" b="1" dirty="0">
                    <a:latin typeface="Times New Roman" pitchFamily="18" charset="0"/>
                    <a:cs typeface="Times New Roman" pitchFamily="18" charset="0"/>
                  </a:rPr>
                  <a:t>)</a:t>
                </a:r>
                <a:r>
                  <a:rPr lang="en-US" altLang="zh-CN" b="1" baseline="30000" dirty="0">
                    <a:latin typeface="Times New Roman" pitchFamily="18" charset="0"/>
                    <a:cs typeface="Times New Roman" pitchFamily="18" charset="0"/>
                  </a:rPr>
                  <a:t>2</a:t>
                </a:r>
                <a:r>
                  <a:rPr lang="en-US" altLang="zh-CN" b="1" dirty="0">
                    <a:latin typeface="Times New Roman" pitchFamily="18" charset="0"/>
                    <a:cs typeface="Times New Roman" pitchFamily="18" charset="0"/>
                  </a:rPr>
                  <a:t>&lt;(</a:t>
                </a:r>
                <a14:m>
                  <m:oMath xmlns:m="http://schemas.openxmlformats.org/officeDocument/2006/math">
                    <m:rad>
                      <m:radPr>
                        <m:degHide m:val="on"/>
                        <m:ctrlPr>
                          <a:rPr lang="zh-CN" altLang="zh-CN" b="1" i="1"/>
                        </m:ctrlPr>
                      </m:radPr>
                      <m:deg/>
                      <m:e>
                        <m:r>
                          <a:rPr lang="en-US" altLang="zh-CN" b="1" i="1"/>
                          <m:t>𝐚</m:t>
                        </m:r>
                      </m:e>
                    </m:rad>
                    <m:r>
                      <a:rPr lang="zh-CN" altLang="zh-CN" b="1"/>
                      <m:t>－</m:t>
                    </m:r>
                    <m:rad>
                      <m:radPr>
                        <m:degHide m:val="on"/>
                        <m:ctrlPr>
                          <a:rPr lang="zh-CN" altLang="zh-CN" b="1" i="1"/>
                        </m:ctrlPr>
                      </m:radPr>
                      <m:deg/>
                      <m:e>
                        <m:r>
                          <a:rPr lang="en-US" altLang="zh-CN" b="1" i="1"/>
                          <m:t>𝐛</m:t>
                        </m:r>
                      </m:e>
                    </m:rad>
                  </m:oMath>
                </a14:m>
                <a:r>
                  <a:rPr lang="en-US" altLang="zh-CN" b="1" dirty="0">
                    <a:latin typeface="Times New Roman" pitchFamily="18" charset="0"/>
                    <a:cs typeface="Times New Roman" pitchFamily="18" charset="0"/>
                  </a:rPr>
                  <a:t>)</a:t>
                </a:r>
                <a:r>
                  <a:rPr lang="en-US" altLang="zh-CN" b="1" baseline="30000" dirty="0">
                    <a:latin typeface="Times New Roman" pitchFamily="18" charset="0"/>
                    <a:cs typeface="Times New Roman" pitchFamily="18" charset="0"/>
                  </a:rPr>
                  <a:t>2</a:t>
                </a:r>
                <a:r>
                  <a:rPr lang="en-US" altLang="zh-CN" b="1" dirty="0">
                    <a:latin typeface="Times New Roman" pitchFamily="18" charset="0"/>
                    <a:cs typeface="Times New Roman" pitchFamily="18" charset="0"/>
                  </a:rPr>
                  <a:t>&lt;(</a:t>
                </a:r>
                <a14:m>
                  <m:oMath xmlns:m="http://schemas.openxmlformats.org/officeDocument/2006/math">
                    <m:f>
                      <m:fPr>
                        <m:ctrlPr>
                          <a:rPr lang="zh-CN" altLang="zh-CN" b="1" i="1"/>
                        </m:ctrlPr>
                      </m:fPr>
                      <m:num>
                        <m:r>
                          <a:rPr lang="en-US" altLang="zh-CN" b="1" i="1"/>
                          <m:t>𝐚</m:t>
                        </m:r>
                        <m:r>
                          <m:rPr>
                            <m:nor/>
                          </m:rPr>
                          <a:rPr lang="zh-CN" altLang="zh-CN" b="1">
                            <a:latin typeface="Times New Roman" pitchFamily="18" charset="0"/>
                            <a:cs typeface="Times New Roman" pitchFamily="18" charset="0"/>
                          </a:rPr>
                          <m:t>－</m:t>
                        </m:r>
                        <m:r>
                          <a:rPr lang="en-US" altLang="zh-CN" b="1" i="1"/>
                          <m:t>𝐛</m:t>
                        </m:r>
                      </m:num>
                      <m:den>
                        <m:r>
                          <a:rPr lang="en-US" altLang="zh-CN" b="1" i="1"/>
                          <m:t>𝟐</m:t>
                        </m:r>
                        <m:rad>
                          <m:radPr>
                            <m:degHide m:val="on"/>
                            <m:ctrlPr>
                              <a:rPr lang="zh-CN" altLang="zh-CN" b="1" i="1"/>
                            </m:ctrlPr>
                          </m:radPr>
                          <m:deg/>
                          <m:e>
                            <m:r>
                              <a:rPr lang="en-US" altLang="zh-CN" b="1" i="1"/>
                              <m:t>𝐛</m:t>
                            </m:r>
                          </m:e>
                        </m:rad>
                      </m:den>
                    </m:f>
                  </m:oMath>
                </a14:m>
                <a:r>
                  <a:rPr lang="en-US" altLang="zh-CN" b="1" dirty="0">
                    <a:latin typeface="Times New Roman" pitchFamily="18" charset="0"/>
                    <a:cs typeface="Times New Roman" pitchFamily="18" charset="0"/>
                  </a:rPr>
                  <a:t>)</a:t>
                </a:r>
                <a:r>
                  <a:rPr lang="en-US" altLang="zh-CN" b="1" baseline="30000" dirty="0">
                    <a:latin typeface="Times New Roman" pitchFamily="18" charset="0"/>
                    <a:cs typeface="Times New Roman" pitchFamily="18" charset="0"/>
                  </a:rPr>
                  <a:t>2</a:t>
                </a:r>
                <a:r>
                  <a:rPr lang="en-US" altLang="zh-CN" b="1" dirty="0">
                    <a:latin typeface="Times New Roman" pitchFamily="18" charset="0"/>
                    <a:cs typeface="Times New Roman" pitchFamily="18" charset="0"/>
                  </a:rPr>
                  <a:t>.</a:t>
                </a:r>
                <a:endParaRPr lang="zh-CN" altLang="zh-CN" dirty="0">
                  <a:latin typeface="Times New Roman" pitchFamily="18" charset="0"/>
                  <a:cs typeface="Times New Roman" pitchFamily="18" charset="0"/>
                </a:endParaRPr>
              </a:p>
              <a:p>
                <a:r>
                  <a:rPr lang="en-US" altLang="zh-CN" b="1" dirty="0">
                    <a:latin typeface="Times New Roman" pitchFamily="18" charset="0"/>
                    <a:cs typeface="Times New Roman" pitchFamily="18" charset="0"/>
                  </a:rPr>
                  <a:t>∵</a:t>
                </a:r>
                <a:r>
                  <a:rPr lang="en-US" altLang="zh-CN" b="1" i="1" dirty="0">
                    <a:latin typeface="Times New Roman" pitchFamily="18" charset="0"/>
                    <a:cs typeface="Times New Roman" pitchFamily="18" charset="0"/>
                  </a:rPr>
                  <a:t>a</a:t>
                </a:r>
                <a:r>
                  <a:rPr lang="en-US" altLang="zh-CN" b="1" dirty="0">
                    <a:latin typeface="Times New Roman" pitchFamily="18" charset="0"/>
                    <a:cs typeface="Times New Roman" pitchFamily="18" charset="0"/>
                  </a:rPr>
                  <a:t>&gt;</a:t>
                </a:r>
                <a:r>
                  <a:rPr lang="en-US" altLang="zh-CN" b="1" i="1" dirty="0">
                    <a:latin typeface="Times New Roman" pitchFamily="18" charset="0"/>
                    <a:cs typeface="Times New Roman" pitchFamily="18" charset="0"/>
                  </a:rPr>
                  <a:t>b</a:t>
                </a:r>
                <a:r>
                  <a:rPr lang="en-US" altLang="zh-CN" b="1" dirty="0">
                    <a:latin typeface="Times New Roman" pitchFamily="18" charset="0"/>
                    <a:cs typeface="Times New Roman" pitchFamily="18" charset="0"/>
                  </a:rPr>
                  <a:t>&gt;0</a:t>
                </a:r>
                <a:r>
                  <a:rPr lang="zh-CN" altLang="zh-CN" b="1" dirty="0">
                    <a:latin typeface="Times New Roman" pitchFamily="18" charset="0"/>
                    <a:cs typeface="Times New Roman" pitchFamily="18" charset="0"/>
                  </a:rPr>
                  <a:t>，</a:t>
                </a:r>
                <a:r>
                  <a:rPr lang="en-US" altLang="zh-CN" b="1" dirty="0">
                    <a:latin typeface="Times New Roman" pitchFamily="18" charset="0"/>
                    <a:cs typeface="Times New Roman" pitchFamily="18" charset="0"/>
                  </a:rPr>
                  <a:t>∴</a:t>
                </a:r>
                <a:r>
                  <a:rPr lang="zh-CN" altLang="zh-CN" b="1" dirty="0">
                    <a:latin typeface="Times New Roman" pitchFamily="18" charset="0"/>
                    <a:cs typeface="Times New Roman" pitchFamily="18" charset="0"/>
                  </a:rPr>
                  <a:t>只需证</a:t>
                </a:r>
                <a14:m>
                  <m:oMath xmlns:m="http://schemas.openxmlformats.org/officeDocument/2006/math">
                    <m:f>
                      <m:fPr>
                        <m:ctrlPr>
                          <a:rPr lang="zh-CN" altLang="zh-CN" b="1" i="1"/>
                        </m:ctrlPr>
                      </m:fPr>
                      <m:num>
                        <m:r>
                          <a:rPr lang="en-US" altLang="zh-CN" b="1" i="1"/>
                          <m:t>𝐚</m:t>
                        </m:r>
                        <m:r>
                          <m:rPr>
                            <m:nor/>
                          </m:rPr>
                          <a:rPr lang="zh-CN" altLang="zh-CN" b="1">
                            <a:latin typeface="Times New Roman" pitchFamily="18" charset="0"/>
                            <a:cs typeface="Times New Roman" pitchFamily="18" charset="0"/>
                          </a:rPr>
                          <m:t>－</m:t>
                        </m:r>
                        <m:r>
                          <a:rPr lang="en-US" altLang="zh-CN" b="1" i="1"/>
                          <m:t>𝐛</m:t>
                        </m:r>
                      </m:num>
                      <m:den>
                        <m:r>
                          <a:rPr lang="en-US" altLang="zh-CN" b="1" i="1"/>
                          <m:t>𝟐</m:t>
                        </m:r>
                        <m:rad>
                          <m:radPr>
                            <m:degHide m:val="on"/>
                            <m:ctrlPr>
                              <a:rPr lang="zh-CN" altLang="zh-CN" b="1" i="1"/>
                            </m:ctrlPr>
                          </m:radPr>
                          <m:deg/>
                          <m:e>
                            <m:r>
                              <a:rPr lang="en-US" altLang="zh-CN" b="1" i="1"/>
                              <m:t>𝐚</m:t>
                            </m:r>
                          </m:e>
                        </m:rad>
                      </m:den>
                    </m:f>
                  </m:oMath>
                </a14:m>
                <a:r>
                  <a:rPr lang="en-US" altLang="zh-CN" b="1" dirty="0">
                    <a:latin typeface="Times New Roman" pitchFamily="18" charset="0"/>
                    <a:cs typeface="Times New Roman" pitchFamily="18" charset="0"/>
                  </a:rPr>
                  <a:t>&lt;</a:t>
                </a:r>
                <a14:m>
                  <m:oMath xmlns:m="http://schemas.openxmlformats.org/officeDocument/2006/math">
                    <m:rad>
                      <m:radPr>
                        <m:degHide m:val="on"/>
                        <m:ctrlPr>
                          <a:rPr lang="zh-CN" altLang="zh-CN" b="1" i="1"/>
                        </m:ctrlPr>
                      </m:radPr>
                      <m:deg/>
                      <m:e>
                        <m:r>
                          <a:rPr lang="en-US" altLang="zh-CN" b="1" i="1"/>
                          <m:t>𝐚</m:t>
                        </m:r>
                      </m:e>
                    </m:rad>
                    <m:r>
                      <a:rPr lang="zh-CN" altLang="zh-CN" b="1"/>
                      <m:t>－</m:t>
                    </m:r>
                    <m:rad>
                      <m:radPr>
                        <m:degHide m:val="on"/>
                        <m:ctrlPr>
                          <a:rPr lang="zh-CN" altLang="zh-CN" b="1" i="1"/>
                        </m:ctrlPr>
                      </m:radPr>
                      <m:deg/>
                      <m:e>
                        <m:r>
                          <a:rPr lang="en-US" altLang="zh-CN" b="1" i="1"/>
                          <m:t>𝐛</m:t>
                        </m:r>
                      </m:e>
                    </m:rad>
                  </m:oMath>
                </a14:m>
                <a:r>
                  <a:rPr lang="en-US" altLang="zh-CN" b="1" dirty="0">
                    <a:latin typeface="Times New Roman" pitchFamily="18" charset="0"/>
                    <a:cs typeface="Times New Roman" pitchFamily="18" charset="0"/>
                  </a:rPr>
                  <a:t>&lt;</a:t>
                </a:r>
                <a14:m>
                  <m:oMath xmlns:m="http://schemas.openxmlformats.org/officeDocument/2006/math">
                    <m:f>
                      <m:fPr>
                        <m:ctrlPr>
                          <a:rPr lang="zh-CN" altLang="zh-CN" b="1" i="1"/>
                        </m:ctrlPr>
                      </m:fPr>
                      <m:num>
                        <m:r>
                          <a:rPr lang="en-US" altLang="zh-CN" b="1" i="1"/>
                          <m:t>𝐚</m:t>
                        </m:r>
                        <m:r>
                          <m:rPr>
                            <m:nor/>
                          </m:rPr>
                          <a:rPr lang="zh-CN" altLang="zh-CN" b="1">
                            <a:latin typeface="Times New Roman" pitchFamily="18" charset="0"/>
                            <a:cs typeface="Times New Roman" pitchFamily="18" charset="0"/>
                          </a:rPr>
                          <m:t>－</m:t>
                        </m:r>
                        <m:r>
                          <a:rPr lang="en-US" altLang="zh-CN" b="1" i="1"/>
                          <m:t>𝐛</m:t>
                        </m:r>
                      </m:num>
                      <m:den>
                        <m:r>
                          <a:rPr lang="en-US" altLang="zh-CN" b="1" i="1"/>
                          <m:t>𝟐</m:t>
                        </m:r>
                        <m:rad>
                          <m:radPr>
                            <m:degHide m:val="on"/>
                            <m:ctrlPr>
                              <a:rPr lang="zh-CN" altLang="zh-CN" b="1" i="1"/>
                            </m:ctrlPr>
                          </m:radPr>
                          <m:deg/>
                          <m:e>
                            <m:r>
                              <a:rPr lang="en-US" altLang="zh-CN" b="1" i="1"/>
                              <m:t>𝐛</m:t>
                            </m:r>
                          </m:e>
                        </m:rad>
                      </m:den>
                    </m:f>
                  </m:oMath>
                </a14:m>
                <a:r>
                  <a:rPr lang="zh-CN" altLang="zh-CN" b="1" dirty="0">
                    <a:latin typeface="Times New Roman" pitchFamily="18" charset="0"/>
                    <a:cs typeface="Times New Roman" pitchFamily="18" charset="0"/>
                  </a:rPr>
                  <a:t>，</a:t>
                </a:r>
                <a:endParaRPr lang="zh-CN" altLang="zh-CN" dirty="0">
                  <a:latin typeface="Times New Roman" pitchFamily="18" charset="0"/>
                  <a:cs typeface="Times New Roman" pitchFamily="18" charset="0"/>
                </a:endParaRPr>
              </a:p>
              <a:p>
                <a:r>
                  <a:rPr lang="zh-CN" altLang="zh-CN" b="1" dirty="0">
                    <a:latin typeface="Times New Roman" pitchFamily="18" charset="0"/>
                    <a:cs typeface="Times New Roman" pitchFamily="18" charset="0"/>
                  </a:rPr>
                  <a:t>即证</a:t>
                </a:r>
                <a14:m>
                  <m:oMath xmlns:m="http://schemas.openxmlformats.org/officeDocument/2006/math">
                    <m:f>
                      <m:fPr>
                        <m:ctrlPr>
                          <a:rPr lang="zh-CN" altLang="zh-CN" b="1" i="1"/>
                        </m:ctrlPr>
                      </m:fPr>
                      <m:num>
                        <m:rad>
                          <m:radPr>
                            <m:degHide m:val="on"/>
                            <m:ctrlPr>
                              <a:rPr lang="zh-CN" altLang="zh-CN" b="1" i="1"/>
                            </m:ctrlPr>
                          </m:radPr>
                          <m:deg/>
                          <m:e>
                            <m:r>
                              <a:rPr lang="en-US" altLang="zh-CN" b="1" i="1"/>
                              <m:t>𝐚</m:t>
                            </m:r>
                          </m:e>
                        </m:rad>
                        <m:r>
                          <a:rPr lang="zh-CN" altLang="zh-CN" b="1"/>
                          <m:t>＋</m:t>
                        </m:r>
                        <m:rad>
                          <m:radPr>
                            <m:degHide m:val="on"/>
                            <m:ctrlPr>
                              <a:rPr lang="zh-CN" altLang="zh-CN" b="1" i="1"/>
                            </m:ctrlPr>
                          </m:radPr>
                          <m:deg/>
                          <m:e>
                            <m:r>
                              <a:rPr lang="en-US" altLang="zh-CN" b="1" i="1"/>
                              <m:t>𝐛</m:t>
                            </m:r>
                          </m:e>
                        </m:rad>
                      </m:num>
                      <m:den>
                        <m:r>
                          <a:rPr lang="en-US" altLang="zh-CN" b="1" i="1"/>
                          <m:t>𝟐</m:t>
                        </m:r>
                        <m:rad>
                          <m:radPr>
                            <m:degHide m:val="on"/>
                            <m:ctrlPr>
                              <a:rPr lang="zh-CN" altLang="zh-CN" b="1" i="1"/>
                            </m:ctrlPr>
                          </m:radPr>
                          <m:deg/>
                          <m:e>
                            <m:r>
                              <a:rPr lang="en-US" altLang="zh-CN" b="1" i="1"/>
                              <m:t>𝐚</m:t>
                            </m:r>
                          </m:e>
                        </m:rad>
                      </m:den>
                    </m:f>
                  </m:oMath>
                </a14:m>
                <a:r>
                  <a:rPr lang="en-US" altLang="zh-CN" b="1" dirty="0">
                    <a:latin typeface="Times New Roman" pitchFamily="18" charset="0"/>
                    <a:cs typeface="Times New Roman" pitchFamily="18" charset="0"/>
                  </a:rPr>
                  <a:t>&lt;1&lt;</a:t>
                </a:r>
                <a14:m>
                  <m:oMath xmlns:m="http://schemas.openxmlformats.org/officeDocument/2006/math">
                    <m:f>
                      <m:fPr>
                        <m:ctrlPr>
                          <a:rPr lang="zh-CN" altLang="zh-CN" b="1" i="1"/>
                        </m:ctrlPr>
                      </m:fPr>
                      <m:num>
                        <m:rad>
                          <m:radPr>
                            <m:degHide m:val="on"/>
                            <m:ctrlPr>
                              <a:rPr lang="zh-CN" altLang="zh-CN" b="1" i="1"/>
                            </m:ctrlPr>
                          </m:radPr>
                          <m:deg/>
                          <m:e>
                            <m:r>
                              <a:rPr lang="en-US" altLang="zh-CN" b="1" i="1"/>
                              <m:t>𝐚</m:t>
                            </m:r>
                          </m:e>
                        </m:rad>
                        <m:r>
                          <a:rPr lang="zh-CN" altLang="zh-CN" b="1"/>
                          <m:t>＋</m:t>
                        </m:r>
                        <m:rad>
                          <m:radPr>
                            <m:degHide m:val="on"/>
                            <m:ctrlPr>
                              <a:rPr lang="zh-CN" altLang="zh-CN" b="1" i="1"/>
                            </m:ctrlPr>
                          </m:radPr>
                          <m:deg/>
                          <m:e>
                            <m:r>
                              <a:rPr lang="en-US" altLang="zh-CN" b="1" i="1"/>
                              <m:t>𝐛</m:t>
                            </m:r>
                          </m:e>
                        </m:rad>
                      </m:num>
                      <m:den>
                        <m:r>
                          <a:rPr lang="en-US" altLang="zh-CN" b="1" i="1"/>
                          <m:t>𝟐</m:t>
                        </m:r>
                        <m:rad>
                          <m:radPr>
                            <m:degHide m:val="on"/>
                            <m:ctrlPr>
                              <a:rPr lang="zh-CN" altLang="zh-CN" b="1" i="1"/>
                            </m:ctrlPr>
                          </m:radPr>
                          <m:deg/>
                          <m:e>
                            <m:r>
                              <a:rPr lang="en-US" altLang="zh-CN" b="1" i="1"/>
                              <m:t>𝐛</m:t>
                            </m:r>
                          </m:e>
                        </m:rad>
                      </m:den>
                    </m:f>
                  </m:oMath>
                </a14:m>
                <a:r>
                  <a:rPr lang="zh-CN" altLang="zh-CN" b="1" dirty="0">
                    <a:latin typeface="Times New Roman" pitchFamily="18" charset="0"/>
                    <a:cs typeface="Times New Roman" pitchFamily="18" charset="0"/>
                  </a:rPr>
                  <a:t>，</a:t>
                </a:r>
                <a:endParaRPr lang="zh-CN" altLang="zh-CN" dirty="0">
                  <a:latin typeface="Times New Roman" pitchFamily="18" charset="0"/>
                  <a:cs typeface="Times New Roman" pitchFamily="18" charset="0"/>
                </a:endParaRPr>
              </a:p>
              <a:p>
                <a:r>
                  <a:rPr lang="zh-CN" altLang="zh-CN" b="1" dirty="0">
                    <a:latin typeface="Times New Roman" pitchFamily="18" charset="0"/>
                    <a:cs typeface="Times New Roman" pitchFamily="18" charset="0"/>
                  </a:rPr>
                  <a:t>即证</a:t>
                </a:r>
                <a14:m>
                  <m:oMath xmlns:m="http://schemas.openxmlformats.org/officeDocument/2006/math">
                    <m:f>
                      <m:fPr>
                        <m:ctrlPr>
                          <a:rPr lang="zh-CN" altLang="zh-CN" b="1" i="1"/>
                        </m:ctrlPr>
                      </m:fPr>
                      <m:num>
                        <m:rad>
                          <m:radPr>
                            <m:degHide m:val="on"/>
                            <m:ctrlPr>
                              <a:rPr lang="zh-CN" altLang="zh-CN" b="1" i="1"/>
                            </m:ctrlPr>
                          </m:radPr>
                          <m:deg/>
                          <m:e>
                            <m:r>
                              <a:rPr lang="en-US" altLang="zh-CN" b="1" i="1"/>
                              <m:t>𝐚</m:t>
                            </m:r>
                          </m:e>
                        </m:rad>
                        <m:r>
                          <a:rPr lang="zh-CN" altLang="zh-CN" b="1"/>
                          <m:t>＋</m:t>
                        </m:r>
                        <m:rad>
                          <m:radPr>
                            <m:degHide m:val="on"/>
                            <m:ctrlPr>
                              <a:rPr lang="zh-CN" altLang="zh-CN" b="1" i="1"/>
                            </m:ctrlPr>
                          </m:radPr>
                          <m:deg/>
                          <m:e>
                            <m:r>
                              <a:rPr lang="en-US" altLang="zh-CN" b="1" i="1"/>
                              <m:t>𝐛</m:t>
                            </m:r>
                          </m:e>
                        </m:rad>
                      </m:num>
                      <m:den>
                        <m:rad>
                          <m:radPr>
                            <m:degHide m:val="on"/>
                            <m:ctrlPr>
                              <a:rPr lang="zh-CN" altLang="zh-CN" b="1" i="1"/>
                            </m:ctrlPr>
                          </m:radPr>
                          <m:deg/>
                          <m:e>
                            <m:r>
                              <a:rPr lang="en-US" altLang="zh-CN" b="1" i="1"/>
                              <m:t>𝐚</m:t>
                            </m:r>
                          </m:e>
                        </m:rad>
                      </m:den>
                    </m:f>
                  </m:oMath>
                </a14:m>
                <a:r>
                  <a:rPr lang="en-US" altLang="zh-CN" b="1" dirty="0">
                    <a:latin typeface="Times New Roman" pitchFamily="18" charset="0"/>
                    <a:cs typeface="Times New Roman" pitchFamily="18" charset="0"/>
                  </a:rPr>
                  <a:t>&lt;2&lt;</a:t>
                </a:r>
                <a14:m>
                  <m:oMath xmlns:m="http://schemas.openxmlformats.org/officeDocument/2006/math">
                    <m:f>
                      <m:fPr>
                        <m:ctrlPr>
                          <a:rPr lang="zh-CN" altLang="zh-CN" b="1" i="1"/>
                        </m:ctrlPr>
                      </m:fPr>
                      <m:num>
                        <m:rad>
                          <m:radPr>
                            <m:degHide m:val="on"/>
                            <m:ctrlPr>
                              <a:rPr lang="zh-CN" altLang="zh-CN" b="1" i="1"/>
                            </m:ctrlPr>
                          </m:radPr>
                          <m:deg/>
                          <m:e>
                            <m:r>
                              <a:rPr lang="en-US" altLang="zh-CN" b="1" i="1"/>
                              <m:t>𝐚</m:t>
                            </m:r>
                          </m:e>
                        </m:rad>
                        <m:r>
                          <a:rPr lang="zh-CN" altLang="zh-CN" b="1"/>
                          <m:t>＋</m:t>
                        </m:r>
                        <m:rad>
                          <m:radPr>
                            <m:degHide m:val="on"/>
                            <m:ctrlPr>
                              <a:rPr lang="zh-CN" altLang="zh-CN" b="1" i="1"/>
                            </m:ctrlPr>
                          </m:radPr>
                          <m:deg/>
                          <m:e>
                            <m:r>
                              <a:rPr lang="en-US" altLang="zh-CN" b="1" i="1"/>
                              <m:t>𝐛</m:t>
                            </m:r>
                          </m:e>
                        </m:rad>
                      </m:num>
                      <m:den>
                        <m:rad>
                          <m:radPr>
                            <m:degHide m:val="on"/>
                            <m:ctrlPr>
                              <a:rPr lang="zh-CN" altLang="zh-CN" b="1" i="1"/>
                            </m:ctrlPr>
                          </m:radPr>
                          <m:deg/>
                          <m:e>
                            <m:r>
                              <a:rPr lang="en-US" altLang="zh-CN" b="1" i="1"/>
                              <m:t>𝐛</m:t>
                            </m:r>
                          </m:e>
                        </m:rad>
                      </m:den>
                    </m:f>
                  </m:oMath>
                </a14:m>
                <a:r>
                  <a:rPr lang="zh-CN" altLang="zh-CN" b="1" dirty="0">
                    <a:latin typeface="Times New Roman" pitchFamily="18" charset="0"/>
                    <a:cs typeface="Times New Roman" pitchFamily="18" charset="0"/>
                  </a:rPr>
                  <a:t>，</a:t>
                </a:r>
                <a:endParaRPr lang="zh-CN" altLang="zh-CN" dirty="0">
                  <a:latin typeface="Times New Roman" pitchFamily="18" charset="0"/>
                  <a:cs typeface="Times New Roman" pitchFamily="18" charset="0"/>
                </a:endParaRPr>
              </a:p>
              <a:p>
                <a:r>
                  <a:rPr lang="zh-CN" altLang="zh-CN" b="1" dirty="0">
                    <a:latin typeface="Times New Roman" pitchFamily="18" charset="0"/>
                    <a:cs typeface="Times New Roman" pitchFamily="18" charset="0"/>
                  </a:rPr>
                  <a:t>即证</a:t>
                </a:r>
                <a:r>
                  <a:rPr lang="en-US" altLang="zh-CN" b="1" dirty="0">
                    <a:latin typeface="Times New Roman" pitchFamily="18" charset="0"/>
                    <a:cs typeface="Times New Roman" pitchFamily="18" charset="0"/>
                  </a:rPr>
                  <a:t>1</a:t>
                </a:r>
                <a:r>
                  <a:rPr lang="zh-CN" altLang="zh-CN" b="1" dirty="0">
                    <a:latin typeface="Times New Roman" pitchFamily="18" charset="0"/>
                    <a:cs typeface="Times New Roman" pitchFamily="18" charset="0"/>
                  </a:rPr>
                  <a:t>＋</a:t>
                </a:r>
                <a14:m>
                  <m:oMath xmlns:m="http://schemas.openxmlformats.org/officeDocument/2006/math">
                    <m:f>
                      <m:fPr>
                        <m:ctrlPr>
                          <a:rPr lang="zh-CN" altLang="zh-CN" b="1" i="1"/>
                        </m:ctrlPr>
                      </m:fPr>
                      <m:num>
                        <m:rad>
                          <m:radPr>
                            <m:degHide m:val="on"/>
                            <m:ctrlPr>
                              <a:rPr lang="zh-CN" altLang="zh-CN" b="1" i="1"/>
                            </m:ctrlPr>
                          </m:radPr>
                          <m:deg/>
                          <m:e>
                            <m:r>
                              <a:rPr lang="en-US" altLang="zh-CN" b="1" i="1"/>
                              <m:t>𝐛</m:t>
                            </m:r>
                          </m:e>
                        </m:rad>
                      </m:num>
                      <m:den>
                        <m:rad>
                          <m:radPr>
                            <m:degHide m:val="on"/>
                            <m:ctrlPr>
                              <a:rPr lang="zh-CN" altLang="zh-CN" b="1" i="1"/>
                            </m:ctrlPr>
                          </m:radPr>
                          <m:deg/>
                          <m:e>
                            <m:r>
                              <a:rPr lang="en-US" altLang="zh-CN" b="1" i="1"/>
                              <m:t>𝐚</m:t>
                            </m:r>
                          </m:e>
                        </m:rad>
                      </m:den>
                    </m:f>
                  </m:oMath>
                </a14:m>
                <a:r>
                  <a:rPr lang="en-US" altLang="zh-CN" b="1" dirty="0">
                    <a:latin typeface="Times New Roman" pitchFamily="18" charset="0"/>
                    <a:cs typeface="Times New Roman" pitchFamily="18" charset="0"/>
                  </a:rPr>
                  <a:t>&lt;2&lt;</a:t>
                </a:r>
                <a14:m>
                  <m:oMath xmlns:m="http://schemas.openxmlformats.org/officeDocument/2006/math">
                    <m:f>
                      <m:fPr>
                        <m:ctrlPr>
                          <a:rPr lang="zh-CN" altLang="zh-CN" b="1" i="1"/>
                        </m:ctrlPr>
                      </m:fPr>
                      <m:num>
                        <m:rad>
                          <m:radPr>
                            <m:degHide m:val="on"/>
                            <m:ctrlPr>
                              <a:rPr lang="zh-CN" altLang="zh-CN" b="1" i="1"/>
                            </m:ctrlPr>
                          </m:radPr>
                          <m:deg/>
                          <m:e>
                            <m:r>
                              <a:rPr lang="en-US" altLang="zh-CN" b="1" i="1"/>
                              <m:t>𝐚</m:t>
                            </m:r>
                          </m:e>
                        </m:rad>
                      </m:num>
                      <m:den>
                        <m:rad>
                          <m:radPr>
                            <m:degHide m:val="on"/>
                            <m:ctrlPr>
                              <a:rPr lang="zh-CN" altLang="zh-CN" b="1" i="1"/>
                            </m:ctrlPr>
                          </m:radPr>
                          <m:deg/>
                          <m:e>
                            <m:r>
                              <a:rPr lang="en-US" altLang="zh-CN" b="1" i="1"/>
                              <m:t>𝐛</m:t>
                            </m:r>
                          </m:e>
                        </m:rad>
                      </m:den>
                    </m:f>
                  </m:oMath>
                </a14:m>
                <a:r>
                  <a:rPr lang="zh-CN" altLang="zh-CN" b="1" dirty="0">
                    <a:latin typeface="Times New Roman" pitchFamily="18" charset="0"/>
                    <a:cs typeface="Times New Roman" pitchFamily="18" charset="0"/>
                  </a:rPr>
                  <a:t>＋</a:t>
                </a:r>
                <a:r>
                  <a:rPr lang="en-US" altLang="zh-CN" b="1" dirty="0">
                    <a:latin typeface="Times New Roman" pitchFamily="18" charset="0"/>
                    <a:cs typeface="Times New Roman" pitchFamily="18" charset="0"/>
                  </a:rPr>
                  <a:t>1</a:t>
                </a:r>
                <a:r>
                  <a:rPr lang="zh-CN" altLang="zh-CN" b="1" dirty="0">
                    <a:latin typeface="Times New Roman" pitchFamily="18" charset="0"/>
                    <a:cs typeface="Times New Roman" pitchFamily="18" charset="0"/>
                  </a:rPr>
                  <a:t>，即</a:t>
                </a:r>
                <a14:m>
                  <m:oMath xmlns:m="http://schemas.openxmlformats.org/officeDocument/2006/math">
                    <m:rad>
                      <m:radPr>
                        <m:degHide m:val="on"/>
                        <m:ctrlPr>
                          <a:rPr lang="zh-CN" altLang="zh-CN" b="1" i="1"/>
                        </m:ctrlPr>
                      </m:radPr>
                      <m:deg/>
                      <m:e>
                        <m:f>
                          <m:fPr>
                            <m:ctrlPr>
                              <a:rPr lang="zh-CN" altLang="zh-CN" b="1" i="1"/>
                            </m:ctrlPr>
                          </m:fPr>
                          <m:num>
                            <m:r>
                              <a:rPr lang="en-US" altLang="zh-CN" b="1" i="1"/>
                              <m:t>𝐛</m:t>
                            </m:r>
                          </m:num>
                          <m:den>
                            <m:r>
                              <a:rPr lang="en-US" altLang="zh-CN" b="1" i="1"/>
                              <m:t>𝐚</m:t>
                            </m:r>
                          </m:den>
                        </m:f>
                      </m:e>
                    </m:rad>
                  </m:oMath>
                </a14:m>
                <a:r>
                  <a:rPr lang="en-US" altLang="zh-CN" b="1" dirty="0">
                    <a:latin typeface="Times New Roman" pitchFamily="18" charset="0"/>
                    <a:cs typeface="Times New Roman" pitchFamily="18" charset="0"/>
                  </a:rPr>
                  <a:t>&lt;1&lt;</a:t>
                </a:r>
                <a14:m>
                  <m:oMath xmlns:m="http://schemas.openxmlformats.org/officeDocument/2006/math">
                    <m:rad>
                      <m:radPr>
                        <m:degHide m:val="on"/>
                        <m:ctrlPr>
                          <a:rPr lang="zh-CN" altLang="zh-CN" b="1" i="1"/>
                        </m:ctrlPr>
                      </m:radPr>
                      <m:deg/>
                      <m:e>
                        <m:f>
                          <m:fPr>
                            <m:ctrlPr>
                              <a:rPr lang="zh-CN" altLang="zh-CN" b="1" i="1"/>
                            </m:ctrlPr>
                          </m:fPr>
                          <m:num>
                            <m:r>
                              <a:rPr lang="en-US" altLang="zh-CN" b="1" i="1"/>
                              <m:t>𝐚</m:t>
                            </m:r>
                          </m:num>
                          <m:den>
                            <m:r>
                              <a:rPr lang="en-US" altLang="zh-CN" b="1" i="1"/>
                              <m:t>𝐛</m:t>
                            </m:r>
                          </m:den>
                        </m:f>
                      </m:e>
                    </m:rad>
                  </m:oMath>
                </a14:m>
                <a:r>
                  <a:rPr lang="zh-CN" altLang="zh-CN" b="1" dirty="0">
                    <a:latin typeface="Times New Roman" pitchFamily="18" charset="0"/>
                    <a:cs typeface="Times New Roman" pitchFamily="18" charset="0"/>
                  </a:rPr>
                  <a:t>，</a:t>
                </a:r>
                <a:endParaRPr lang="zh-CN" altLang="zh-CN" dirty="0">
                  <a:latin typeface="Times New Roman" pitchFamily="18" charset="0"/>
                  <a:cs typeface="Times New Roman" pitchFamily="18" charset="0"/>
                </a:endParaRPr>
              </a:p>
              <a:p>
                <a:r>
                  <a:rPr lang="zh-CN" altLang="zh-CN" b="1" dirty="0">
                    <a:latin typeface="Times New Roman" pitchFamily="18" charset="0"/>
                    <a:cs typeface="Times New Roman" pitchFamily="18" charset="0"/>
                  </a:rPr>
                  <a:t>即证</a:t>
                </a:r>
                <a14:m>
                  <m:oMath xmlns:m="http://schemas.openxmlformats.org/officeDocument/2006/math">
                    <m:f>
                      <m:fPr>
                        <m:ctrlPr>
                          <a:rPr lang="zh-CN" altLang="zh-CN" b="1" i="1"/>
                        </m:ctrlPr>
                      </m:fPr>
                      <m:num>
                        <m:r>
                          <a:rPr lang="en-US" altLang="zh-CN" b="1" i="1"/>
                          <m:t>𝐛</m:t>
                        </m:r>
                      </m:num>
                      <m:den>
                        <m:r>
                          <a:rPr lang="en-US" altLang="zh-CN" b="1" i="1"/>
                          <m:t>𝐚</m:t>
                        </m:r>
                      </m:den>
                    </m:f>
                  </m:oMath>
                </a14:m>
                <a:r>
                  <a:rPr lang="en-US" altLang="zh-CN" b="1" dirty="0">
                    <a:latin typeface="Times New Roman" pitchFamily="18" charset="0"/>
                    <a:cs typeface="Times New Roman" pitchFamily="18" charset="0"/>
                  </a:rPr>
                  <a:t>&lt;1&lt;</a:t>
                </a:r>
                <a14:m>
                  <m:oMath xmlns:m="http://schemas.openxmlformats.org/officeDocument/2006/math">
                    <m:f>
                      <m:fPr>
                        <m:ctrlPr>
                          <a:rPr lang="zh-CN" altLang="zh-CN" b="1" i="1"/>
                        </m:ctrlPr>
                      </m:fPr>
                      <m:num>
                        <m:r>
                          <a:rPr lang="en-US" altLang="zh-CN" b="1" i="1"/>
                          <m:t>𝐚</m:t>
                        </m:r>
                      </m:num>
                      <m:den>
                        <m:r>
                          <a:rPr lang="en-US" altLang="zh-CN" b="1" i="1"/>
                          <m:t>𝐛</m:t>
                        </m:r>
                      </m:den>
                    </m:f>
                  </m:oMath>
                </a14:m>
                <a:r>
                  <a:rPr lang="en-US" altLang="zh-CN" b="1" dirty="0">
                    <a:latin typeface="Times New Roman" pitchFamily="18" charset="0"/>
                    <a:cs typeface="Times New Roman" pitchFamily="18" charset="0"/>
                  </a:rPr>
                  <a:t>.</a:t>
                </a:r>
                <a:r>
                  <a:rPr lang="zh-CN" altLang="zh-CN" b="1" dirty="0">
                    <a:latin typeface="Times New Roman" pitchFamily="18" charset="0"/>
                    <a:cs typeface="Times New Roman" pitchFamily="18" charset="0"/>
                  </a:rPr>
                  <a:t>　</a:t>
                </a:r>
                <a:r>
                  <a:rPr lang="en-US" altLang="zh-CN" b="1" dirty="0">
                    <a:latin typeface="Times New Roman" pitchFamily="18" charset="0"/>
                    <a:cs typeface="Times New Roman" pitchFamily="18" charset="0"/>
                  </a:rPr>
                  <a:t>(*)</a:t>
                </a:r>
                <a:endParaRPr lang="zh-CN" altLang="zh-CN" dirty="0">
                  <a:latin typeface="Times New Roman" pitchFamily="18" charset="0"/>
                  <a:cs typeface="Times New Roman" pitchFamily="18" charset="0"/>
                </a:endParaRPr>
              </a:p>
              <a:p>
                <a:r>
                  <a:rPr lang="en-US" altLang="zh-CN" b="1" dirty="0">
                    <a:latin typeface="Times New Roman" pitchFamily="18" charset="0"/>
                    <a:cs typeface="Times New Roman" pitchFamily="18" charset="0"/>
                  </a:rPr>
                  <a:t>∵</a:t>
                </a:r>
                <a:r>
                  <a:rPr lang="en-US" altLang="zh-CN" b="1" i="1" dirty="0">
                    <a:latin typeface="Times New Roman" pitchFamily="18" charset="0"/>
                    <a:cs typeface="Times New Roman" pitchFamily="18" charset="0"/>
                  </a:rPr>
                  <a:t>a</a:t>
                </a:r>
                <a:r>
                  <a:rPr lang="en-US" altLang="zh-CN" b="1" dirty="0">
                    <a:latin typeface="Times New Roman" pitchFamily="18" charset="0"/>
                    <a:cs typeface="Times New Roman" pitchFamily="18" charset="0"/>
                  </a:rPr>
                  <a:t>&gt;</a:t>
                </a:r>
                <a:r>
                  <a:rPr lang="en-US" altLang="zh-CN" b="1" i="1" dirty="0">
                    <a:latin typeface="Times New Roman" pitchFamily="18" charset="0"/>
                    <a:cs typeface="Times New Roman" pitchFamily="18" charset="0"/>
                  </a:rPr>
                  <a:t>b</a:t>
                </a:r>
                <a:r>
                  <a:rPr lang="en-US" altLang="zh-CN" b="1" dirty="0">
                    <a:latin typeface="Times New Roman" pitchFamily="18" charset="0"/>
                    <a:cs typeface="Times New Roman" pitchFamily="18" charset="0"/>
                  </a:rPr>
                  <a:t>&gt;0</a:t>
                </a:r>
                <a:r>
                  <a:rPr lang="zh-CN" altLang="zh-CN" b="1" dirty="0">
                    <a:latin typeface="Times New Roman" pitchFamily="18" charset="0"/>
                    <a:cs typeface="Times New Roman" pitchFamily="18" charset="0"/>
                  </a:rPr>
                  <a:t>，</a:t>
                </a:r>
                <a:r>
                  <a:rPr lang="en-US" altLang="zh-CN" b="1" dirty="0">
                    <a:latin typeface="Times New Roman" pitchFamily="18" charset="0"/>
                    <a:cs typeface="Times New Roman" pitchFamily="18" charset="0"/>
                  </a:rPr>
                  <a:t>∴(*)</a:t>
                </a:r>
                <a:r>
                  <a:rPr lang="zh-CN" altLang="zh-CN" b="1" dirty="0">
                    <a:latin typeface="Times New Roman" pitchFamily="18" charset="0"/>
                    <a:cs typeface="Times New Roman" pitchFamily="18" charset="0"/>
                  </a:rPr>
                  <a:t>显然成立，</a:t>
                </a:r>
                <a:endParaRPr lang="zh-CN" altLang="zh-CN" dirty="0">
                  <a:latin typeface="Times New Roman" pitchFamily="18" charset="0"/>
                  <a:cs typeface="Times New Roman" pitchFamily="18" charset="0"/>
                </a:endParaRPr>
              </a:p>
              <a:p>
                <a:r>
                  <a:rPr lang="zh-CN" altLang="zh-CN" b="1" dirty="0">
                    <a:latin typeface="Times New Roman" pitchFamily="18" charset="0"/>
                    <a:cs typeface="Times New Roman" pitchFamily="18" charset="0"/>
                  </a:rPr>
                  <a:t>故</a:t>
                </a:r>
                <a14:m>
                  <m:oMath xmlns:m="http://schemas.openxmlformats.org/officeDocument/2006/math">
                    <m:f>
                      <m:fPr>
                        <m:ctrlPr>
                          <a:rPr lang="zh-CN" altLang="zh-CN" b="1" i="1"/>
                        </m:ctrlPr>
                      </m:fPr>
                      <m:num>
                        <m:r>
                          <m:rPr>
                            <m:nor/>
                          </m:rPr>
                          <a:rPr lang="en-US" altLang="zh-CN" b="1">
                            <a:latin typeface="Times New Roman" pitchFamily="18" charset="0"/>
                            <a:cs typeface="Times New Roman" pitchFamily="18" charset="0"/>
                          </a:rPr>
                          <m:t>(</m:t>
                        </m:r>
                        <m:r>
                          <a:rPr lang="en-US" altLang="zh-CN" b="1" i="1"/>
                          <m:t>𝐚</m:t>
                        </m:r>
                        <m:r>
                          <m:rPr>
                            <m:nor/>
                          </m:rPr>
                          <a:rPr lang="zh-CN" altLang="zh-CN" b="1">
                            <a:latin typeface="Times New Roman" pitchFamily="18" charset="0"/>
                            <a:cs typeface="Times New Roman" pitchFamily="18" charset="0"/>
                          </a:rPr>
                          <m:t>－</m:t>
                        </m:r>
                        <m:r>
                          <a:rPr lang="en-US" altLang="zh-CN" b="1" i="1"/>
                          <m:t>𝐛</m:t>
                        </m:r>
                        <m:sSup>
                          <m:sSupPr>
                            <m:ctrlPr>
                              <a:rPr lang="zh-CN" altLang="zh-CN" b="1" i="1"/>
                            </m:ctrlPr>
                          </m:sSupPr>
                          <m:e>
                            <m:r>
                              <m:rPr>
                                <m:nor/>
                              </m:rPr>
                              <a:rPr lang="en-US" altLang="zh-CN" b="1">
                                <a:latin typeface="Times New Roman" pitchFamily="18" charset="0"/>
                                <a:cs typeface="Times New Roman" pitchFamily="18" charset="0"/>
                              </a:rPr>
                              <m:t>)</m:t>
                            </m:r>
                          </m:e>
                          <m:sup>
                            <m:r>
                              <a:rPr lang="en-US" altLang="zh-CN" b="1" i="1"/>
                              <m:t>𝟐</m:t>
                            </m:r>
                          </m:sup>
                        </m:sSup>
                      </m:num>
                      <m:den>
                        <m:r>
                          <a:rPr lang="en-US" altLang="zh-CN" b="1" i="1"/>
                          <m:t>𝟖𝐚</m:t>
                        </m:r>
                      </m:den>
                    </m:f>
                  </m:oMath>
                </a14:m>
                <a:r>
                  <a:rPr lang="en-US" altLang="zh-CN" b="1" dirty="0">
                    <a:latin typeface="Times New Roman" pitchFamily="18" charset="0"/>
                    <a:cs typeface="Times New Roman" pitchFamily="18" charset="0"/>
                  </a:rPr>
                  <a:t>&lt;</a:t>
                </a:r>
                <a14:m>
                  <m:oMath xmlns:m="http://schemas.openxmlformats.org/officeDocument/2006/math">
                    <m:f>
                      <m:fPr>
                        <m:ctrlPr>
                          <a:rPr lang="zh-CN" altLang="zh-CN" b="1" i="1"/>
                        </m:ctrlPr>
                      </m:fPr>
                      <m:num>
                        <m:r>
                          <a:rPr lang="en-US" altLang="zh-CN" b="1" i="1"/>
                          <m:t>𝐚</m:t>
                        </m:r>
                        <m:r>
                          <a:rPr lang="zh-CN" altLang="zh-CN" b="1"/>
                          <m:t>＋</m:t>
                        </m:r>
                        <m:r>
                          <a:rPr lang="en-US" altLang="zh-CN" b="1" i="1"/>
                          <m:t>𝐛</m:t>
                        </m:r>
                      </m:num>
                      <m:den>
                        <m:r>
                          <a:rPr lang="en-US" altLang="zh-CN" b="1" i="1"/>
                          <m:t>𝟐</m:t>
                        </m:r>
                      </m:den>
                    </m:f>
                    <m:r>
                      <a:rPr lang="zh-CN" altLang="zh-CN" b="1"/>
                      <m:t>－</m:t>
                    </m:r>
                    <m:rad>
                      <m:radPr>
                        <m:degHide m:val="on"/>
                        <m:ctrlPr>
                          <a:rPr lang="zh-CN" altLang="zh-CN" b="1" i="1"/>
                        </m:ctrlPr>
                      </m:radPr>
                      <m:deg/>
                      <m:e>
                        <m:r>
                          <a:rPr lang="en-US" altLang="zh-CN" b="1" i="1"/>
                          <m:t>𝐚𝐛</m:t>
                        </m:r>
                      </m:e>
                    </m:rad>
                  </m:oMath>
                </a14:m>
                <a:r>
                  <a:rPr lang="en-US" altLang="zh-CN" b="1" dirty="0">
                    <a:latin typeface="Times New Roman" pitchFamily="18" charset="0"/>
                    <a:cs typeface="Times New Roman" pitchFamily="18" charset="0"/>
                  </a:rPr>
                  <a:t>&lt;</a:t>
                </a:r>
                <a14:m>
                  <m:oMath xmlns:m="http://schemas.openxmlformats.org/officeDocument/2006/math">
                    <m:f>
                      <m:fPr>
                        <m:ctrlPr>
                          <a:rPr lang="zh-CN" altLang="zh-CN" b="1" i="1"/>
                        </m:ctrlPr>
                      </m:fPr>
                      <m:num>
                        <m:r>
                          <m:rPr>
                            <m:nor/>
                          </m:rPr>
                          <a:rPr lang="en-US" altLang="zh-CN" b="1">
                            <a:latin typeface="Times New Roman" pitchFamily="18" charset="0"/>
                            <a:cs typeface="Times New Roman" pitchFamily="18" charset="0"/>
                          </a:rPr>
                          <m:t>(</m:t>
                        </m:r>
                        <m:r>
                          <a:rPr lang="en-US" altLang="zh-CN" b="1" i="1"/>
                          <m:t>𝐚</m:t>
                        </m:r>
                        <m:r>
                          <m:rPr>
                            <m:nor/>
                          </m:rPr>
                          <a:rPr lang="zh-CN" altLang="zh-CN" b="1">
                            <a:latin typeface="Times New Roman" pitchFamily="18" charset="0"/>
                            <a:cs typeface="Times New Roman" pitchFamily="18" charset="0"/>
                          </a:rPr>
                          <m:t>－</m:t>
                        </m:r>
                        <m:r>
                          <a:rPr lang="en-US" altLang="zh-CN" b="1" i="1"/>
                          <m:t>𝐛</m:t>
                        </m:r>
                        <m:sSup>
                          <m:sSupPr>
                            <m:ctrlPr>
                              <a:rPr lang="zh-CN" altLang="zh-CN" b="1" i="1"/>
                            </m:ctrlPr>
                          </m:sSupPr>
                          <m:e>
                            <m:r>
                              <m:rPr>
                                <m:nor/>
                              </m:rPr>
                              <a:rPr lang="en-US" altLang="zh-CN" b="1">
                                <a:latin typeface="Times New Roman" pitchFamily="18" charset="0"/>
                                <a:cs typeface="Times New Roman" pitchFamily="18" charset="0"/>
                              </a:rPr>
                              <m:t>)</m:t>
                            </m:r>
                          </m:e>
                          <m:sup>
                            <m:r>
                              <a:rPr lang="en-US" altLang="zh-CN" b="1" i="1"/>
                              <m:t>𝟐</m:t>
                            </m:r>
                          </m:sup>
                        </m:sSup>
                      </m:num>
                      <m:den>
                        <m:r>
                          <a:rPr lang="en-US" altLang="zh-CN" b="1" i="1"/>
                          <m:t>𝟖𝐛</m:t>
                        </m:r>
                      </m:den>
                    </m:f>
                  </m:oMath>
                </a14:m>
                <a:r>
                  <a:rPr lang="en-US" altLang="zh-CN" b="1" dirty="0">
                    <a:latin typeface="Times New Roman" pitchFamily="18" charset="0"/>
                    <a:cs typeface="Times New Roman" pitchFamily="18" charset="0"/>
                  </a:rPr>
                  <a:t>.</a:t>
                </a:r>
                <a:endParaRPr lang="zh-CN" altLang="zh-CN" dirty="0">
                  <a:latin typeface="Times New Roman" pitchFamily="18" charset="0"/>
                  <a:cs typeface="Times New Roman" pitchFamily="18" charset="0"/>
                </a:endParaRPr>
              </a:p>
              <a:p>
                <a:r>
                  <a:rPr lang="zh-CN" altLang="zh-CN" b="1" dirty="0">
                    <a:latin typeface="Times New Roman" pitchFamily="18" charset="0"/>
                    <a:cs typeface="Times New Roman" pitchFamily="18" charset="0"/>
                  </a:rPr>
                  <a:t>变式训练</a:t>
                </a:r>
                <a:r>
                  <a:rPr lang="en-US" altLang="zh-CN" b="1" dirty="0">
                    <a:latin typeface="Times New Roman" pitchFamily="18" charset="0"/>
                    <a:cs typeface="Times New Roman" pitchFamily="18" charset="0"/>
                  </a:rPr>
                  <a:t>3</a:t>
                </a:r>
                <a:r>
                  <a:rPr lang="zh-CN" altLang="zh-CN" b="1" dirty="0">
                    <a:latin typeface="Times New Roman" pitchFamily="18" charset="0"/>
                    <a:cs typeface="Times New Roman" pitchFamily="18" charset="0"/>
                  </a:rPr>
                  <a:t>已知</a:t>
                </a:r>
                <a:r>
                  <a:rPr lang="en-US" altLang="zh-CN" b="1" dirty="0">
                    <a:latin typeface="Times New Roman" pitchFamily="18" charset="0"/>
                    <a:cs typeface="Times New Roman" pitchFamily="18" charset="0"/>
                  </a:rPr>
                  <a:t>△</a:t>
                </a:r>
                <a:r>
                  <a:rPr lang="en-US" altLang="zh-CN" b="1" i="1" dirty="0">
                    <a:latin typeface="Times New Roman" pitchFamily="18" charset="0"/>
                    <a:cs typeface="Times New Roman" pitchFamily="18" charset="0"/>
                  </a:rPr>
                  <a:t>ABC</a:t>
                </a:r>
                <a:r>
                  <a:rPr lang="zh-CN" altLang="zh-CN" b="1" dirty="0">
                    <a:latin typeface="Times New Roman" pitchFamily="18" charset="0"/>
                    <a:cs typeface="Times New Roman" pitchFamily="18" charset="0"/>
                  </a:rPr>
                  <a:t>的三边长分别是</a:t>
                </a:r>
                <a:r>
                  <a:rPr lang="en-US" altLang="zh-CN" b="1" i="1" dirty="0">
                    <a:latin typeface="Times New Roman" pitchFamily="18" charset="0"/>
                    <a:cs typeface="Times New Roman" pitchFamily="18" charset="0"/>
                  </a:rPr>
                  <a:t>a</a:t>
                </a:r>
                <a:r>
                  <a:rPr lang="zh-CN" altLang="zh-CN" b="1" dirty="0">
                    <a:latin typeface="Times New Roman" pitchFamily="18" charset="0"/>
                    <a:cs typeface="Times New Roman" pitchFamily="18" charset="0"/>
                  </a:rPr>
                  <a:t>，</a:t>
                </a:r>
                <a:r>
                  <a:rPr lang="en-US" altLang="zh-CN" b="1" i="1" dirty="0">
                    <a:latin typeface="Times New Roman" pitchFamily="18" charset="0"/>
                    <a:cs typeface="Times New Roman" pitchFamily="18" charset="0"/>
                  </a:rPr>
                  <a:t>b</a:t>
                </a:r>
                <a:r>
                  <a:rPr lang="zh-CN" altLang="zh-CN" b="1" dirty="0">
                    <a:latin typeface="Times New Roman" pitchFamily="18" charset="0"/>
                    <a:cs typeface="Times New Roman" pitchFamily="18" charset="0"/>
                  </a:rPr>
                  <a:t>，</a:t>
                </a:r>
                <a:r>
                  <a:rPr lang="en-US" altLang="zh-CN" b="1" i="1" dirty="0">
                    <a:latin typeface="Times New Roman" pitchFamily="18" charset="0"/>
                    <a:cs typeface="Times New Roman" pitchFamily="18" charset="0"/>
                  </a:rPr>
                  <a:t>c</a:t>
                </a:r>
                <a:r>
                  <a:rPr lang="zh-CN" altLang="zh-CN" b="1" dirty="0">
                    <a:latin typeface="Times New Roman" pitchFamily="18" charset="0"/>
                    <a:cs typeface="Times New Roman" pitchFamily="18" charset="0"/>
                  </a:rPr>
                  <a:t>且</a:t>
                </a:r>
                <a:r>
                  <a:rPr lang="en-US" altLang="zh-CN" b="1" i="1" dirty="0">
                    <a:latin typeface="Times New Roman" pitchFamily="18" charset="0"/>
                    <a:cs typeface="Times New Roman" pitchFamily="18" charset="0"/>
                  </a:rPr>
                  <a:t>m</a:t>
                </a:r>
                <a:r>
                  <a:rPr lang="zh-CN" altLang="zh-CN" b="1" dirty="0">
                    <a:latin typeface="Times New Roman" pitchFamily="18" charset="0"/>
                    <a:cs typeface="Times New Roman" pitchFamily="18" charset="0"/>
                  </a:rPr>
                  <a:t>为正数，求证</a:t>
                </a:r>
                <a:r>
                  <a:rPr lang="en-US" altLang="zh-CN" b="1" dirty="0">
                    <a:latin typeface="Times New Roman" pitchFamily="18" charset="0"/>
                    <a:cs typeface="Times New Roman" pitchFamily="18" charset="0"/>
                  </a:rPr>
                  <a:t>:</a:t>
                </a:r>
                <a14:m>
                  <m:oMath xmlns:m="http://schemas.openxmlformats.org/officeDocument/2006/math">
                    <m:f>
                      <m:fPr>
                        <m:ctrlPr>
                          <a:rPr lang="zh-CN" altLang="zh-CN" b="1" i="1"/>
                        </m:ctrlPr>
                      </m:fPr>
                      <m:num>
                        <m:r>
                          <a:rPr lang="en-US" altLang="zh-CN" b="1" i="1"/>
                          <m:t>𝐚</m:t>
                        </m:r>
                      </m:num>
                      <m:den>
                        <m:r>
                          <a:rPr lang="en-US" altLang="zh-CN" b="1" i="1"/>
                          <m:t>𝐚</m:t>
                        </m:r>
                        <m:r>
                          <a:rPr lang="zh-CN" altLang="zh-CN" b="1"/>
                          <m:t>＋</m:t>
                        </m:r>
                        <m:r>
                          <a:rPr lang="en-US" altLang="zh-CN" b="1" i="1"/>
                          <m:t>𝐦</m:t>
                        </m:r>
                      </m:den>
                    </m:f>
                    <m:r>
                      <a:rPr lang="zh-CN" altLang="zh-CN" b="1"/>
                      <m:t>＋</m:t>
                    </m:r>
                    <m:f>
                      <m:fPr>
                        <m:ctrlPr>
                          <a:rPr lang="zh-CN" altLang="zh-CN" b="1" i="1"/>
                        </m:ctrlPr>
                      </m:fPr>
                      <m:num>
                        <m:r>
                          <a:rPr lang="en-US" altLang="zh-CN" b="1" i="1"/>
                          <m:t>𝐛</m:t>
                        </m:r>
                      </m:num>
                      <m:den>
                        <m:r>
                          <a:rPr lang="en-US" altLang="zh-CN" b="1" i="1"/>
                          <m:t>𝐛</m:t>
                        </m:r>
                        <m:r>
                          <a:rPr lang="zh-CN" altLang="zh-CN" b="1"/>
                          <m:t>＋</m:t>
                        </m:r>
                        <m:r>
                          <a:rPr lang="en-US" altLang="zh-CN" b="1" i="1"/>
                          <m:t>𝐦</m:t>
                        </m:r>
                      </m:den>
                    </m:f>
                  </m:oMath>
                </a14:m>
                <a:r>
                  <a:rPr lang="en-US" altLang="zh-CN" b="1" dirty="0">
                    <a:latin typeface="Times New Roman" pitchFamily="18" charset="0"/>
                    <a:cs typeface="Times New Roman" pitchFamily="18" charset="0"/>
                  </a:rPr>
                  <a:t>&gt;</a:t>
                </a:r>
                <a14:m>
                  <m:oMath xmlns:m="http://schemas.openxmlformats.org/officeDocument/2006/math">
                    <m:f>
                      <m:fPr>
                        <m:ctrlPr>
                          <a:rPr lang="zh-CN" altLang="zh-CN" b="1" i="1"/>
                        </m:ctrlPr>
                      </m:fPr>
                      <m:num>
                        <m:r>
                          <a:rPr lang="en-US" altLang="zh-CN" b="1" i="1"/>
                          <m:t>𝐜</m:t>
                        </m:r>
                      </m:num>
                      <m:den>
                        <m:r>
                          <a:rPr lang="en-US" altLang="zh-CN" b="1" i="1"/>
                          <m:t>𝐜</m:t>
                        </m:r>
                        <m:r>
                          <a:rPr lang="zh-CN" altLang="zh-CN" b="1"/>
                          <m:t>＋</m:t>
                        </m:r>
                        <m:r>
                          <a:rPr lang="en-US" altLang="zh-CN" b="1" i="1"/>
                          <m:t>𝐦</m:t>
                        </m:r>
                      </m:den>
                    </m:f>
                  </m:oMath>
                </a14:m>
                <a:r>
                  <a:rPr lang="en-US" altLang="zh-CN" b="1" dirty="0">
                    <a:latin typeface="Times New Roman" pitchFamily="18" charset="0"/>
                    <a:cs typeface="Times New Roman" pitchFamily="18" charset="0"/>
                  </a:rPr>
                  <a:t>.</a:t>
                </a:r>
                <a:endParaRPr lang="zh-CN" altLang="zh-CN" dirty="0">
                  <a:latin typeface="Times New Roman" pitchFamily="18" charset="0"/>
                  <a:cs typeface="Times New Roman" pitchFamily="18" charset="0"/>
                </a:endParaRPr>
              </a:p>
              <a:p>
                <a:r>
                  <a:rPr lang="zh-CN" altLang="zh-CN" b="1" dirty="0">
                    <a:latin typeface="Times New Roman" pitchFamily="18" charset="0"/>
                    <a:cs typeface="Times New Roman" pitchFamily="18" charset="0"/>
                  </a:rPr>
                  <a:t>【解析】要证</a:t>
                </a:r>
                <a14:m>
                  <m:oMath xmlns:m="http://schemas.openxmlformats.org/officeDocument/2006/math">
                    <m:f>
                      <m:fPr>
                        <m:ctrlPr>
                          <a:rPr lang="zh-CN" altLang="zh-CN" b="1" i="1"/>
                        </m:ctrlPr>
                      </m:fPr>
                      <m:num>
                        <m:r>
                          <a:rPr lang="en-US" altLang="zh-CN" b="1" i="1"/>
                          <m:t>𝐚</m:t>
                        </m:r>
                      </m:num>
                      <m:den>
                        <m:r>
                          <a:rPr lang="en-US" altLang="zh-CN" b="1" i="1"/>
                          <m:t>𝐚</m:t>
                        </m:r>
                        <m:r>
                          <a:rPr lang="zh-CN" altLang="zh-CN" b="1"/>
                          <m:t>＋</m:t>
                        </m:r>
                        <m:r>
                          <a:rPr lang="en-US" altLang="zh-CN" b="1" i="1"/>
                          <m:t>𝐦</m:t>
                        </m:r>
                      </m:den>
                    </m:f>
                    <m:r>
                      <a:rPr lang="zh-CN" altLang="zh-CN" b="1"/>
                      <m:t>＋</m:t>
                    </m:r>
                    <m:f>
                      <m:fPr>
                        <m:ctrlPr>
                          <a:rPr lang="zh-CN" altLang="zh-CN" b="1" i="1"/>
                        </m:ctrlPr>
                      </m:fPr>
                      <m:num>
                        <m:r>
                          <a:rPr lang="en-US" altLang="zh-CN" b="1" i="1"/>
                          <m:t>𝐛</m:t>
                        </m:r>
                      </m:num>
                      <m:den>
                        <m:r>
                          <a:rPr lang="en-US" altLang="zh-CN" b="1" i="1"/>
                          <m:t>𝐛</m:t>
                        </m:r>
                        <m:r>
                          <a:rPr lang="zh-CN" altLang="zh-CN" b="1"/>
                          <m:t>＋</m:t>
                        </m:r>
                        <m:r>
                          <a:rPr lang="en-US" altLang="zh-CN" b="1" i="1"/>
                          <m:t>𝐦</m:t>
                        </m:r>
                      </m:den>
                    </m:f>
                  </m:oMath>
                </a14:m>
                <a:r>
                  <a:rPr lang="en-US" altLang="zh-CN" b="1" dirty="0">
                    <a:latin typeface="Times New Roman" pitchFamily="18" charset="0"/>
                    <a:cs typeface="Times New Roman" pitchFamily="18" charset="0"/>
                  </a:rPr>
                  <a:t>&gt;</a:t>
                </a:r>
                <a14:m>
                  <m:oMath xmlns:m="http://schemas.openxmlformats.org/officeDocument/2006/math">
                    <m:f>
                      <m:fPr>
                        <m:ctrlPr>
                          <a:rPr lang="zh-CN" altLang="zh-CN" b="1" i="1"/>
                        </m:ctrlPr>
                      </m:fPr>
                      <m:num>
                        <m:r>
                          <a:rPr lang="en-US" altLang="zh-CN" b="1" i="1"/>
                          <m:t>𝐜</m:t>
                        </m:r>
                      </m:num>
                      <m:den>
                        <m:r>
                          <a:rPr lang="en-US" altLang="zh-CN" b="1" i="1"/>
                          <m:t>𝐜</m:t>
                        </m:r>
                        <m:r>
                          <a:rPr lang="zh-CN" altLang="zh-CN" b="1"/>
                          <m:t>＋</m:t>
                        </m:r>
                        <m:r>
                          <a:rPr lang="en-US" altLang="zh-CN" b="1" i="1"/>
                          <m:t>𝐦</m:t>
                        </m:r>
                      </m:den>
                    </m:f>
                  </m:oMath>
                </a14:m>
                <a:r>
                  <a:rPr lang="zh-CN" altLang="zh-CN" b="1" dirty="0">
                    <a:latin typeface="Times New Roman" pitchFamily="18" charset="0"/>
                    <a:cs typeface="Times New Roman" pitchFamily="18" charset="0"/>
                  </a:rPr>
                  <a:t>，</a:t>
                </a:r>
                <a:endParaRPr lang="zh-CN" altLang="zh-CN" dirty="0">
                  <a:latin typeface="Times New Roman" pitchFamily="18" charset="0"/>
                  <a:cs typeface="Times New Roman" pitchFamily="18" charset="0"/>
                </a:endParaRPr>
              </a:p>
              <a:p>
                <a:r>
                  <a:rPr lang="zh-CN" altLang="zh-CN" b="1" dirty="0">
                    <a:latin typeface="Times New Roman" pitchFamily="18" charset="0"/>
                    <a:cs typeface="Times New Roman" pitchFamily="18" charset="0"/>
                  </a:rPr>
                  <a:t>只需证</a:t>
                </a:r>
                <a:r>
                  <a:rPr lang="en-US" altLang="zh-CN" b="1" i="1" dirty="0">
                    <a:latin typeface="Times New Roman" pitchFamily="18" charset="0"/>
                    <a:cs typeface="Times New Roman" pitchFamily="18" charset="0"/>
                  </a:rPr>
                  <a:t>a</a:t>
                </a:r>
                <a:r>
                  <a:rPr lang="en-US" altLang="zh-CN" b="1" dirty="0">
                    <a:latin typeface="Times New Roman" pitchFamily="18" charset="0"/>
                    <a:cs typeface="Times New Roman" pitchFamily="18" charset="0"/>
                  </a:rPr>
                  <a:t>(</a:t>
                </a:r>
                <a:r>
                  <a:rPr lang="en-US" altLang="zh-CN" b="1" i="1" dirty="0">
                    <a:latin typeface="Times New Roman" pitchFamily="18" charset="0"/>
                    <a:cs typeface="Times New Roman" pitchFamily="18" charset="0"/>
                  </a:rPr>
                  <a:t>b</a:t>
                </a:r>
                <a:r>
                  <a:rPr lang="zh-CN" altLang="zh-CN" b="1" dirty="0">
                    <a:latin typeface="Times New Roman" pitchFamily="18" charset="0"/>
                    <a:cs typeface="Times New Roman" pitchFamily="18" charset="0"/>
                  </a:rPr>
                  <a:t>＋</a:t>
                </a:r>
                <a:r>
                  <a:rPr lang="en-US" altLang="zh-CN" b="1" i="1" dirty="0">
                    <a:latin typeface="Times New Roman" pitchFamily="18" charset="0"/>
                    <a:cs typeface="Times New Roman" pitchFamily="18" charset="0"/>
                  </a:rPr>
                  <a:t>m</a:t>
                </a:r>
                <a:r>
                  <a:rPr lang="en-US" altLang="zh-CN" b="1" dirty="0">
                    <a:latin typeface="Times New Roman" pitchFamily="18" charset="0"/>
                    <a:cs typeface="Times New Roman" pitchFamily="18" charset="0"/>
                  </a:rPr>
                  <a:t>)(</a:t>
                </a:r>
                <a:r>
                  <a:rPr lang="en-US" altLang="zh-CN" b="1" i="1" dirty="0">
                    <a:latin typeface="Times New Roman" pitchFamily="18" charset="0"/>
                    <a:cs typeface="Times New Roman" pitchFamily="18" charset="0"/>
                  </a:rPr>
                  <a:t>c</a:t>
                </a:r>
                <a:r>
                  <a:rPr lang="zh-CN" altLang="zh-CN" b="1" dirty="0">
                    <a:latin typeface="Times New Roman" pitchFamily="18" charset="0"/>
                    <a:cs typeface="Times New Roman" pitchFamily="18" charset="0"/>
                  </a:rPr>
                  <a:t>＋</a:t>
                </a:r>
                <a:r>
                  <a:rPr lang="en-US" altLang="zh-CN" b="1" i="1" dirty="0">
                    <a:latin typeface="Times New Roman" pitchFamily="18" charset="0"/>
                    <a:cs typeface="Times New Roman" pitchFamily="18" charset="0"/>
                  </a:rPr>
                  <a:t>m</a:t>
                </a:r>
                <a:r>
                  <a:rPr lang="en-US" altLang="zh-CN" b="1" dirty="0">
                    <a:latin typeface="Times New Roman" pitchFamily="18" charset="0"/>
                    <a:cs typeface="Times New Roman" pitchFamily="18" charset="0"/>
                  </a:rPr>
                  <a:t>)</a:t>
                </a:r>
                <a:r>
                  <a:rPr lang="zh-CN" altLang="zh-CN" b="1" dirty="0">
                    <a:latin typeface="Times New Roman" pitchFamily="18" charset="0"/>
                    <a:cs typeface="Times New Roman" pitchFamily="18" charset="0"/>
                  </a:rPr>
                  <a:t>＋</a:t>
                </a:r>
                <a:r>
                  <a:rPr lang="en-US" altLang="zh-CN" b="1" i="1" dirty="0">
                    <a:latin typeface="Times New Roman" pitchFamily="18" charset="0"/>
                    <a:cs typeface="Times New Roman" pitchFamily="18" charset="0"/>
                  </a:rPr>
                  <a:t>b</a:t>
                </a:r>
                <a:r>
                  <a:rPr lang="en-US" altLang="zh-CN" b="1" dirty="0">
                    <a:latin typeface="Times New Roman" pitchFamily="18" charset="0"/>
                    <a:cs typeface="Times New Roman" pitchFamily="18" charset="0"/>
                  </a:rPr>
                  <a:t>(</a:t>
                </a:r>
                <a:r>
                  <a:rPr lang="en-US" altLang="zh-CN" b="1" i="1" dirty="0">
                    <a:latin typeface="Times New Roman" pitchFamily="18" charset="0"/>
                    <a:cs typeface="Times New Roman" pitchFamily="18" charset="0"/>
                  </a:rPr>
                  <a:t>a</a:t>
                </a:r>
                <a:r>
                  <a:rPr lang="zh-CN" altLang="zh-CN" b="1" dirty="0">
                    <a:latin typeface="Times New Roman" pitchFamily="18" charset="0"/>
                    <a:cs typeface="Times New Roman" pitchFamily="18" charset="0"/>
                  </a:rPr>
                  <a:t>＋</a:t>
                </a:r>
                <a:r>
                  <a:rPr lang="en-US" altLang="zh-CN" b="1" i="1" dirty="0">
                    <a:latin typeface="Times New Roman" pitchFamily="18" charset="0"/>
                    <a:cs typeface="Times New Roman" pitchFamily="18" charset="0"/>
                  </a:rPr>
                  <a:t>m</a:t>
                </a:r>
                <a:r>
                  <a:rPr lang="en-US" altLang="zh-CN" b="1" dirty="0">
                    <a:latin typeface="Times New Roman" pitchFamily="18" charset="0"/>
                    <a:cs typeface="Times New Roman" pitchFamily="18" charset="0"/>
                  </a:rPr>
                  <a:t>)(</a:t>
                </a:r>
                <a:r>
                  <a:rPr lang="en-US" altLang="zh-CN" b="1" i="1" dirty="0">
                    <a:latin typeface="Times New Roman" pitchFamily="18" charset="0"/>
                    <a:cs typeface="Times New Roman" pitchFamily="18" charset="0"/>
                  </a:rPr>
                  <a:t>c</a:t>
                </a:r>
                <a:r>
                  <a:rPr lang="zh-CN" altLang="zh-CN" b="1" dirty="0">
                    <a:latin typeface="Times New Roman" pitchFamily="18" charset="0"/>
                    <a:cs typeface="Times New Roman" pitchFamily="18" charset="0"/>
                  </a:rPr>
                  <a:t>＋</a:t>
                </a:r>
                <a:r>
                  <a:rPr lang="en-US" altLang="zh-CN" b="1" i="1" dirty="0">
                    <a:latin typeface="Times New Roman" pitchFamily="18" charset="0"/>
                    <a:cs typeface="Times New Roman" pitchFamily="18" charset="0"/>
                  </a:rPr>
                  <a:t>m</a:t>
                </a:r>
                <a:r>
                  <a:rPr lang="en-US" altLang="zh-CN" b="1" dirty="0">
                    <a:latin typeface="Times New Roman" pitchFamily="18" charset="0"/>
                    <a:cs typeface="Times New Roman" pitchFamily="18" charset="0"/>
                  </a:rPr>
                  <a:t>)</a:t>
                </a:r>
                <a:r>
                  <a:rPr lang="zh-CN" altLang="zh-CN" b="1" dirty="0">
                    <a:latin typeface="Times New Roman" pitchFamily="18" charset="0"/>
                    <a:cs typeface="Times New Roman" pitchFamily="18" charset="0"/>
                  </a:rPr>
                  <a:t>－</a:t>
                </a:r>
                <a:r>
                  <a:rPr lang="en-US" altLang="zh-CN" b="1" i="1" dirty="0">
                    <a:latin typeface="Times New Roman" pitchFamily="18" charset="0"/>
                    <a:cs typeface="Times New Roman" pitchFamily="18" charset="0"/>
                  </a:rPr>
                  <a:t>c</a:t>
                </a:r>
                <a:r>
                  <a:rPr lang="en-US" altLang="zh-CN" b="1" dirty="0">
                    <a:latin typeface="Times New Roman" pitchFamily="18" charset="0"/>
                    <a:cs typeface="Times New Roman" pitchFamily="18" charset="0"/>
                  </a:rPr>
                  <a:t>(</a:t>
                </a:r>
                <a:r>
                  <a:rPr lang="en-US" altLang="zh-CN" b="1" i="1" dirty="0">
                    <a:latin typeface="Times New Roman" pitchFamily="18" charset="0"/>
                    <a:cs typeface="Times New Roman" pitchFamily="18" charset="0"/>
                  </a:rPr>
                  <a:t>a</a:t>
                </a:r>
                <a:r>
                  <a:rPr lang="zh-CN" altLang="zh-CN" b="1" dirty="0">
                    <a:latin typeface="Times New Roman" pitchFamily="18" charset="0"/>
                    <a:cs typeface="Times New Roman" pitchFamily="18" charset="0"/>
                  </a:rPr>
                  <a:t>＋</a:t>
                </a:r>
                <a:r>
                  <a:rPr lang="en-US" altLang="zh-CN" b="1" i="1" dirty="0">
                    <a:latin typeface="Times New Roman" pitchFamily="18" charset="0"/>
                    <a:cs typeface="Times New Roman" pitchFamily="18" charset="0"/>
                  </a:rPr>
                  <a:t>m</a:t>
                </a:r>
                <a:r>
                  <a:rPr lang="en-US" altLang="zh-CN" b="1" dirty="0">
                    <a:latin typeface="Times New Roman" pitchFamily="18" charset="0"/>
                    <a:cs typeface="Times New Roman" pitchFamily="18" charset="0"/>
                  </a:rPr>
                  <a:t>)(</a:t>
                </a:r>
                <a:r>
                  <a:rPr lang="en-US" altLang="zh-CN" b="1" i="1" dirty="0">
                    <a:latin typeface="Times New Roman" pitchFamily="18" charset="0"/>
                    <a:cs typeface="Times New Roman" pitchFamily="18" charset="0"/>
                  </a:rPr>
                  <a:t>b</a:t>
                </a:r>
                <a:r>
                  <a:rPr lang="zh-CN" altLang="zh-CN" b="1" dirty="0">
                    <a:latin typeface="Times New Roman" pitchFamily="18" charset="0"/>
                    <a:cs typeface="Times New Roman" pitchFamily="18" charset="0"/>
                  </a:rPr>
                  <a:t>＋</a:t>
                </a:r>
                <a:r>
                  <a:rPr lang="en-US" altLang="zh-CN" b="1" i="1" dirty="0">
                    <a:latin typeface="Times New Roman" pitchFamily="18" charset="0"/>
                    <a:cs typeface="Times New Roman" pitchFamily="18" charset="0"/>
                  </a:rPr>
                  <a:t>m</a:t>
                </a:r>
                <a:r>
                  <a:rPr lang="en-US" altLang="zh-CN" b="1" dirty="0">
                    <a:latin typeface="Times New Roman" pitchFamily="18" charset="0"/>
                    <a:cs typeface="Times New Roman" pitchFamily="18" charset="0"/>
                  </a:rPr>
                  <a:t>)&gt;0</a:t>
                </a:r>
                <a:r>
                  <a:rPr lang="zh-CN" altLang="zh-CN" b="1" dirty="0">
                    <a:latin typeface="Times New Roman" pitchFamily="18" charset="0"/>
                    <a:cs typeface="Times New Roman" pitchFamily="18" charset="0"/>
                  </a:rPr>
                  <a:t>，</a:t>
                </a:r>
                <a:endParaRPr lang="zh-CN" altLang="zh-CN" dirty="0">
                  <a:latin typeface="Times New Roman" pitchFamily="18" charset="0"/>
                  <a:cs typeface="Times New Roman" pitchFamily="18" charset="0"/>
                </a:endParaRPr>
              </a:p>
              <a:p>
                <a:r>
                  <a:rPr lang="zh-CN" altLang="zh-CN" b="1" dirty="0">
                    <a:latin typeface="Times New Roman" pitchFamily="18" charset="0"/>
                    <a:cs typeface="Times New Roman" pitchFamily="18" charset="0"/>
                  </a:rPr>
                  <a:t>即证</a:t>
                </a:r>
                <a:r>
                  <a:rPr lang="en-US" altLang="zh-CN" b="1" i="1" dirty="0" err="1">
                    <a:latin typeface="Times New Roman" pitchFamily="18" charset="0"/>
                    <a:cs typeface="Times New Roman" pitchFamily="18" charset="0"/>
                  </a:rPr>
                  <a:t>abc</a:t>
                </a:r>
                <a:r>
                  <a:rPr lang="zh-CN" altLang="zh-CN" b="1" dirty="0">
                    <a:latin typeface="Times New Roman" pitchFamily="18" charset="0"/>
                    <a:cs typeface="Times New Roman" pitchFamily="18" charset="0"/>
                  </a:rPr>
                  <a:t>＋</a:t>
                </a:r>
                <a:r>
                  <a:rPr lang="en-US" altLang="zh-CN" b="1" i="1" dirty="0" err="1">
                    <a:latin typeface="Times New Roman" pitchFamily="18" charset="0"/>
                    <a:cs typeface="Times New Roman" pitchFamily="18" charset="0"/>
                  </a:rPr>
                  <a:t>abm</a:t>
                </a:r>
                <a:r>
                  <a:rPr lang="zh-CN" altLang="zh-CN" b="1" dirty="0">
                    <a:latin typeface="Times New Roman" pitchFamily="18" charset="0"/>
                    <a:cs typeface="Times New Roman" pitchFamily="18" charset="0"/>
                  </a:rPr>
                  <a:t>＋</a:t>
                </a:r>
                <a:r>
                  <a:rPr lang="en-US" altLang="zh-CN" b="1" i="1" dirty="0" err="1">
                    <a:latin typeface="Times New Roman" pitchFamily="18" charset="0"/>
                    <a:cs typeface="Times New Roman" pitchFamily="18" charset="0"/>
                  </a:rPr>
                  <a:t>acm</a:t>
                </a:r>
                <a:r>
                  <a:rPr lang="zh-CN" altLang="zh-CN" b="1" dirty="0">
                    <a:latin typeface="Times New Roman" pitchFamily="18" charset="0"/>
                    <a:cs typeface="Times New Roman" pitchFamily="18" charset="0"/>
                  </a:rPr>
                  <a:t>＋</a:t>
                </a:r>
                <a:r>
                  <a:rPr lang="en-US" altLang="zh-CN" b="1" i="1" dirty="0">
                    <a:latin typeface="Times New Roman" pitchFamily="18" charset="0"/>
                    <a:cs typeface="Times New Roman" pitchFamily="18" charset="0"/>
                  </a:rPr>
                  <a:t>am</a:t>
                </a:r>
                <a:r>
                  <a:rPr lang="en-US" altLang="zh-CN" b="1" baseline="30000" dirty="0">
                    <a:latin typeface="Times New Roman" pitchFamily="18" charset="0"/>
                    <a:cs typeface="Times New Roman" pitchFamily="18" charset="0"/>
                  </a:rPr>
                  <a:t>2</a:t>
                </a:r>
                <a:r>
                  <a:rPr lang="zh-CN" altLang="zh-CN" b="1" dirty="0">
                    <a:latin typeface="Times New Roman" pitchFamily="18" charset="0"/>
                    <a:cs typeface="Times New Roman" pitchFamily="18" charset="0"/>
                  </a:rPr>
                  <a:t>＋</a:t>
                </a:r>
                <a:r>
                  <a:rPr lang="en-US" altLang="zh-CN" b="1" i="1" dirty="0" err="1">
                    <a:latin typeface="Times New Roman" pitchFamily="18" charset="0"/>
                    <a:cs typeface="Times New Roman" pitchFamily="18" charset="0"/>
                  </a:rPr>
                  <a:t>abc</a:t>
                </a:r>
                <a:r>
                  <a:rPr lang="zh-CN" altLang="zh-CN" b="1" dirty="0">
                    <a:latin typeface="Times New Roman" pitchFamily="18" charset="0"/>
                    <a:cs typeface="Times New Roman" pitchFamily="18" charset="0"/>
                  </a:rPr>
                  <a:t>＋</a:t>
                </a:r>
                <a:r>
                  <a:rPr lang="en-US" altLang="zh-CN" b="1" i="1" dirty="0" err="1">
                    <a:latin typeface="Times New Roman" pitchFamily="18" charset="0"/>
                    <a:cs typeface="Times New Roman" pitchFamily="18" charset="0"/>
                  </a:rPr>
                  <a:t>abm</a:t>
                </a:r>
                <a:r>
                  <a:rPr lang="zh-CN" altLang="zh-CN" b="1" dirty="0">
                    <a:latin typeface="Times New Roman" pitchFamily="18" charset="0"/>
                    <a:cs typeface="Times New Roman" pitchFamily="18" charset="0"/>
                  </a:rPr>
                  <a:t>＋</a:t>
                </a:r>
                <a:r>
                  <a:rPr lang="en-US" altLang="zh-CN" b="1" i="1" dirty="0" err="1">
                    <a:latin typeface="Times New Roman" pitchFamily="18" charset="0"/>
                    <a:cs typeface="Times New Roman" pitchFamily="18" charset="0"/>
                  </a:rPr>
                  <a:t>bcm</a:t>
                </a:r>
                <a:r>
                  <a:rPr lang="zh-CN" altLang="zh-CN" b="1" dirty="0">
                    <a:latin typeface="Times New Roman" pitchFamily="18" charset="0"/>
                    <a:cs typeface="Times New Roman" pitchFamily="18" charset="0"/>
                  </a:rPr>
                  <a:t>＋</a:t>
                </a:r>
                <a:r>
                  <a:rPr lang="en-US" altLang="zh-CN" b="1" i="1" dirty="0">
                    <a:latin typeface="Times New Roman" pitchFamily="18" charset="0"/>
                    <a:cs typeface="Times New Roman" pitchFamily="18" charset="0"/>
                  </a:rPr>
                  <a:t>bm</a:t>
                </a:r>
                <a:r>
                  <a:rPr lang="en-US" altLang="zh-CN" b="1" baseline="30000" dirty="0">
                    <a:latin typeface="Times New Roman" pitchFamily="18" charset="0"/>
                    <a:cs typeface="Times New Roman" pitchFamily="18" charset="0"/>
                  </a:rPr>
                  <a:t>2</a:t>
                </a:r>
                <a:r>
                  <a:rPr lang="zh-CN" altLang="zh-CN" b="1" dirty="0">
                    <a:latin typeface="Times New Roman" pitchFamily="18" charset="0"/>
                    <a:cs typeface="Times New Roman" pitchFamily="18" charset="0"/>
                  </a:rPr>
                  <a:t>－</a:t>
                </a:r>
                <a:r>
                  <a:rPr lang="en-US" altLang="zh-CN" b="1" i="1" dirty="0" err="1">
                    <a:latin typeface="Times New Roman" pitchFamily="18" charset="0"/>
                    <a:cs typeface="Times New Roman" pitchFamily="18" charset="0"/>
                  </a:rPr>
                  <a:t>abc</a:t>
                </a:r>
                <a:r>
                  <a:rPr lang="zh-CN" altLang="zh-CN" b="1" dirty="0">
                    <a:latin typeface="Times New Roman" pitchFamily="18" charset="0"/>
                    <a:cs typeface="Times New Roman" pitchFamily="18" charset="0"/>
                  </a:rPr>
                  <a:t>－</a:t>
                </a:r>
                <a:r>
                  <a:rPr lang="en-US" altLang="zh-CN" b="1" i="1" dirty="0" err="1">
                    <a:latin typeface="Times New Roman" pitchFamily="18" charset="0"/>
                    <a:cs typeface="Times New Roman" pitchFamily="18" charset="0"/>
                  </a:rPr>
                  <a:t>acm</a:t>
                </a:r>
                <a:r>
                  <a:rPr lang="zh-CN" altLang="zh-CN" b="1" dirty="0">
                    <a:latin typeface="Times New Roman" pitchFamily="18" charset="0"/>
                    <a:cs typeface="Times New Roman" pitchFamily="18" charset="0"/>
                  </a:rPr>
                  <a:t>－</a:t>
                </a:r>
                <a:r>
                  <a:rPr lang="en-US" altLang="zh-CN" b="1" i="1" dirty="0" err="1">
                    <a:latin typeface="Times New Roman" pitchFamily="18" charset="0"/>
                    <a:cs typeface="Times New Roman" pitchFamily="18" charset="0"/>
                  </a:rPr>
                  <a:t>bcm</a:t>
                </a:r>
                <a:r>
                  <a:rPr lang="zh-CN" altLang="zh-CN" b="1" dirty="0">
                    <a:latin typeface="Times New Roman" pitchFamily="18" charset="0"/>
                    <a:cs typeface="Times New Roman" pitchFamily="18" charset="0"/>
                  </a:rPr>
                  <a:t>－</a:t>
                </a:r>
                <a:r>
                  <a:rPr lang="en-US" altLang="zh-CN" b="1" i="1" dirty="0">
                    <a:latin typeface="Times New Roman" pitchFamily="18" charset="0"/>
                    <a:cs typeface="Times New Roman" pitchFamily="18" charset="0"/>
                  </a:rPr>
                  <a:t>cm</a:t>
                </a:r>
                <a:r>
                  <a:rPr lang="en-US" altLang="zh-CN" b="1" baseline="30000" dirty="0">
                    <a:latin typeface="Times New Roman" pitchFamily="18" charset="0"/>
                    <a:cs typeface="Times New Roman" pitchFamily="18" charset="0"/>
                  </a:rPr>
                  <a:t>2</a:t>
                </a:r>
                <a:r>
                  <a:rPr lang="en-US" altLang="zh-CN" b="1" dirty="0">
                    <a:latin typeface="Times New Roman" pitchFamily="18" charset="0"/>
                    <a:cs typeface="Times New Roman" pitchFamily="18" charset="0"/>
                  </a:rPr>
                  <a:t>&gt;0</a:t>
                </a:r>
                <a:r>
                  <a:rPr lang="zh-CN" altLang="zh-CN" b="1" dirty="0">
                    <a:latin typeface="Times New Roman" pitchFamily="18" charset="0"/>
                    <a:cs typeface="Times New Roman" pitchFamily="18" charset="0"/>
                  </a:rPr>
                  <a:t>，</a:t>
                </a:r>
                <a:endParaRPr lang="zh-CN" altLang="zh-CN" dirty="0">
                  <a:latin typeface="Times New Roman" pitchFamily="18" charset="0"/>
                  <a:cs typeface="Times New Roman" pitchFamily="18" charset="0"/>
                </a:endParaRPr>
              </a:p>
              <a:p>
                <a:r>
                  <a:rPr lang="zh-CN" altLang="zh-CN" b="1" dirty="0">
                    <a:latin typeface="Times New Roman" pitchFamily="18" charset="0"/>
                    <a:cs typeface="Times New Roman" pitchFamily="18" charset="0"/>
                  </a:rPr>
                  <a:t>即证</a:t>
                </a:r>
                <a:r>
                  <a:rPr lang="en-US" altLang="zh-CN" b="1" i="1" dirty="0" err="1">
                    <a:latin typeface="Times New Roman" pitchFamily="18" charset="0"/>
                    <a:cs typeface="Times New Roman" pitchFamily="18" charset="0"/>
                  </a:rPr>
                  <a:t>abc</a:t>
                </a:r>
                <a:r>
                  <a:rPr lang="zh-CN" altLang="zh-CN" b="1" dirty="0">
                    <a:latin typeface="Times New Roman" pitchFamily="18" charset="0"/>
                    <a:cs typeface="Times New Roman" pitchFamily="18" charset="0"/>
                  </a:rPr>
                  <a:t>＋</a:t>
                </a:r>
                <a:r>
                  <a:rPr lang="en-US" altLang="zh-CN" b="1" dirty="0">
                    <a:latin typeface="Times New Roman" pitchFamily="18" charset="0"/>
                    <a:cs typeface="Times New Roman" pitchFamily="18" charset="0"/>
                  </a:rPr>
                  <a:t>2</a:t>
                </a:r>
                <a:r>
                  <a:rPr lang="en-US" altLang="zh-CN" b="1" i="1" dirty="0">
                    <a:latin typeface="Times New Roman" pitchFamily="18" charset="0"/>
                    <a:cs typeface="Times New Roman" pitchFamily="18" charset="0"/>
                  </a:rPr>
                  <a:t>abm</a:t>
                </a:r>
                <a:r>
                  <a:rPr lang="zh-CN" altLang="zh-CN" b="1" dirty="0">
                    <a:latin typeface="Times New Roman" pitchFamily="18" charset="0"/>
                    <a:cs typeface="Times New Roman" pitchFamily="18" charset="0"/>
                  </a:rPr>
                  <a:t>＋</a:t>
                </a:r>
                <a:r>
                  <a:rPr lang="en-US" altLang="zh-CN" b="1" dirty="0">
                    <a:latin typeface="Times New Roman" pitchFamily="18" charset="0"/>
                    <a:cs typeface="Times New Roman" pitchFamily="18" charset="0"/>
                  </a:rPr>
                  <a:t>(</a:t>
                </a:r>
                <a:r>
                  <a:rPr lang="en-US" altLang="zh-CN" b="1" i="1" dirty="0">
                    <a:latin typeface="Times New Roman" pitchFamily="18" charset="0"/>
                    <a:cs typeface="Times New Roman" pitchFamily="18" charset="0"/>
                  </a:rPr>
                  <a:t>a</a:t>
                </a:r>
                <a:r>
                  <a:rPr lang="zh-CN" altLang="zh-CN" b="1" dirty="0">
                    <a:latin typeface="Times New Roman" pitchFamily="18" charset="0"/>
                    <a:cs typeface="Times New Roman" pitchFamily="18" charset="0"/>
                  </a:rPr>
                  <a:t>＋</a:t>
                </a:r>
                <a:r>
                  <a:rPr lang="en-US" altLang="zh-CN" b="1" i="1" dirty="0">
                    <a:latin typeface="Times New Roman" pitchFamily="18" charset="0"/>
                    <a:cs typeface="Times New Roman" pitchFamily="18" charset="0"/>
                  </a:rPr>
                  <a:t>b</a:t>
                </a:r>
                <a:r>
                  <a:rPr lang="zh-CN" altLang="zh-CN" b="1" dirty="0">
                    <a:latin typeface="Times New Roman" pitchFamily="18" charset="0"/>
                    <a:cs typeface="Times New Roman" pitchFamily="18" charset="0"/>
                  </a:rPr>
                  <a:t>－</a:t>
                </a:r>
                <a:r>
                  <a:rPr lang="en-US" altLang="zh-CN" b="1" i="1" dirty="0">
                    <a:latin typeface="Times New Roman" pitchFamily="18" charset="0"/>
                    <a:cs typeface="Times New Roman" pitchFamily="18" charset="0"/>
                  </a:rPr>
                  <a:t>c</a:t>
                </a:r>
                <a:r>
                  <a:rPr lang="en-US" altLang="zh-CN" b="1" dirty="0">
                    <a:latin typeface="Times New Roman" pitchFamily="18" charset="0"/>
                    <a:cs typeface="Times New Roman" pitchFamily="18" charset="0"/>
                  </a:rPr>
                  <a:t>)</a:t>
                </a:r>
                <a:r>
                  <a:rPr lang="en-US" altLang="zh-CN" b="1" i="1" dirty="0">
                    <a:latin typeface="Times New Roman" pitchFamily="18" charset="0"/>
                    <a:cs typeface="Times New Roman" pitchFamily="18" charset="0"/>
                  </a:rPr>
                  <a:t>m</a:t>
                </a:r>
                <a:r>
                  <a:rPr lang="en-US" altLang="zh-CN" b="1" baseline="30000" dirty="0">
                    <a:latin typeface="Times New Roman" pitchFamily="18" charset="0"/>
                    <a:cs typeface="Times New Roman" pitchFamily="18" charset="0"/>
                  </a:rPr>
                  <a:t>2</a:t>
                </a:r>
                <a:r>
                  <a:rPr lang="en-US" altLang="zh-CN" b="1" dirty="0">
                    <a:latin typeface="Times New Roman" pitchFamily="18" charset="0"/>
                    <a:cs typeface="Times New Roman" pitchFamily="18" charset="0"/>
                  </a:rPr>
                  <a:t>&gt;0.</a:t>
                </a:r>
                <a:endParaRPr lang="zh-CN" altLang="zh-CN" dirty="0">
                  <a:latin typeface="Times New Roman" pitchFamily="18" charset="0"/>
                  <a:cs typeface="Times New Roman" pitchFamily="18" charset="0"/>
                </a:endParaRPr>
              </a:p>
              <a:p>
                <a:r>
                  <a:rPr lang="en-US" altLang="zh-CN" b="1" dirty="0">
                    <a:latin typeface="Times New Roman" pitchFamily="18" charset="0"/>
                    <a:cs typeface="Times New Roman" pitchFamily="18" charset="0"/>
                  </a:rPr>
                  <a:t>∵</a:t>
                </a:r>
                <a:r>
                  <a:rPr lang="en-US" altLang="zh-CN" b="1" i="1" dirty="0">
                    <a:latin typeface="Times New Roman" pitchFamily="18" charset="0"/>
                    <a:cs typeface="Times New Roman" pitchFamily="18" charset="0"/>
                  </a:rPr>
                  <a:t>a</a:t>
                </a:r>
                <a:r>
                  <a:rPr lang="zh-CN" altLang="zh-CN" b="1" dirty="0">
                    <a:latin typeface="Times New Roman" pitchFamily="18" charset="0"/>
                    <a:cs typeface="Times New Roman" pitchFamily="18" charset="0"/>
                  </a:rPr>
                  <a:t>，</a:t>
                </a:r>
                <a:r>
                  <a:rPr lang="en-US" altLang="zh-CN" b="1" i="1" dirty="0">
                    <a:latin typeface="Times New Roman" pitchFamily="18" charset="0"/>
                    <a:cs typeface="Times New Roman" pitchFamily="18" charset="0"/>
                  </a:rPr>
                  <a:t>b</a:t>
                </a:r>
                <a:r>
                  <a:rPr lang="zh-CN" altLang="zh-CN" b="1" dirty="0">
                    <a:latin typeface="Times New Roman" pitchFamily="18" charset="0"/>
                    <a:cs typeface="Times New Roman" pitchFamily="18" charset="0"/>
                  </a:rPr>
                  <a:t>，</a:t>
                </a:r>
                <a:r>
                  <a:rPr lang="en-US" altLang="zh-CN" b="1" i="1" dirty="0">
                    <a:latin typeface="Times New Roman" pitchFamily="18" charset="0"/>
                    <a:cs typeface="Times New Roman" pitchFamily="18" charset="0"/>
                  </a:rPr>
                  <a:t>c</a:t>
                </a:r>
                <a:r>
                  <a:rPr lang="zh-CN" altLang="zh-CN" b="1" dirty="0">
                    <a:latin typeface="Times New Roman" pitchFamily="18" charset="0"/>
                    <a:cs typeface="Times New Roman" pitchFamily="18" charset="0"/>
                  </a:rPr>
                  <a:t>分别是</a:t>
                </a:r>
                <a:r>
                  <a:rPr lang="en-US" altLang="zh-CN" b="1" dirty="0">
                    <a:latin typeface="Times New Roman" pitchFamily="18" charset="0"/>
                    <a:cs typeface="Times New Roman" pitchFamily="18" charset="0"/>
                  </a:rPr>
                  <a:t>△</a:t>
                </a:r>
                <a:r>
                  <a:rPr lang="en-US" altLang="zh-CN" b="1" i="1" dirty="0">
                    <a:latin typeface="Times New Roman" pitchFamily="18" charset="0"/>
                    <a:cs typeface="Times New Roman" pitchFamily="18" charset="0"/>
                  </a:rPr>
                  <a:t>ABC</a:t>
                </a:r>
                <a:r>
                  <a:rPr lang="zh-CN" altLang="zh-CN" b="1" dirty="0">
                    <a:latin typeface="Times New Roman" pitchFamily="18" charset="0"/>
                    <a:cs typeface="Times New Roman" pitchFamily="18" charset="0"/>
                  </a:rPr>
                  <a:t>的三边长，</a:t>
                </a:r>
                <a:r>
                  <a:rPr lang="en-US" altLang="zh-CN" b="1" dirty="0">
                    <a:latin typeface="Times New Roman" pitchFamily="18" charset="0"/>
                    <a:cs typeface="Times New Roman" pitchFamily="18" charset="0"/>
                  </a:rPr>
                  <a:t>∴</a:t>
                </a:r>
                <a:r>
                  <a:rPr lang="en-US" altLang="zh-CN" b="1" i="1" dirty="0">
                    <a:latin typeface="Times New Roman" pitchFamily="18" charset="0"/>
                    <a:cs typeface="Times New Roman" pitchFamily="18" charset="0"/>
                  </a:rPr>
                  <a:t>a</a:t>
                </a:r>
                <a:r>
                  <a:rPr lang="zh-CN" altLang="zh-CN" b="1" dirty="0">
                    <a:latin typeface="Times New Roman" pitchFamily="18" charset="0"/>
                    <a:cs typeface="Times New Roman" pitchFamily="18" charset="0"/>
                  </a:rPr>
                  <a:t>＋</a:t>
                </a:r>
                <a:r>
                  <a:rPr lang="en-US" altLang="zh-CN" b="1" i="1" dirty="0">
                    <a:latin typeface="Times New Roman" pitchFamily="18" charset="0"/>
                    <a:cs typeface="Times New Roman" pitchFamily="18" charset="0"/>
                  </a:rPr>
                  <a:t>b</a:t>
                </a:r>
                <a:r>
                  <a:rPr lang="en-US" altLang="zh-CN" b="1" dirty="0">
                    <a:latin typeface="Times New Roman" pitchFamily="18" charset="0"/>
                    <a:cs typeface="Times New Roman" pitchFamily="18" charset="0"/>
                  </a:rPr>
                  <a:t>&gt;</a:t>
                </a:r>
                <a:r>
                  <a:rPr lang="en-US" altLang="zh-CN" b="1" i="1" dirty="0">
                    <a:latin typeface="Times New Roman" pitchFamily="18" charset="0"/>
                    <a:cs typeface="Times New Roman" pitchFamily="18" charset="0"/>
                  </a:rPr>
                  <a:t>c</a:t>
                </a:r>
                <a:r>
                  <a:rPr lang="en-US" altLang="zh-CN" b="1" dirty="0">
                    <a:latin typeface="Times New Roman" pitchFamily="18" charset="0"/>
                    <a:cs typeface="Times New Roman" pitchFamily="18" charset="0"/>
                  </a:rPr>
                  <a:t>.</a:t>
                </a:r>
                <a:endParaRPr lang="zh-CN" altLang="zh-CN" dirty="0">
                  <a:latin typeface="Times New Roman" pitchFamily="18" charset="0"/>
                  <a:cs typeface="Times New Roman" pitchFamily="18" charset="0"/>
                </a:endParaRPr>
              </a:p>
              <a:p>
                <a:r>
                  <a:rPr lang="en-US" altLang="zh-CN" b="1" dirty="0">
                    <a:latin typeface="Times New Roman" pitchFamily="18" charset="0"/>
                    <a:cs typeface="Times New Roman" pitchFamily="18" charset="0"/>
                  </a:rPr>
                  <a:t>∵</a:t>
                </a:r>
                <a:r>
                  <a:rPr lang="en-US" altLang="zh-CN" b="1" i="1" dirty="0">
                    <a:latin typeface="Times New Roman" pitchFamily="18" charset="0"/>
                    <a:cs typeface="Times New Roman" pitchFamily="18" charset="0"/>
                  </a:rPr>
                  <a:t>m</a:t>
                </a:r>
                <a:r>
                  <a:rPr lang="en-US" altLang="zh-CN" b="1" dirty="0">
                    <a:latin typeface="Times New Roman" pitchFamily="18" charset="0"/>
                    <a:cs typeface="Times New Roman" pitchFamily="18" charset="0"/>
                  </a:rPr>
                  <a:t>&gt;0</a:t>
                </a:r>
                <a:r>
                  <a:rPr lang="zh-CN" altLang="zh-CN" b="1" dirty="0">
                    <a:latin typeface="Times New Roman" pitchFamily="18" charset="0"/>
                    <a:cs typeface="Times New Roman" pitchFamily="18" charset="0"/>
                  </a:rPr>
                  <a:t>，</a:t>
                </a:r>
                <a:r>
                  <a:rPr lang="en-US" altLang="zh-CN" b="1" dirty="0">
                    <a:latin typeface="Times New Roman" pitchFamily="18" charset="0"/>
                    <a:cs typeface="Times New Roman" pitchFamily="18" charset="0"/>
                  </a:rPr>
                  <a:t>∴(</a:t>
                </a:r>
                <a:r>
                  <a:rPr lang="en-US" altLang="zh-CN" b="1" i="1" dirty="0">
                    <a:latin typeface="Times New Roman" pitchFamily="18" charset="0"/>
                    <a:cs typeface="Times New Roman" pitchFamily="18" charset="0"/>
                  </a:rPr>
                  <a:t>a</a:t>
                </a:r>
                <a:r>
                  <a:rPr lang="zh-CN" altLang="zh-CN" b="1" dirty="0">
                    <a:latin typeface="Times New Roman" pitchFamily="18" charset="0"/>
                    <a:cs typeface="Times New Roman" pitchFamily="18" charset="0"/>
                  </a:rPr>
                  <a:t>＋</a:t>
                </a:r>
                <a:r>
                  <a:rPr lang="en-US" altLang="zh-CN" b="1" i="1" dirty="0">
                    <a:latin typeface="Times New Roman" pitchFamily="18" charset="0"/>
                    <a:cs typeface="Times New Roman" pitchFamily="18" charset="0"/>
                  </a:rPr>
                  <a:t>b</a:t>
                </a:r>
                <a:r>
                  <a:rPr lang="zh-CN" altLang="zh-CN" b="1" dirty="0">
                    <a:latin typeface="Times New Roman" pitchFamily="18" charset="0"/>
                    <a:cs typeface="Times New Roman" pitchFamily="18" charset="0"/>
                  </a:rPr>
                  <a:t>－</a:t>
                </a:r>
                <a:r>
                  <a:rPr lang="en-US" altLang="zh-CN" b="1" i="1" dirty="0">
                    <a:latin typeface="Times New Roman" pitchFamily="18" charset="0"/>
                    <a:cs typeface="Times New Roman" pitchFamily="18" charset="0"/>
                  </a:rPr>
                  <a:t>c</a:t>
                </a:r>
                <a:r>
                  <a:rPr lang="en-US" altLang="zh-CN" b="1" dirty="0">
                    <a:latin typeface="Times New Roman" pitchFamily="18" charset="0"/>
                    <a:cs typeface="Times New Roman" pitchFamily="18" charset="0"/>
                  </a:rPr>
                  <a:t>)</a:t>
                </a:r>
                <a:r>
                  <a:rPr lang="en-US" altLang="zh-CN" b="1" i="1" dirty="0">
                    <a:latin typeface="Times New Roman" pitchFamily="18" charset="0"/>
                    <a:cs typeface="Times New Roman" pitchFamily="18" charset="0"/>
                  </a:rPr>
                  <a:t>m</a:t>
                </a:r>
                <a:r>
                  <a:rPr lang="en-US" altLang="zh-CN" b="1" baseline="30000" dirty="0">
                    <a:latin typeface="Times New Roman" pitchFamily="18" charset="0"/>
                    <a:cs typeface="Times New Roman" pitchFamily="18" charset="0"/>
                  </a:rPr>
                  <a:t>2</a:t>
                </a:r>
                <a:r>
                  <a:rPr lang="en-US" altLang="zh-CN" b="1" dirty="0">
                    <a:latin typeface="Times New Roman" pitchFamily="18" charset="0"/>
                    <a:cs typeface="Times New Roman" pitchFamily="18" charset="0"/>
                  </a:rPr>
                  <a:t>&gt;0</a:t>
                </a:r>
                <a:r>
                  <a:rPr lang="zh-CN" altLang="zh-CN" b="1" dirty="0">
                    <a:latin typeface="Times New Roman" pitchFamily="18" charset="0"/>
                    <a:cs typeface="Times New Roman" pitchFamily="18" charset="0"/>
                  </a:rPr>
                  <a:t>，</a:t>
                </a:r>
                <a:endParaRPr lang="zh-CN" altLang="zh-CN" dirty="0">
                  <a:latin typeface="Times New Roman" pitchFamily="18" charset="0"/>
                  <a:cs typeface="Times New Roman" pitchFamily="18" charset="0"/>
                </a:endParaRPr>
              </a:p>
              <a:p>
                <a:r>
                  <a:rPr lang="en-US" altLang="zh-CN" b="1" dirty="0">
                    <a:latin typeface="Times New Roman" pitchFamily="18" charset="0"/>
                    <a:cs typeface="Times New Roman" pitchFamily="18" charset="0"/>
                  </a:rPr>
                  <a:t>∴</a:t>
                </a:r>
                <a:r>
                  <a:rPr lang="en-US" altLang="zh-CN" b="1" i="1" dirty="0" err="1">
                    <a:latin typeface="Times New Roman" pitchFamily="18" charset="0"/>
                    <a:cs typeface="Times New Roman" pitchFamily="18" charset="0"/>
                  </a:rPr>
                  <a:t>abc</a:t>
                </a:r>
                <a:r>
                  <a:rPr lang="zh-CN" altLang="zh-CN" b="1" dirty="0">
                    <a:latin typeface="Times New Roman" pitchFamily="18" charset="0"/>
                    <a:cs typeface="Times New Roman" pitchFamily="18" charset="0"/>
                  </a:rPr>
                  <a:t>＋</a:t>
                </a:r>
                <a:r>
                  <a:rPr lang="en-US" altLang="zh-CN" b="1" dirty="0">
                    <a:latin typeface="Times New Roman" pitchFamily="18" charset="0"/>
                    <a:cs typeface="Times New Roman" pitchFamily="18" charset="0"/>
                  </a:rPr>
                  <a:t>2</a:t>
                </a:r>
                <a:r>
                  <a:rPr lang="en-US" altLang="zh-CN" b="1" i="1" dirty="0">
                    <a:latin typeface="Times New Roman" pitchFamily="18" charset="0"/>
                    <a:cs typeface="Times New Roman" pitchFamily="18" charset="0"/>
                  </a:rPr>
                  <a:t>abm</a:t>
                </a:r>
                <a:r>
                  <a:rPr lang="zh-CN" altLang="zh-CN" b="1" dirty="0">
                    <a:latin typeface="Times New Roman" pitchFamily="18" charset="0"/>
                    <a:cs typeface="Times New Roman" pitchFamily="18" charset="0"/>
                  </a:rPr>
                  <a:t>＋</a:t>
                </a:r>
                <a:r>
                  <a:rPr lang="en-US" altLang="zh-CN" b="1" dirty="0">
                    <a:latin typeface="Times New Roman" pitchFamily="18" charset="0"/>
                    <a:cs typeface="Times New Roman" pitchFamily="18" charset="0"/>
                  </a:rPr>
                  <a:t>(</a:t>
                </a:r>
                <a:r>
                  <a:rPr lang="en-US" altLang="zh-CN" b="1" i="1" dirty="0">
                    <a:latin typeface="Times New Roman" pitchFamily="18" charset="0"/>
                    <a:cs typeface="Times New Roman" pitchFamily="18" charset="0"/>
                  </a:rPr>
                  <a:t>a</a:t>
                </a:r>
                <a:r>
                  <a:rPr lang="zh-CN" altLang="zh-CN" b="1" dirty="0">
                    <a:latin typeface="Times New Roman" pitchFamily="18" charset="0"/>
                    <a:cs typeface="Times New Roman" pitchFamily="18" charset="0"/>
                  </a:rPr>
                  <a:t>＋</a:t>
                </a:r>
                <a:r>
                  <a:rPr lang="en-US" altLang="zh-CN" b="1" i="1" dirty="0">
                    <a:latin typeface="Times New Roman" pitchFamily="18" charset="0"/>
                    <a:cs typeface="Times New Roman" pitchFamily="18" charset="0"/>
                  </a:rPr>
                  <a:t>b</a:t>
                </a:r>
                <a:r>
                  <a:rPr lang="zh-CN" altLang="zh-CN" b="1" dirty="0">
                    <a:latin typeface="Times New Roman" pitchFamily="18" charset="0"/>
                    <a:cs typeface="Times New Roman" pitchFamily="18" charset="0"/>
                  </a:rPr>
                  <a:t>－</a:t>
                </a:r>
                <a:r>
                  <a:rPr lang="en-US" altLang="zh-CN" b="1" i="1" dirty="0">
                    <a:latin typeface="Times New Roman" pitchFamily="18" charset="0"/>
                    <a:cs typeface="Times New Roman" pitchFamily="18" charset="0"/>
                  </a:rPr>
                  <a:t>c</a:t>
                </a:r>
                <a:r>
                  <a:rPr lang="en-US" altLang="zh-CN" b="1" dirty="0">
                    <a:latin typeface="Times New Roman" pitchFamily="18" charset="0"/>
                    <a:cs typeface="Times New Roman" pitchFamily="18" charset="0"/>
                  </a:rPr>
                  <a:t>)</a:t>
                </a:r>
                <a:r>
                  <a:rPr lang="en-US" altLang="zh-CN" b="1" i="1" dirty="0">
                    <a:latin typeface="Times New Roman" pitchFamily="18" charset="0"/>
                    <a:cs typeface="Times New Roman" pitchFamily="18" charset="0"/>
                  </a:rPr>
                  <a:t>m</a:t>
                </a:r>
                <a:r>
                  <a:rPr lang="en-US" altLang="zh-CN" b="1" baseline="30000" dirty="0">
                    <a:latin typeface="Times New Roman" pitchFamily="18" charset="0"/>
                    <a:cs typeface="Times New Roman" pitchFamily="18" charset="0"/>
                  </a:rPr>
                  <a:t>2</a:t>
                </a:r>
                <a:r>
                  <a:rPr lang="en-US" altLang="zh-CN" b="1" dirty="0">
                    <a:latin typeface="Times New Roman" pitchFamily="18" charset="0"/>
                    <a:cs typeface="Times New Roman" pitchFamily="18" charset="0"/>
                  </a:rPr>
                  <a:t>&gt;0</a:t>
                </a:r>
                <a:r>
                  <a:rPr lang="zh-CN" altLang="zh-CN" b="1" dirty="0">
                    <a:latin typeface="Times New Roman" pitchFamily="18" charset="0"/>
                    <a:cs typeface="Times New Roman" pitchFamily="18" charset="0"/>
                  </a:rPr>
                  <a:t>是成立的，</a:t>
                </a:r>
                <a:endParaRPr lang="zh-CN" altLang="zh-CN" dirty="0">
                  <a:latin typeface="Times New Roman" pitchFamily="18" charset="0"/>
                  <a:cs typeface="Times New Roman" pitchFamily="18" charset="0"/>
                </a:endParaRPr>
              </a:p>
              <a:p>
                <a:r>
                  <a:rPr lang="zh-CN" altLang="zh-CN" b="1" dirty="0">
                    <a:latin typeface="Times New Roman" pitchFamily="18" charset="0"/>
                    <a:cs typeface="Times New Roman" pitchFamily="18" charset="0"/>
                  </a:rPr>
                  <a:t>因此</a:t>
                </a:r>
                <a14:m>
                  <m:oMath xmlns:m="http://schemas.openxmlformats.org/officeDocument/2006/math">
                    <m:f>
                      <m:fPr>
                        <m:ctrlPr>
                          <a:rPr lang="zh-CN" altLang="zh-CN" b="1" i="1"/>
                        </m:ctrlPr>
                      </m:fPr>
                      <m:num>
                        <m:r>
                          <a:rPr lang="en-US" altLang="zh-CN" b="1" i="1"/>
                          <m:t>𝐚</m:t>
                        </m:r>
                      </m:num>
                      <m:den>
                        <m:r>
                          <a:rPr lang="en-US" altLang="zh-CN" b="1" i="1"/>
                          <m:t>𝐚</m:t>
                        </m:r>
                        <m:r>
                          <a:rPr lang="zh-CN" altLang="zh-CN" b="1"/>
                          <m:t>＋</m:t>
                        </m:r>
                        <m:r>
                          <a:rPr lang="en-US" altLang="zh-CN" b="1" i="1"/>
                          <m:t>𝐦</m:t>
                        </m:r>
                      </m:den>
                    </m:f>
                    <m:r>
                      <a:rPr lang="zh-CN" altLang="zh-CN" b="1"/>
                      <m:t>＋</m:t>
                    </m:r>
                    <m:f>
                      <m:fPr>
                        <m:ctrlPr>
                          <a:rPr lang="zh-CN" altLang="zh-CN" b="1" i="1"/>
                        </m:ctrlPr>
                      </m:fPr>
                      <m:num>
                        <m:r>
                          <a:rPr lang="en-US" altLang="zh-CN" b="1" i="1"/>
                          <m:t>𝐛</m:t>
                        </m:r>
                      </m:num>
                      <m:den>
                        <m:r>
                          <a:rPr lang="en-US" altLang="zh-CN" b="1" i="1"/>
                          <m:t>𝐛</m:t>
                        </m:r>
                        <m:r>
                          <a:rPr lang="zh-CN" altLang="zh-CN" b="1"/>
                          <m:t>＋</m:t>
                        </m:r>
                        <m:r>
                          <a:rPr lang="en-US" altLang="zh-CN" b="1" i="1"/>
                          <m:t>𝐦</m:t>
                        </m:r>
                      </m:den>
                    </m:f>
                  </m:oMath>
                </a14:m>
                <a:r>
                  <a:rPr lang="en-US" altLang="zh-CN" b="1" dirty="0">
                    <a:latin typeface="Times New Roman" pitchFamily="18" charset="0"/>
                    <a:cs typeface="Times New Roman" pitchFamily="18" charset="0"/>
                  </a:rPr>
                  <a:t>&gt;</a:t>
                </a:r>
                <a14:m>
                  <m:oMath xmlns:m="http://schemas.openxmlformats.org/officeDocument/2006/math">
                    <m:f>
                      <m:fPr>
                        <m:ctrlPr>
                          <a:rPr lang="zh-CN" altLang="zh-CN" b="1" i="1"/>
                        </m:ctrlPr>
                      </m:fPr>
                      <m:num>
                        <m:r>
                          <a:rPr lang="en-US" altLang="zh-CN" b="1" i="1"/>
                          <m:t>𝐜</m:t>
                        </m:r>
                      </m:num>
                      <m:den>
                        <m:r>
                          <a:rPr lang="en-US" altLang="zh-CN" b="1" i="1"/>
                          <m:t>𝐜</m:t>
                        </m:r>
                        <m:r>
                          <a:rPr lang="zh-CN" altLang="zh-CN" b="1"/>
                          <m:t>＋</m:t>
                        </m:r>
                        <m:r>
                          <a:rPr lang="en-US" altLang="zh-CN" b="1" i="1"/>
                          <m:t>𝐦</m:t>
                        </m:r>
                      </m:den>
                    </m:f>
                  </m:oMath>
                </a14:m>
                <a:r>
                  <a:rPr lang="zh-CN" altLang="zh-CN" b="1" dirty="0">
                    <a:latin typeface="Times New Roman" pitchFamily="18" charset="0"/>
                    <a:cs typeface="Times New Roman" pitchFamily="18" charset="0"/>
                  </a:rPr>
                  <a:t>成立</a:t>
                </a:r>
                <a:r>
                  <a:rPr lang="en-US" altLang="zh-CN" b="1" dirty="0">
                    <a:latin typeface="Times New Roman" pitchFamily="18" charset="0"/>
                    <a:cs typeface="Times New Roman" pitchFamily="18" charset="0"/>
                  </a:rPr>
                  <a:t>.</a:t>
                </a:r>
                <a:endParaRPr lang="zh-CN" altLang="zh-CN" dirty="0">
                  <a:latin typeface="Times New Roman" pitchFamily="18" charset="0"/>
                  <a:cs typeface="Times New Roman" pitchFamily="18" charset="0"/>
                </a:endParaRPr>
              </a:p>
            </p:txBody>
          </p:sp>
        </mc:Choice>
        <mc:Fallback>
          <p:sp>
            <p:nvSpPr>
              <p:cNvPr id="14338" name="副标题 2"/>
              <p:cNvSpPr>
                <a:spLocks noGrp="1" noRot="1" noChangeAspect="1" noMove="1" noResize="1" noEditPoints="1" noAdjustHandles="1" noChangeArrowheads="1" noChangeShapeType="1" noTextEdit="1"/>
              </p:cNvSpPr>
              <p:nvPr>
                <p:ph idx="1"/>
              </p:nvPr>
            </p:nvSpPr>
            <p:spPr>
              <a:xfrm>
                <a:off x="179512" y="1340768"/>
                <a:ext cx="8507288" cy="5328592"/>
              </a:xfrm>
              <a:blipFill rotWithShape="1">
                <a:blip r:embed="rId4"/>
                <a:stretch>
                  <a:fillRect l="-1576" r="-2436" b="-533867"/>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41920564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4338">
                                            <p:txEl>
                                              <p:pRg st="0" end="0"/>
                                            </p:txEl>
                                          </p:spTgt>
                                        </p:tgtEl>
                                        <p:attrNameLst>
                                          <p:attrName>style.visibility</p:attrName>
                                        </p:attrNameLst>
                                      </p:cBhvr>
                                      <p:to>
                                        <p:strVal val="visible"/>
                                      </p:to>
                                    </p:set>
                                    <p:animEffect transition="in" filter="fade">
                                      <p:cBhvr>
                                        <p:cTn id="7" dur="1000"/>
                                        <p:tgtEl>
                                          <p:spTgt spid="14338">
                                            <p:txEl>
                                              <p:pRg st="0" end="0"/>
                                            </p:txEl>
                                          </p:spTgt>
                                        </p:tgtEl>
                                      </p:cBhvr>
                                    </p:animEffect>
                                    <p:anim calcmode="lin" valueType="num">
                                      <p:cBhvr>
                                        <p:cTn id="8" dur="1000" fill="hold"/>
                                        <p:tgtEl>
                                          <p:spTgt spid="14338">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14338">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4338">
                                            <p:txEl>
                                              <p:pRg st="1" end="1"/>
                                            </p:txEl>
                                          </p:spTgt>
                                        </p:tgtEl>
                                        <p:attrNameLst>
                                          <p:attrName>style.visibility</p:attrName>
                                        </p:attrNameLst>
                                      </p:cBhvr>
                                      <p:to>
                                        <p:strVal val="visible"/>
                                      </p:to>
                                    </p:set>
                                    <p:animEffect transition="in" filter="fade">
                                      <p:cBhvr>
                                        <p:cTn id="14" dur="1000"/>
                                        <p:tgtEl>
                                          <p:spTgt spid="14338">
                                            <p:txEl>
                                              <p:pRg st="1" end="1"/>
                                            </p:txEl>
                                          </p:spTgt>
                                        </p:tgtEl>
                                      </p:cBhvr>
                                    </p:animEffect>
                                    <p:anim calcmode="lin" valueType="num">
                                      <p:cBhvr>
                                        <p:cTn id="15" dur="1000" fill="hold"/>
                                        <p:tgtEl>
                                          <p:spTgt spid="14338">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14338">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4338">
                                            <p:txEl>
                                              <p:pRg st="2" end="2"/>
                                            </p:txEl>
                                          </p:spTgt>
                                        </p:tgtEl>
                                        <p:attrNameLst>
                                          <p:attrName>style.visibility</p:attrName>
                                        </p:attrNameLst>
                                      </p:cBhvr>
                                      <p:to>
                                        <p:strVal val="visible"/>
                                      </p:to>
                                    </p:set>
                                    <p:animEffect transition="in" filter="fade">
                                      <p:cBhvr>
                                        <p:cTn id="21" dur="1000"/>
                                        <p:tgtEl>
                                          <p:spTgt spid="14338">
                                            <p:txEl>
                                              <p:pRg st="2" end="2"/>
                                            </p:txEl>
                                          </p:spTgt>
                                        </p:tgtEl>
                                      </p:cBhvr>
                                    </p:animEffect>
                                    <p:anim calcmode="lin" valueType="num">
                                      <p:cBhvr>
                                        <p:cTn id="22" dur="1000" fill="hold"/>
                                        <p:tgtEl>
                                          <p:spTgt spid="14338">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14338">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14338">
                                            <p:txEl>
                                              <p:pRg st="3" end="3"/>
                                            </p:txEl>
                                          </p:spTgt>
                                        </p:tgtEl>
                                        <p:attrNameLst>
                                          <p:attrName>style.visibility</p:attrName>
                                        </p:attrNameLst>
                                      </p:cBhvr>
                                      <p:to>
                                        <p:strVal val="visible"/>
                                      </p:to>
                                    </p:set>
                                    <p:animEffect transition="in" filter="fade">
                                      <p:cBhvr>
                                        <p:cTn id="28" dur="1000"/>
                                        <p:tgtEl>
                                          <p:spTgt spid="14338">
                                            <p:txEl>
                                              <p:pRg st="3" end="3"/>
                                            </p:txEl>
                                          </p:spTgt>
                                        </p:tgtEl>
                                      </p:cBhvr>
                                    </p:animEffect>
                                    <p:anim calcmode="lin" valueType="num">
                                      <p:cBhvr>
                                        <p:cTn id="29" dur="1000" fill="hold"/>
                                        <p:tgtEl>
                                          <p:spTgt spid="14338">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14338">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14338">
                                            <p:txEl>
                                              <p:pRg st="4" end="4"/>
                                            </p:txEl>
                                          </p:spTgt>
                                        </p:tgtEl>
                                        <p:attrNameLst>
                                          <p:attrName>style.visibility</p:attrName>
                                        </p:attrNameLst>
                                      </p:cBhvr>
                                      <p:to>
                                        <p:strVal val="visible"/>
                                      </p:to>
                                    </p:set>
                                    <p:animEffect transition="in" filter="fade">
                                      <p:cBhvr>
                                        <p:cTn id="35" dur="1000"/>
                                        <p:tgtEl>
                                          <p:spTgt spid="14338">
                                            <p:txEl>
                                              <p:pRg st="4" end="4"/>
                                            </p:txEl>
                                          </p:spTgt>
                                        </p:tgtEl>
                                      </p:cBhvr>
                                    </p:animEffect>
                                    <p:anim calcmode="lin" valueType="num">
                                      <p:cBhvr>
                                        <p:cTn id="36" dur="1000" fill="hold"/>
                                        <p:tgtEl>
                                          <p:spTgt spid="14338">
                                            <p:txEl>
                                              <p:pRg st="4" end="4"/>
                                            </p:txEl>
                                          </p:spTgt>
                                        </p:tgtEl>
                                        <p:attrNameLst>
                                          <p:attrName>ppt_x</p:attrName>
                                        </p:attrNameLst>
                                      </p:cBhvr>
                                      <p:tavLst>
                                        <p:tav tm="0">
                                          <p:val>
                                            <p:strVal val="#ppt_x"/>
                                          </p:val>
                                        </p:tav>
                                        <p:tav tm="100000">
                                          <p:val>
                                            <p:strVal val="#ppt_x"/>
                                          </p:val>
                                        </p:tav>
                                      </p:tavLst>
                                    </p:anim>
                                    <p:anim calcmode="lin" valueType="num">
                                      <p:cBhvr>
                                        <p:cTn id="37" dur="1000" fill="hold"/>
                                        <p:tgtEl>
                                          <p:spTgt spid="14338">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14338">
                                            <p:txEl>
                                              <p:pRg st="5" end="5"/>
                                            </p:txEl>
                                          </p:spTgt>
                                        </p:tgtEl>
                                        <p:attrNameLst>
                                          <p:attrName>style.visibility</p:attrName>
                                        </p:attrNameLst>
                                      </p:cBhvr>
                                      <p:to>
                                        <p:strVal val="visible"/>
                                      </p:to>
                                    </p:set>
                                    <p:animEffect transition="in" filter="fade">
                                      <p:cBhvr>
                                        <p:cTn id="42" dur="1000"/>
                                        <p:tgtEl>
                                          <p:spTgt spid="14338">
                                            <p:txEl>
                                              <p:pRg st="5" end="5"/>
                                            </p:txEl>
                                          </p:spTgt>
                                        </p:tgtEl>
                                      </p:cBhvr>
                                    </p:animEffect>
                                    <p:anim calcmode="lin" valueType="num">
                                      <p:cBhvr>
                                        <p:cTn id="43" dur="1000" fill="hold"/>
                                        <p:tgtEl>
                                          <p:spTgt spid="14338">
                                            <p:txEl>
                                              <p:pRg st="5" end="5"/>
                                            </p:txEl>
                                          </p:spTgt>
                                        </p:tgtEl>
                                        <p:attrNameLst>
                                          <p:attrName>ppt_x</p:attrName>
                                        </p:attrNameLst>
                                      </p:cBhvr>
                                      <p:tavLst>
                                        <p:tav tm="0">
                                          <p:val>
                                            <p:strVal val="#ppt_x"/>
                                          </p:val>
                                        </p:tav>
                                        <p:tav tm="100000">
                                          <p:val>
                                            <p:strVal val="#ppt_x"/>
                                          </p:val>
                                        </p:tav>
                                      </p:tavLst>
                                    </p:anim>
                                    <p:anim calcmode="lin" valueType="num">
                                      <p:cBhvr>
                                        <p:cTn id="44" dur="1000" fill="hold"/>
                                        <p:tgtEl>
                                          <p:spTgt spid="14338">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grpId="0" nodeType="clickEffect">
                                  <p:stCondLst>
                                    <p:cond delay="0"/>
                                  </p:stCondLst>
                                  <p:childTnLst>
                                    <p:set>
                                      <p:cBhvr>
                                        <p:cTn id="48" dur="1" fill="hold">
                                          <p:stCondLst>
                                            <p:cond delay="0"/>
                                          </p:stCondLst>
                                        </p:cTn>
                                        <p:tgtEl>
                                          <p:spTgt spid="14338">
                                            <p:txEl>
                                              <p:pRg st="6" end="6"/>
                                            </p:txEl>
                                          </p:spTgt>
                                        </p:tgtEl>
                                        <p:attrNameLst>
                                          <p:attrName>style.visibility</p:attrName>
                                        </p:attrNameLst>
                                      </p:cBhvr>
                                      <p:to>
                                        <p:strVal val="visible"/>
                                      </p:to>
                                    </p:set>
                                    <p:animEffect transition="in" filter="fade">
                                      <p:cBhvr>
                                        <p:cTn id="49" dur="1000"/>
                                        <p:tgtEl>
                                          <p:spTgt spid="14338">
                                            <p:txEl>
                                              <p:pRg st="6" end="6"/>
                                            </p:txEl>
                                          </p:spTgt>
                                        </p:tgtEl>
                                      </p:cBhvr>
                                    </p:animEffect>
                                    <p:anim calcmode="lin" valueType="num">
                                      <p:cBhvr>
                                        <p:cTn id="50" dur="1000" fill="hold"/>
                                        <p:tgtEl>
                                          <p:spTgt spid="14338">
                                            <p:txEl>
                                              <p:pRg st="6" end="6"/>
                                            </p:txEl>
                                          </p:spTgt>
                                        </p:tgtEl>
                                        <p:attrNameLst>
                                          <p:attrName>ppt_x</p:attrName>
                                        </p:attrNameLst>
                                      </p:cBhvr>
                                      <p:tavLst>
                                        <p:tav tm="0">
                                          <p:val>
                                            <p:strVal val="#ppt_x"/>
                                          </p:val>
                                        </p:tav>
                                        <p:tav tm="100000">
                                          <p:val>
                                            <p:strVal val="#ppt_x"/>
                                          </p:val>
                                        </p:tav>
                                      </p:tavLst>
                                    </p:anim>
                                    <p:anim calcmode="lin" valueType="num">
                                      <p:cBhvr>
                                        <p:cTn id="51" dur="1000" fill="hold"/>
                                        <p:tgtEl>
                                          <p:spTgt spid="14338">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grpId="0" nodeType="clickEffect">
                                  <p:stCondLst>
                                    <p:cond delay="0"/>
                                  </p:stCondLst>
                                  <p:childTnLst>
                                    <p:set>
                                      <p:cBhvr>
                                        <p:cTn id="55" dur="1" fill="hold">
                                          <p:stCondLst>
                                            <p:cond delay="0"/>
                                          </p:stCondLst>
                                        </p:cTn>
                                        <p:tgtEl>
                                          <p:spTgt spid="14338">
                                            <p:txEl>
                                              <p:pRg st="7" end="7"/>
                                            </p:txEl>
                                          </p:spTgt>
                                        </p:tgtEl>
                                        <p:attrNameLst>
                                          <p:attrName>style.visibility</p:attrName>
                                        </p:attrNameLst>
                                      </p:cBhvr>
                                      <p:to>
                                        <p:strVal val="visible"/>
                                      </p:to>
                                    </p:set>
                                    <p:animEffect transition="in" filter="fade">
                                      <p:cBhvr>
                                        <p:cTn id="56" dur="1000"/>
                                        <p:tgtEl>
                                          <p:spTgt spid="14338">
                                            <p:txEl>
                                              <p:pRg st="7" end="7"/>
                                            </p:txEl>
                                          </p:spTgt>
                                        </p:tgtEl>
                                      </p:cBhvr>
                                    </p:animEffect>
                                    <p:anim calcmode="lin" valueType="num">
                                      <p:cBhvr>
                                        <p:cTn id="57" dur="1000" fill="hold"/>
                                        <p:tgtEl>
                                          <p:spTgt spid="14338">
                                            <p:txEl>
                                              <p:pRg st="7" end="7"/>
                                            </p:txEl>
                                          </p:spTgt>
                                        </p:tgtEl>
                                        <p:attrNameLst>
                                          <p:attrName>ppt_x</p:attrName>
                                        </p:attrNameLst>
                                      </p:cBhvr>
                                      <p:tavLst>
                                        <p:tav tm="0">
                                          <p:val>
                                            <p:strVal val="#ppt_x"/>
                                          </p:val>
                                        </p:tav>
                                        <p:tav tm="100000">
                                          <p:val>
                                            <p:strVal val="#ppt_x"/>
                                          </p:val>
                                        </p:tav>
                                      </p:tavLst>
                                    </p:anim>
                                    <p:anim calcmode="lin" valueType="num">
                                      <p:cBhvr>
                                        <p:cTn id="58" dur="1000" fill="hold"/>
                                        <p:tgtEl>
                                          <p:spTgt spid="14338">
                                            <p:txEl>
                                              <p:pRg st="7" end="7"/>
                                            </p:txEl>
                                          </p:spTgt>
                                        </p:tgtEl>
                                        <p:attrNameLst>
                                          <p:attrName>ppt_y</p:attrName>
                                        </p:attrNameLst>
                                      </p:cBhvr>
                                      <p:tavLst>
                                        <p:tav tm="0">
                                          <p:val>
                                            <p:strVal val="#ppt_y+.1"/>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42" presetClass="entr" presetSubtype="0" fill="hold" grpId="0" nodeType="clickEffect">
                                  <p:stCondLst>
                                    <p:cond delay="0"/>
                                  </p:stCondLst>
                                  <p:childTnLst>
                                    <p:set>
                                      <p:cBhvr>
                                        <p:cTn id="62" dur="1" fill="hold">
                                          <p:stCondLst>
                                            <p:cond delay="0"/>
                                          </p:stCondLst>
                                        </p:cTn>
                                        <p:tgtEl>
                                          <p:spTgt spid="14338">
                                            <p:txEl>
                                              <p:pRg st="8" end="8"/>
                                            </p:txEl>
                                          </p:spTgt>
                                        </p:tgtEl>
                                        <p:attrNameLst>
                                          <p:attrName>style.visibility</p:attrName>
                                        </p:attrNameLst>
                                      </p:cBhvr>
                                      <p:to>
                                        <p:strVal val="visible"/>
                                      </p:to>
                                    </p:set>
                                    <p:animEffect transition="in" filter="fade">
                                      <p:cBhvr>
                                        <p:cTn id="63" dur="1000"/>
                                        <p:tgtEl>
                                          <p:spTgt spid="14338">
                                            <p:txEl>
                                              <p:pRg st="8" end="8"/>
                                            </p:txEl>
                                          </p:spTgt>
                                        </p:tgtEl>
                                      </p:cBhvr>
                                    </p:animEffect>
                                    <p:anim calcmode="lin" valueType="num">
                                      <p:cBhvr>
                                        <p:cTn id="64" dur="1000" fill="hold"/>
                                        <p:tgtEl>
                                          <p:spTgt spid="14338">
                                            <p:txEl>
                                              <p:pRg st="8" end="8"/>
                                            </p:txEl>
                                          </p:spTgt>
                                        </p:tgtEl>
                                        <p:attrNameLst>
                                          <p:attrName>ppt_x</p:attrName>
                                        </p:attrNameLst>
                                      </p:cBhvr>
                                      <p:tavLst>
                                        <p:tav tm="0">
                                          <p:val>
                                            <p:strVal val="#ppt_x"/>
                                          </p:val>
                                        </p:tav>
                                        <p:tav tm="100000">
                                          <p:val>
                                            <p:strVal val="#ppt_x"/>
                                          </p:val>
                                        </p:tav>
                                      </p:tavLst>
                                    </p:anim>
                                    <p:anim calcmode="lin" valueType="num">
                                      <p:cBhvr>
                                        <p:cTn id="65" dur="1000" fill="hold"/>
                                        <p:tgtEl>
                                          <p:spTgt spid="14338">
                                            <p:txEl>
                                              <p:pRg st="8" end="8"/>
                                            </p:txEl>
                                          </p:spTgt>
                                        </p:tgtEl>
                                        <p:attrNameLst>
                                          <p:attrName>ppt_y</p:attrName>
                                        </p:attrNameLst>
                                      </p:cBhvr>
                                      <p:tavLst>
                                        <p:tav tm="0">
                                          <p:val>
                                            <p:strVal val="#ppt_y+.1"/>
                                          </p:val>
                                        </p:tav>
                                        <p:tav tm="100000">
                                          <p:val>
                                            <p:strVal val="#ppt_y"/>
                                          </p:val>
                                        </p:tav>
                                      </p:tavLst>
                                    </p:anim>
                                  </p:childTnLst>
                                </p:cTn>
                              </p:par>
                            </p:childTnLst>
                          </p:cTn>
                        </p:par>
                      </p:childTnLst>
                    </p:cTn>
                  </p:par>
                  <p:par>
                    <p:cTn id="66" fill="hold">
                      <p:stCondLst>
                        <p:cond delay="indefinite"/>
                      </p:stCondLst>
                      <p:childTnLst>
                        <p:par>
                          <p:cTn id="67" fill="hold">
                            <p:stCondLst>
                              <p:cond delay="0"/>
                            </p:stCondLst>
                            <p:childTnLst>
                              <p:par>
                                <p:cTn id="68" presetID="42" presetClass="entr" presetSubtype="0" fill="hold" grpId="0" nodeType="clickEffect">
                                  <p:stCondLst>
                                    <p:cond delay="0"/>
                                  </p:stCondLst>
                                  <p:childTnLst>
                                    <p:set>
                                      <p:cBhvr>
                                        <p:cTn id="69" dur="1" fill="hold">
                                          <p:stCondLst>
                                            <p:cond delay="0"/>
                                          </p:stCondLst>
                                        </p:cTn>
                                        <p:tgtEl>
                                          <p:spTgt spid="14338">
                                            <p:txEl>
                                              <p:pRg st="9" end="9"/>
                                            </p:txEl>
                                          </p:spTgt>
                                        </p:tgtEl>
                                        <p:attrNameLst>
                                          <p:attrName>style.visibility</p:attrName>
                                        </p:attrNameLst>
                                      </p:cBhvr>
                                      <p:to>
                                        <p:strVal val="visible"/>
                                      </p:to>
                                    </p:set>
                                    <p:animEffect transition="in" filter="fade">
                                      <p:cBhvr>
                                        <p:cTn id="70" dur="1000"/>
                                        <p:tgtEl>
                                          <p:spTgt spid="14338">
                                            <p:txEl>
                                              <p:pRg st="9" end="9"/>
                                            </p:txEl>
                                          </p:spTgt>
                                        </p:tgtEl>
                                      </p:cBhvr>
                                    </p:animEffect>
                                    <p:anim calcmode="lin" valueType="num">
                                      <p:cBhvr>
                                        <p:cTn id="71" dur="1000" fill="hold"/>
                                        <p:tgtEl>
                                          <p:spTgt spid="14338">
                                            <p:txEl>
                                              <p:pRg st="9" end="9"/>
                                            </p:txEl>
                                          </p:spTgt>
                                        </p:tgtEl>
                                        <p:attrNameLst>
                                          <p:attrName>ppt_x</p:attrName>
                                        </p:attrNameLst>
                                      </p:cBhvr>
                                      <p:tavLst>
                                        <p:tav tm="0">
                                          <p:val>
                                            <p:strVal val="#ppt_x"/>
                                          </p:val>
                                        </p:tav>
                                        <p:tav tm="100000">
                                          <p:val>
                                            <p:strVal val="#ppt_x"/>
                                          </p:val>
                                        </p:tav>
                                      </p:tavLst>
                                    </p:anim>
                                    <p:anim calcmode="lin" valueType="num">
                                      <p:cBhvr>
                                        <p:cTn id="72" dur="1000" fill="hold"/>
                                        <p:tgtEl>
                                          <p:spTgt spid="14338">
                                            <p:txEl>
                                              <p:pRg st="9" end="9"/>
                                            </p:txEl>
                                          </p:spTgt>
                                        </p:tgtEl>
                                        <p:attrNameLst>
                                          <p:attrName>ppt_y</p:attrName>
                                        </p:attrNameLst>
                                      </p:cBhvr>
                                      <p:tavLst>
                                        <p:tav tm="0">
                                          <p:val>
                                            <p:strVal val="#ppt_y+.1"/>
                                          </p:val>
                                        </p:tav>
                                        <p:tav tm="100000">
                                          <p:val>
                                            <p:strVal val="#ppt_y"/>
                                          </p:val>
                                        </p:tav>
                                      </p:tavLst>
                                    </p:anim>
                                  </p:childTnLst>
                                </p:cTn>
                              </p:par>
                            </p:childTnLst>
                          </p:cTn>
                        </p:par>
                      </p:childTnLst>
                    </p:cTn>
                  </p:par>
                  <p:par>
                    <p:cTn id="73" fill="hold">
                      <p:stCondLst>
                        <p:cond delay="indefinite"/>
                      </p:stCondLst>
                      <p:childTnLst>
                        <p:par>
                          <p:cTn id="74" fill="hold">
                            <p:stCondLst>
                              <p:cond delay="0"/>
                            </p:stCondLst>
                            <p:childTnLst>
                              <p:par>
                                <p:cTn id="75" presetID="42" presetClass="entr" presetSubtype="0" fill="hold" grpId="0" nodeType="clickEffect">
                                  <p:stCondLst>
                                    <p:cond delay="0"/>
                                  </p:stCondLst>
                                  <p:childTnLst>
                                    <p:set>
                                      <p:cBhvr>
                                        <p:cTn id="76" dur="1" fill="hold">
                                          <p:stCondLst>
                                            <p:cond delay="0"/>
                                          </p:stCondLst>
                                        </p:cTn>
                                        <p:tgtEl>
                                          <p:spTgt spid="14338">
                                            <p:txEl>
                                              <p:pRg st="10" end="10"/>
                                            </p:txEl>
                                          </p:spTgt>
                                        </p:tgtEl>
                                        <p:attrNameLst>
                                          <p:attrName>style.visibility</p:attrName>
                                        </p:attrNameLst>
                                      </p:cBhvr>
                                      <p:to>
                                        <p:strVal val="visible"/>
                                      </p:to>
                                    </p:set>
                                    <p:animEffect transition="in" filter="fade">
                                      <p:cBhvr>
                                        <p:cTn id="77" dur="1000"/>
                                        <p:tgtEl>
                                          <p:spTgt spid="14338">
                                            <p:txEl>
                                              <p:pRg st="10" end="10"/>
                                            </p:txEl>
                                          </p:spTgt>
                                        </p:tgtEl>
                                      </p:cBhvr>
                                    </p:animEffect>
                                    <p:anim calcmode="lin" valueType="num">
                                      <p:cBhvr>
                                        <p:cTn id="78" dur="1000" fill="hold"/>
                                        <p:tgtEl>
                                          <p:spTgt spid="14338">
                                            <p:txEl>
                                              <p:pRg st="10" end="10"/>
                                            </p:txEl>
                                          </p:spTgt>
                                        </p:tgtEl>
                                        <p:attrNameLst>
                                          <p:attrName>ppt_x</p:attrName>
                                        </p:attrNameLst>
                                      </p:cBhvr>
                                      <p:tavLst>
                                        <p:tav tm="0">
                                          <p:val>
                                            <p:strVal val="#ppt_x"/>
                                          </p:val>
                                        </p:tav>
                                        <p:tav tm="100000">
                                          <p:val>
                                            <p:strVal val="#ppt_x"/>
                                          </p:val>
                                        </p:tav>
                                      </p:tavLst>
                                    </p:anim>
                                    <p:anim calcmode="lin" valueType="num">
                                      <p:cBhvr>
                                        <p:cTn id="79" dur="1000" fill="hold"/>
                                        <p:tgtEl>
                                          <p:spTgt spid="14338">
                                            <p:txEl>
                                              <p:pRg st="10" end="10"/>
                                            </p:txEl>
                                          </p:spTgt>
                                        </p:tgtEl>
                                        <p:attrNameLst>
                                          <p:attrName>ppt_y</p:attrName>
                                        </p:attrNameLst>
                                      </p:cBhvr>
                                      <p:tavLst>
                                        <p:tav tm="0">
                                          <p:val>
                                            <p:strVal val="#ppt_y+.1"/>
                                          </p:val>
                                        </p:tav>
                                        <p:tav tm="100000">
                                          <p:val>
                                            <p:strVal val="#ppt_y"/>
                                          </p:val>
                                        </p:tav>
                                      </p:tavLst>
                                    </p:anim>
                                  </p:childTnLst>
                                </p:cTn>
                              </p:par>
                            </p:childTnLst>
                          </p:cTn>
                        </p:par>
                      </p:childTnLst>
                    </p:cTn>
                  </p:par>
                  <p:par>
                    <p:cTn id="80" fill="hold">
                      <p:stCondLst>
                        <p:cond delay="indefinite"/>
                      </p:stCondLst>
                      <p:childTnLst>
                        <p:par>
                          <p:cTn id="81" fill="hold">
                            <p:stCondLst>
                              <p:cond delay="0"/>
                            </p:stCondLst>
                            <p:childTnLst>
                              <p:par>
                                <p:cTn id="82" presetID="42" presetClass="entr" presetSubtype="0" fill="hold" grpId="0" nodeType="clickEffect">
                                  <p:stCondLst>
                                    <p:cond delay="0"/>
                                  </p:stCondLst>
                                  <p:childTnLst>
                                    <p:set>
                                      <p:cBhvr>
                                        <p:cTn id="83" dur="1" fill="hold">
                                          <p:stCondLst>
                                            <p:cond delay="0"/>
                                          </p:stCondLst>
                                        </p:cTn>
                                        <p:tgtEl>
                                          <p:spTgt spid="14338">
                                            <p:txEl>
                                              <p:pRg st="11" end="11"/>
                                            </p:txEl>
                                          </p:spTgt>
                                        </p:tgtEl>
                                        <p:attrNameLst>
                                          <p:attrName>style.visibility</p:attrName>
                                        </p:attrNameLst>
                                      </p:cBhvr>
                                      <p:to>
                                        <p:strVal val="visible"/>
                                      </p:to>
                                    </p:set>
                                    <p:animEffect transition="in" filter="fade">
                                      <p:cBhvr>
                                        <p:cTn id="84" dur="1000"/>
                                        <p:tgtEl>
                                          <p:spTgt spid="14338">
                                            <p:txEl>
                                              <p:pRg st="11" end="11"/>
                                            </p:txEl>
                                          </p:spTgt>
                                        </p:tgtEl>
                                      </p:cBhvr>
                                    </p:animEffect>
                                    <p:anim calcmode="lin" valueType="num">
                                      <p:cBhvr>
                                        <p:cTn id="85" dur="1000" fill="hold"/>
                                        <p:tgtEl>
                                          <p:spTgt spid="14338">
                                            <p:txEl>
                                              <p:pRg st="11" end="11"/>
                                            </p:txEl>
                                          </p:spTgt>
                                        </p:tgtEl>
                                        <p:attrNameLst>
                                          <p:attrName>ppt_x</p:attrName>
                                        </p:attrNameLst>
                                      </p:cBhvr>
                                      <p:tavLst>
                                        <p:tav tm="0">
                                          <p:val>
                                            <p:strVal val="#ppt_x"/>
                                          </p:val>
                                        </p:tav>
                                        <p:tav tm="100000">
                                          <p:val>
                                            <p:strVal val="#ppt_x"/>
                                          </p:val>
                                        </p:tav>
                                      </p:tavLst>
                                    </p:anim>
                                    <p:anim calcmode="lin" valueType="num">
                                      <p:cBhvr>
                                        <p:cTn id="86" dur="1000" fill="hold"/>
                                        <p:tgtEl>
                                          <p:spTgt spid="14338">
                                            <p:txEl>
                                              <p:pRg st="11" end="11"/>
                                            </p:txEl>
                                          </p:spTgt>
                                        </p:tgtEl>
                                        <p:attrNameLst>
                                          <p:attrName>ppt_y</p:attrName>
                                        </p:attrNameLst>
                                      </p:cBhvr>
                                      <p:tavLst>
                                        <p:tav tm="0">
                                          <p:val>
                                            <p:strVal val="#ppt_y+.1"/>
                                          </p:val>
                                        </p:tav>
                                        <p:tav tm="100000">
                                          <p:val>
                                            <p:strVal val="#ppt_y"/>
                                          </p:val>
                                        </p:tav>
                                      </p:tavLst>
                                    </p:anim>
                                  </p:childTnLst>
                                </p:cTn>
                              </p:par>
                            </p:childTnLst>
                          </p:cTn>
                        </p:par>
                      </p:childTnLst>
                    </p:cTn>
                  </p:par>
                  <p:par>
                    <p:cTn id="87" fill="hold">
                      <p:stCondLst>
                        <p:cond delay="indefinite"/>
                      </p:stCondLst>
                      <p:childTnLst>
                        <p:par>
                          <p:cTn id="88" fill="hold">
                            <p:stCondLst>
                              <p:cond delay="0"/>
                            </p:stCondLst>
                            <p:childTnLst>
                              <p:par>
                                <p:cTn id="89" presetID="42" presetClass="entr" presetSubtype="0" fill="hold" grpId="0" nodeType="clickEffect">
                                  <p:stCondLst>
                                    <p:cond delay="0"/>
                                  </p:stCondLst>
                                  <p:childTnLst>
                                    <p:set>
                                      <p:cBhvr>
                                        <p:cTn id="90" dur="1" fill="hold">
                                          <p:stCondLst>
                                            <p:cond delay="0"/>
                                          </p:stCondLst>
                                        </p:cTn>
                                        <p:tgtEl>
                                          <p:spTgt spid="14338">
                                            <p:txEl>
                                              <p:pRg st="12" end="12"/>
                                            </p:txEl>
                                          </p:spTgt>
                                        </p:tgtEl>
                                        <p:attrNameLst>
                                          <p:attrName>style.visibility</p:attrName>
                                        </p:attrNameLst>
                                      </p:cBhvr>
                                      <p:to>
                                        <p:strVal val="visible"/>
                                      </p:to>
                                    </p:set>
                                    <p:animEffect transition="in" filter="fade">
                                      <p:cBhvr>
                                        <p:cTn id="91" dur="1000"/>
                                        <p:tgtEl>
                                          <p:spTgt spid="14338">
                                            <p:txEl>
                                              <p:pRg st="12" end="12"/>
                                            </p:txEl>
                                          </p:spTgt>
                                        </p:tgtEl>
                                      </p:cBhvr>
                                    </p:animEffect>
                                    <p:anim calcmode="lin" valueType="num">
                                      <p:cBhvr>
                                        <p:cTn id="92" dur="1000" fill="hold"/>
                                        <p:tgtEl>
                                          <p:spTgt spid="14338">
                                            <p:txEl>
                                              <p:pRg st="12" end="12"/>
                                            </p:txEl>
                                          </p:spTgt>
                                        </p:tgtEl>
                                        <p:attrNameLst>
                                          <p:attrName>ppt_x</p:attrName>
                                        </p:attrNameLst>
                                      </p:cBhvr>
                                      <p:tavLst>
                                        <p:tav tm="0">
                                          <p:val>
                                            <p:strVal val="#ppt_x"/>
                                          </p:val>
                                        </p:tav>
                                        <p:tav tm="100000">
                                          <p:val>
                                            <p:strVal val="#ppt_x"/>
                                          </p:val>
                                        </p:tav>
                                      </p:tavLst>
                                    </p:anim>
                                    <p:anim calcmode="lin" valueType="num">
                                      <p:cBhvr>
                                        <p:cTn id="93" dur="1000" fill="hold"/>
                                        <p:tgtEl>
                                          <p:spTgt spid="14338">
                                            <p:txEl>
                                              <p:pRg st="12" end="12"/>
                                            </p:txEl>
                                          </p:spTgt>
                                        </p:tgtEl>
                                        <p:attrNameLst>
                                          <p:attrName>ppt_y</p:attrName>
                                        </p:attrNameLst>
                                      </p:cBhvr>
                                      <p:tavLst>
                                        <p:tav tm="0">
                                          <p:val>
                                            <p:strVal val="#ppt_y+.1"/>
                                          </p:val>
                                        </p:tav>
                                        <p:tav tm="100000">
                                          <p:val>
                                            <p:strVal val="#ppt_y"/>
                                          </p:val>
                                        </p:tav>
                                      </p:tavLst>
                                    </p:anim>
                                  </p:childTnLst>
                                </p:cTn>
                              </p:par>
                            </p:childTnLst>
                          </p:cTn>
                        </p:par>
                      </p:childTnLst>
                    </p:cTn>
                  </p:par>
                  <p:par>
                    <p:cTn id="94" fill="hold">
                      <p:stCondLst>
                        <p:cond delay="indefinite"/>
                      </p:stCondLst>
                      <p:childTnLst>
                        <p:par>
                          <p:cTn id="95" fill="hold">
                            <p:stCondLst>
                              <p:cond delay="0"/>
                            </p:stCondLst>
                            <p:childTnLst>
                              <p:par>
                                <p:cTn id="96" presetID="42" presetClass="entr" presetSubtype="0" fill="hold" grpId="0" nodeType="clickEffect">
                                  <p:stCondLst>
                                    <p:cond delay="0"/>
                                  </p:stCondLst>
                                  <p:childTnLst>
                                    <p:set>
                                      <p:cBhvr>
                                        <p:cTn id="97" dur="1" fill="hold">
                                          <p:stCondLst>
                                            <p:cond delay="0"/>
                                          </p:stCondLst>
                                        </p:cTn>
                                        <p:tgtEl>
                                          <p:spTgt spid="14338">
                                            <p:txEl>
                                              <p:pRg st="13" end="13"/>
                                            </p:txEl>
                                          </p:spTgt>
                                        </p:tgtEl>
                                        <p:attrNameLst>
                                          <p:attrName>style.visibility</p:attrName>
                                        </p:attrNameLst>
                                      </p:cBhvr>
                                      <p:to>
                                        <p:strVal val="visible"/>
                                      </p:to>
                                    </p:set>
                                    <p:animEffect transition="in" filter="fade">
                                      <p:cBhvr>
                                        <p:cTn id="98" dur="1000"/>
                                        <p:tgtEl>
                                          <p:spTgt spid="14338">
                                            <p:txEl>
                                              <p:pRg st="13" end="13"/>
                                            </p:txEl>
                                          </p:spTgt>
                                        </p:tgtEl>
                                      </p:cBhvr>
                                    </p:animEffect>
                                    <p:anim calcmode="lin" valueType="num">
                                      <p:cBhvr>
                                        <p:cTn id="99" dur="1000" fill="hold"/>
                                        <p:tgtEl>
                                          <p:spTgt spid="14338">
                                            <p:txEl>
                                              <p:pRg st="13" end="13"/>
                                            </p:txEl>
                                          </p:spTgt>
                                        </p:tgtEl>
                                        <p:attrNameLst>
                                          <p:attrName>ppt_x</p:attrName>
                                        </p:attrNameLst>
                                      </p:cBhvr>
                                      <p:tavLst>
                                        <p:tav tm="0">
                                          <p:val>
                                            <p:strVal val="#ppt_x"/>
                                          </p:val>
                                        </p:tav>
                                        <p:tav tm="100000">
                                          <p:val>
                                            <p:strVal val="#ppt_x"/>
                                          </p:val>
                                        </p:tav>
                                      </p:tavLst>
                                    </p:anim>
                                    <p:anim calcmode="lin" valueType="num">
                                      <p:cBhvr>
                                        <p:cTn id="100" dur="1000" fill="hold"/>
                                        <p:tgtEl>
                                          <p:spTgt spid="14338">
                                            <p:txEl>
                                              <p:pRg st="13" end="13"/>
                                            </p:txEl>
                                          </p:spTgt>
                                        </p:tgtEl>
                                        <p:attrNameLst>
                                          <p:attrName>ppt_y</p:attrName>
                                        </p:attrNameLst>
                                      </p:cBhvr>
                                      <p:tavLst>
                                        <p:tav tm="0">
                                          <p:val>
                                            <p:strVal val="#ppt_y+.1"/>
                                          </p:val>
                                        </p:tav>
                                        <p:tav tm="100000">
                                          <p:val>
                                            <p:strVal val="#ppt_y"/>
                                          </p:val>
                                        </p:tav>
                                      </p:tavLst>
                                    </p:anim>
                                  </p:childTnLst>
                                </p:cTn>
                              </p:par>
                            </p:childTnLst>
                          </p:cTn>
                        </p:par>
                      </p:childTnLst>
                    </p:cTn>
                  </p:par>
                  <p:par>
                    <p:cTn id="101" fill="hold">
                      <p:stCondLst>
                        <p:cond delay="indefinite"/>
                      </p:stCondLst>
                      <p:childTnLst>
                        <p:par>
                          <p:cTn id="102" fill="hold">
                            <p:stCondLst>
                              <p:cond delay="0"/>
                            </p:stCondLst>
                            <p:childTnLst>
                              <p:par>
                                <p:cTn id="103" presetID="42" presetClass="entr" presetSubtype="0" fill="hold" grpId="0" nodeType="clickEffect">
                                  <p:stCondLst>
                                    <p:cond delay="0"/>
                                  </p:stCondLst>
                                  <p:childTnLst>
                                    <p:set>
                                      <p:cBhvr>
                                        <p:cTn id="104" dur="1" fill="hold">
                                          <p:stCondLst>
                                            <p:cond delay="0"/>
                                          </p:stCondLst>
                                        </p:cTn>
                                        <p:tgtEl>
                                          <p:spTgt spid="14338">
                                            <p:txEl>
                                              <p:pRg st="14" end="14"/>
                                            </p:txEl>
                                          </p:spTgt>
                                        </p:tgtEl>
                                        <p:attrNameLst>
                                          <p:attrName>style.visibility</p:attrName>
                                        </p:attrNameLst>
                                      </p:cBhvr>
                                      <p:to>
                                        <p:strVal val="visible"/>
                                      </p:to>
                                    </p:set>
                                    <p:animEffect transition="in" filter="fade">
                                      <p:cBhvr>
                                        <p:cTn id="105" dur="1000"/>
                                        <p:tgtEl>
                                          <p:spTgt spid="14338">
                                            <p:txEl>
                                              <p:pRg st="14" end="14"/>
                                            </p:txEl>
                                          </p:spTgt>
                                        </p:tgtEl>
                                      </p:cBhvr>
                                    </p:animEffect>
                                    <p:anim calcmode="lin" valueType="num">
                                      <p:cBhvr>
                                        <p:cTn id="106" dur="1000" fill="hold"/>
                                        <p:tgtEl>
                                          <p:spTgt spid="14338">
                                            <p:txEl>
                                              <p:pRg st="14" end="14"/>
                                            </p:txEl>
                                          </p:spTgt>
                                        </p:tgtEl>
                                        <p:attrNameLst>
                                          <p:attrName>ppt_x</p:attrName>
                                        </p:attrNameLst>
                                      </p:cBhvr>
                                      <p:tavLst>
                                        <p:tav tm="0">
                                          <p:val>
                                            <p:strVal val="#ppt_x"/>
                                          </p:val>
                                        </p:tav>
                                        <p:tav tm="100000">
                                          <p:val>
                                            <p:strVal val="#ppt_x"/>
                                          </p:val>
                                        </p:tav>
                                      </p:tavLst>
                                    </p:anim>
                                    <p:anim calcmode="lin" valueType="num">
                                      <p:cBhvr>
                                        <p:cTn id="107" dur="1000" fill="hold"/>
                                        <p:tgtEl>
                                          <p:spTgt spid="14338">
                                            <p:txEl>
                                              <p:pRg st="14" end="14"/>
                                            </p:txEl>
                                          </p:spTgt>
                                        </p:tgtEl>
                                        <p:attrNameLst>
                                          <p:attrName>ppt_y</p:attrName>
                                        </p:attrNameLst>
                                      </p:cBhvr>
                                      <p:tavLst>
                                        <p:tav tm="0">
                                          <p:val>
                                            <p:strVal val="#ppt_y+.1"/>
                                          </p:val>
                                        </p:tav>
                                        <p:tav tm="100000">
                                          <p:val>
                                            <p:strVal val="#ppt_y"/>
                                          </p:val>
                                        </p:tav>
                                      </p:tavLst>
                                    </p:anim>
                                  </p:childTnLst>
                                </p:cTn>
                              </p:par>
                            </p:childTnLst>
                          </p:cTn>
                        </p:par>
                      </p:childTnLst>
                    </p:cTn>
                  </p:par>
                  <p:par>
                    <p:cTn id="108" fill="hold">
                      <p:stCondLst>
                        <p:cond delay="indefinite"/>
                      </p:stCondLst>
                      <p:childTnLst>
                        <p:par>
                          <p:cTn id="109" fill="hold">
                            <p:stCondLst>
                              <p:cond delay="0"/>
                            </p:stCondLst>
                            <p:childTnLst>
                              <p:par>
                                <p:cTn id="110" presetID="42" presetClass="entr" presetSubtype="0" fill="hold" grpId="0" nodeType="clickEffect">
                                  <p:stCondLst>
                                    <p:cond delay="0"/>
                                  </p:stCondLst>
                                  <p:childTnLst>
                                    <p:set>
                                      <p:cBhvr>
                                        <p:cTn id="111" dur="1" fill="hold">
                                          <p:stCondLst>
                                            <p:cond delay="0"/>
                                          </p:stCondLst>
                                        </p:cTn>
                                        <p:tgtEl>
                                          <p:spTgt spid="14338">
                                            <p:txEl>
                                              <p:pRg st="15" end="15"/>
                                            </p:txEl>
                                          </p:spTgt>
                                        </p:tgtEl>
                                        <p:attrNameLst>
                                          <p:attrName>style.visibility</p:attrName>
                                        </p:attrNameLst>
                                      </p:cBhvr>
                                      <p:to>
                                        <p:strVal val="visible"/>
                                      </p:to>
                                    </p:set>
                                    <p:animEffect transition="in" filter="fade">
                                      <p:cBhvr>
                                        <p:cTn id="112" dur="1000"/>
                                        <p:tgtEl>
                                          <p:spTgt spid="14338">
                                            <p:txEl>
                                              <p:pRg st="15" end="15"/>
                                            </p:txEl>
                                          </p:spTgt>
                                        </p:tgtEl>
                                      </p:cBhvr>
                                    </p:animEffect>
                                    <p:anim calcmode="lin" valueType="num">
                                      <p:cBhvr>
                                        <p:cTn id="113" dur="1000" fill="hold"/>
                                        <p:tgtEl>
                                          <p:spTgt spid="14338">
                                            <p:txEl>
                                              <p:pRg st="15" end="15"/>
                                            </p:txEl>
                                          </p:spTgt>
                                        </p:tgtEl>
                                        <p:attrNameLst>
                                          <p:attrName>ppt_x</p:attrName>
                                        </p:attrNameLst>
                                      </p:cBhvr>
                                      <p:tavLst>
                                        <p:tav tm="0">
                                          <p:val>
                                            <p:strVal val="#ppt_x"/>
                                          </p:val>
                                        </p:tav>
                                        <p:tav tm="100000">
                                          <p:val>
                                            <p:strVal val="#ppt_x"/>
                                          </p:val>
                                        </p:tav>
                                      </p:tavLst>
                                    </p:anim>
                                    <p:anim calcmode="lin" valueType="num">
                                      <p:cBhvr>
                                        <p:cTn id="114" dur="1000" fill="hold"/>
                                        <p:tgtEl>
                                          <p:spTgt spid="14338">
                                            <p:txEl>
                                              <p:pRg st="15" end="15"/>
                                            </p:txEl>
                                          </p:spTgt>
                                        </p:tgtEl>
                                        <p:attrNameLst>
                                          <p:attrName>ppt_y</p:attrName>
                                        </p:attrNameLst>
                                      </p:cBhvr>
                                      <p:tavLst>
                                        <p:tav tm="0">
                                          <p:val>
                                            <p:strVal val="#ppt_y+.1"/>
                                          </p:val>
                                        </p:tav>
                                        <p:tav tm="100000">
                                          <p:val>
                                            <p:strVal val="#ppt_y"/>
                                          </p:val>
                                        </p:tav>
                                      </p:tavLst>
                                    </p:anim>
                                  </p:childTnLst>
                                </p:cTn>
                              </p:par>
                            </p:childTnLst>
                          </p:cTn>
                        </p:par>
                      </p:childTnLst>
                    </p:cTn>
                  </p:par>
                  <p:par>
                    <p:cTn id="115" fill="hold">
                      <p:stCondLst>
                        <p:cond delay="indefinite"/>
                      </p:stCondLst>
                      <p:childTnLst>
                        <p:par>
                          <p:cTn id="116" fill="hold">
                            <p:stCondLst>
                              <p:cond delay="0"/>
                            </p:stCondLst>
                            <p:childTnLst>
                              <p:par>
                                <p:cTn id="117" presetID="42" presetClass="entr" presetSubtype="0" fill="hold" grpId="0" nodeType="clickEffect">
                                  <p:stCondLst>
                                    <p:cond delay="0"/>
                                  </p:stCondLst>
                                  <p:childTnLst>
                                    <p:set>
                                      <p:cBhvr>
                                        <p:cTn id="118" dur="1" fill="hold">
                                          <p:stCondLst>
                                            <p:cond delay="0"/>
                                          </p:stCondLst>
                                        </p:cTn>
                                        <p:tgtEl>
                                          <p:spTgt spid="14338">
                                            <p:txEl>
                                              <p:pRg st="16" end="16"/>
                                            </p:txEl>
                                          </p:spTgt>
                                        </p:tgtEl>
                                        <p:attrNameLst>
                                          <p:attrName>style.visibility</p:attrName>
                                        </p:attrNameLst>
                                      </p:cBhvr>
                                      <p:to>
                                        <p:strVal val="visible"/>
                                      </p:to>
                                    </p:set>
                                    <p:animEffect transition="in" filter="fade">
                                      <p:cBhvr>
                                        <p:cTn id="119" dur="1000"/>
                                        <p:tgtEl>
                                          <p:spTgt spid="14338">
                                            <p:txEl>
                                              <p:pRg st="16" end="16"/>
                                            </p:txEl>
                                          </p:spTgt>
                                        </p:tgtEl>
                                      </p:cBhvr>
                                    </p:animEffect>
                                    <p:anim calcmode="lin" valueType="num">
                                      <p:cBhvr>
                                        <p:cTn id="120" dur="1000" fill="hold"/>
                                        <p:tgtEl>
                                          <p:spTgt spid="14338">
                                            <p:txEl>
                                              <p:pRg st="16" end="16"/>
                                            </p:txEl>
                                          </p:spTgt>
                                        </p:tgtEl>
                                        <p:attrNameLst>
                                          <p:attrName>ppt_x</p:attrName>
                                        </p:attrNameLst>
                                      </p:cBhvr>
                                      <p:tavLst>
                                        <p:tav tm="0">
                                          <p:val>
                                            <p:strVal val="#ppt_x"/>
                                          </p:val>
                                        </p:tav>
                                        <p:tav tm="100000">
                                          <p:val>
                                            <p:strVal val="#ppt_x"/>
                                          </p:val>
                                        </p:tav>
                                      </p:tavLst>
                                    </p:anim>
                                    <p:anim calcmode="lin" valueType="num">
                                      <p:cBhvr>
                                        <p:cTn id="121" dur="1000" fill="hold"/>
                                        <p:tgtEl>
                                          <p:spTgt spid="14338">
                                            <p:txEl>
                                              <p:pRg st="16" end="16"/>
                                            </p:txEl>
                                          </p:spTgt>
                                        </p:tgtEl>
                                        <p:attrNameLst>
                                          <p:attrName>ppt_y</p:attrName>
                                        </p:attrNameLst>
                                      </p:cBhvr>
                                      <p:tavLst>
                                        <p:tav tm="0">
                                          <p:val>
                                            <p:strVal val="#ppt_y+.1"/>
                                          </p:val>
                                        </p:tav>
                                        <p:tav tm="100000">
                                          <p:val>
                                            <p:strVal val="#ppt_y"/>
                                          </p:val>
                                        </p:tav>
                                      </p:tavLst>
                                    </p:anim>
                                  </p:childTnLst>
                                </p:cTn>
                              </p:par>
                            </p:childTnLst>
                          </p:cTn>
                        </p:par>
                      </p:childTnLst>
                    </p:cTn>
                  </p:par>
                  <p:par>
                    <p:cTn id="122" fill="hold">
                      <p:stCondLst>
                        <p:cond delay="indefinite"/>
                      </p:stCondLst>
                      <p:childTnLst>
                        <p:par>
                          <p:cTn id="123" fill="hold">
                            <p:stCondLst>
                              <p:cond delay="0"/>
                            </p:stCondLst>
                            <p:childTnLst>
                              <p:par>
                                <p:cTn id="124" presetID="42" presetClass="entr" presetSubtype="0" fill="hold" grpId="0" nodeType="clickEffect">
                                  <p:stCondLst>
                                    <p:cond delay="0"/>
                                  </p:stCondLst>
                                  <p:childTnLst>
                                    <p:set>
                                      <p:cBhvr>
                                        <p:cTn id="125" dur="1" fill="hold">
                                          <p:stCondLst>
                                            <p:cond delay="0"/>
                                          </p:stCondLst>
                                        </p:cTn>
                                        <p:tgtEl>
                                          <p:spTgt spid="14338">
                                            <p:txEl>
                                              <p:pRg st="17" end="17"/>
                                            </p:txEl>
                                          </p:spTgt>
                                        </p:tgtEl>
                                        <p:attrNameLst>
                                          <p:attrName>style.visibility</p:attrName>
                                        </p:attrNameLst>
                                      </p:cBhvr>
                                      <p:to>
                                        <p:strVal val="visible"/>
                                      </p:to>
                                    </p:set>
                                    <p:animEffect transition="in" filter="fade">
                                      <p:cBhvr>
                                        <p:cTn id="126" dur="1000"/>
                                        <p:tgtEl>
                                          <p:spTgt spid="14338">
                                            <p:txEl>
                                              <p:pRg st="17" end="17"/>
                                            </p:txEl>
                                          </p:spTgt>
                                        </p:tgtEl>
                                      </p:cBhvr>
                                    </p:animEffect>
                                    <p:anim calcmode="lin" valueType="num">
                                      <p:cBhvr>
                                        <p:cTn id="127" dur="1000" fill="hold"/>
                                        <p:tgtEl>
                                          <p:spTgt spid="14338">
                                            <p:txEl>
                                              <p:pRg st="17" end="17"/>
                                            </p:txEl>
                                          </p:spTgt>
                                        </p:tgtEl>
                                        <p:attrNameLst>
                                          <p:attrName>ppt_x</p:attrName>
                                        </p:attrNameLst>
                                      </p:cBhvr>
                                      <p:tavLst>
                                        <p:tav tm="0">
                                          <p:val>
                                            <p:strVal val="#ppt_x"/>
                                          </p:val>
                                        </p:tav>
                                        <p:tav tm="100000">
                                          <p:val>
                                            <p:strVal val="#ppt_x"/>
                                          </p:val>
                                        </p:tav>
                                      </p:tavLst>
                                    </p:anim>
                                    <p:anim calcmode="lin" valueType="num">
                                      <p:cBhvr>
                                        <p:cTn id="128" dur="1000" fill="hold"/>
                                        <p:tgtEl>
                                          <p:spTgt spid="14338">
                                            <p:txEl>
                                              <p:pRg st="17" end="17"/>
                                            </p:txEl>
                                          </p:spTgt>
                                        </p:tgtEl>
                                        <p:attrNameLst>
                                          <p:attrName>ppt_y</p:attrName>
                                        </p:attrNameLst>
                                      </p:cBhvr>
                                      <p:tavLst>
                                        <p:tav tm="0">
                                          <p:val>
                                            <p:strVal val="#ppt_y+.1"/>
                                          </p:val>
                                        </p:tav>
                                        <p:tav tm="100000">
                                          <p:val>
                                            <p:strVal val="#ppt_y"/>
                                          </p:val>
                                        </p:tav>
                                      </p:tavLst>
                                    </p:anim>
                                  </p:childTnLst>
                                </p:cTn>
                              </p:par>
                            </p:childTnLst>
                          </p:cTn>
                        </p:par>
                      </p:childTnLst>
                    </p:cTn>
                  </p:par>
                  <p:par>
                    <p:cTn id="129" fill="hold">
                      <p:stCondLst>
                        <p:cond delay="indefinite"/>
                      </p:stCondLst>
                      <p:childTnLst>
                        <p:par>
                          <p:cTn id="130" fill="hold">
                            <p:stCondLst>
                              <p:cond delay="0"/>
                            </p:stCondLst>
                            <p:childTnLst>
                              <p:par>
                                <p:cTn id="131" presetID="42" presetClass="entr" presetSubtype="0" fill="hold" grpId="0" nodeType="clickEffect">
                                  <p:stCondLst>
                                    <p:cond delay="0"/>
                                  </p:stCondLst>
                                  <p:childTnLst>
                                    <p:set>
                                      <p:cBhvr>
                                        <p:cTn id="132" dur="1" fill="hold">
                                          <p:stCondLst>
                                            <p:cond delay="0"/>
                                          </p:stCondLst>
                                        </p:cTn>
                                        <p:tgtEl>
                                          <p:spTgt spid="14338">
                                            <p:txEl>
                                              <p:pRg st="18" end="18"/>
                                            </p:txEl>
                                          </p:spTgt>
                                        </p:tgtEl>
                                        <p:attrNameLst>
                                          <p:attrName>style.visibility</p:attrName>
                                        </p:attrNameLst>
                                      </p:cBhvr>
                                      <p:to>
                                        <p:strVal val="visible"/>
                                      </p:to>
                                    </p:set>
                                    <p:animEffect transition="in" filter="fade">
                                      <p:cBhvr>
                                        <p:cTn id="133" dur="1000"/>
                                        <p:tgtEl>
                                          <p:spTgt spid="14338">
                                            <p:txEl>
                                              <p:pRg st="18" end="18"/>
                                            </p:txEl>
                                          </p:spTgt>
                                        </p:tgtEl>
                                      </p:cBhvr>
                                    </p:animEffect>
                                    <p:anim calcmode="lin" valueType="num">
                                      <p:cBhvr>
                                        <p:cTn id="134" dur="1000" fill="hold"/>
                                        <p:tgtEl>
                                          <p:spTgt spid="14338">
                                            <p:txEl>
                                              <p:pRg st="18" end="18"/>
                                            </p:txEl>
                                          </p:spTgt>
                                        </p:tgtEl>
                                        <p:attrNameLst>
                                          <p:attrName>ppt_x</p:attrName>
                                        </p:attrNameLst>
                                      </p:cBhvr>
                                      <p:tavLst>
                                        <p:tav tm="0">
                                          <p:val>
                                            <p:strVal val="#ppt_x"/>
                                          </p:val>
                                        </p:tav>
                                        <p:tav tm="100000">
                                          <p:val>
                                            <p:strVal val="#ppt_x"/>
                                          </p:val>
                                        </p:tav>
                                      </p:tavLst>
                                    </p:anim>
                                    <p:anim calcmode="lin" valueType="num">
                                      <p:cBhvr>
                                        <p:cTn id="135" dur="1000" fill="hold"/>
                                        <p:tgtEl>
                                          <p:spTgt spid="14338">
                                            <p:txEl>
                                              <p:pRg st="18" end="18"/>
                                            </p:txEl>
                                          </p:spTgt>
                                        </p:tgtEl>
                                        <p:attrNameLst>
                                          <p:attrName>ppt_y</p:attrName>
                                        </p:attrNameLst>
                                      </p:cBhvr>
                                      <p:tavLst>
                                        <p:tav tm="0">
                                          <p:val>
                                            <p:strVal val="#ppt_y+.1"/>
                                          </p:val>
                                        </p:tav>
                                        <p:tav tm="100000">
                                          <p:val>
                                            <p:strVal val="#ppt_y"/>
                                          </p:val>
                                        </p:tav>
                                      </p:tavLst>
                                    </p:anim>
                                  </p:childTnLst>
                                </p:cTn>
                              </p:par>
                            </p:childTnLst>
                          </p:cTn>
                        </p:par>
                      </p:childTnLst>
                    </p:cTn>
                  </p:par>
                  <p:par>
                    <p:cTn id="136" fill="hold">
                      <p:stCondLst>
                        <p:cond delay="indefinite"/>
                      </p:stCondLst>
                      <p:childTnLst>
                        <p:par>
                          <p:cTn id="137" fill="hold">
                            <p:stCondLst>
                              <p:cond delay="0"/>
                            </p:stCondLst>
                            <p:childTnLst>
                              <p:par>
                                <p:cTn id="138" presetID="42" presetClass="entr" presetSubtype="0" fill="hold" grpId="0" nodeType="clickEffect">
                                  <p:stCondLst>
                                    <p:cond delay="0"/>
                                  </p:stCondLst>
                                  <p:childTnLst>
                                    <p:set>
                                      <p:cBhvr>
                                        <p:cTn id="139" dur="1" fill="hold">
                                          <p:stCondLst>
                                            <p:cond delay="0"/>
                                          </p:stCondLst>
                                        </p:cTn>
                                        <p:tgtEl>
                                          <p:spTgt spid="14338">
                                            <p:txEl>
                                              <p:pRg st="19" end="19"/>
                                            </p:txEl>
                                          </p:spTgt>
                                        </p:tgtEl>
                                        <p:attrNameLst>
                                          <p:attrName>style.visibility</p:attrName>
                                        </p:attrNameLst>
                                      </p:cBhvr>
                                      <p:to>
                                        <p:strVal val="visible"/>
                                      </p:to>
                                    </p:set>
                                    <p:animEffect transition="in" filter="fade">
                                      <p:cBhvr>
                                        <p:cTn id="140" dur="1000"/>
                                        <p:tgtEl>
                                          <p:spTgt spid="14338">
                                            <p:txEl>
                                              <p:pRg st="19" end="19"/>
                                            </p:txEl>
                                          </p:spTgt>
                                        </p:tgtEl>
                                      </p:cBhvr>
                                    </p:animEffect>
                                    <p:anim calcmode="lin" valueType="num">
                                      <p:cBhvr>
                                        <p:cTn id="141" dur="1000" fill="hold"/>
                                        <p:tgtEl>
                                          <p:spTgt spid="14338">
                                            <p:txEl>
                                              <p:pRg st="19" end="19"/>
                                            </p:txEl>
                                          </p:spTgt>
                                        </p:tgtEl>
                                        <p:attrNameLst>
                                          <p:attrName>ppt_x</p:attrName>
                                        </p:attrNameLst>
                                      </p:cBhvr>
                                      <p:tavLst>
                                        <p:tav tm="0">
                                          <p:val>
                                            <p:strVal val="#ppt_x"/>
                                          </p:val>
                                        </p:tav>
                                        <p:tav tm="100000">
                                          <p:val>
                                            <p:strVal val="#ppt_x"/>
                                          </p:val>
                                        </p:tav>
                                      </p:tavLst>
                                    </p:anim>
                                    <p:anim calcmode="lin" valueType="num">
                                      <p:cBhvr>
                                        <p:cTn id="142" dur="1000" fill="hold"/>
                                        <p:tgtEl>
                                          <p:spTgt spid="14338">
                                            <p:txEl>
                                              <p:pRg st="19" end="19"/>
                                            </p:txEl>
                                          </p:spTgt>
                                        </p:tgtEl>
                                        <p:attrNameLst>
                                          <p:attrName>ppt_y</p:attrName>
                                        </p:attrNameLst>
                                      </p:cBhvr>
                                      <p:tavLst>
                                        <p:tav tm="0">
                                          <p:val>
                                            <p:strVal val="#ppt_y+.1"/>
                                          </p:val>
                                        </p:tav>
                                        <p:tav tm="100000">
                                          <p:val>
                                            <p:strVal val="#ppt_y"/>
                                          </p:val>
                                        </p:tav>
                                      </p:tavLst>
                                    </p:anim>
                                  </p:childTnLst>
                                </p:cTn>
                              </p:par>
                            </p:childTnLst>
                          </p:cTn>
                        </p:par>
                      </p:childTnLst>
                    </p:cTn>
                  </p:par>
                  <p:par>
                    <p:cTn id="143" fill="hold">
                      <p:stCondLst>
                        <p:cond delay="indefinite"/>
                      </p:stCondLst>
                      <p:childTnLst>
                        <p:par>
                          <p:cTn id="144" fill="hold">
                            <p:stCondLst>
                              <p:cond delay="0"/>
                            </p:stCondLst>
                            <p:childTnLst>
                              <p:par>
                                <p:cTn id="145" presetID="42" presetClass="entr" presetSubtype="0" fill="hold" grpId="0" nodeType="clickEffect">
                                  <p:stCondLst>
                                    <p:cond delay="0"/>
                                  </p:stCondLst>
                                  <p:childTnLst>
                                    <p:set>
                                      <p:cBhvr>
                                        <p:cTn id="146" dur="1" fill="hold">
                                          <p:stCondLst>
                                            <p:cond delay="0"/>
                                          </p:stCondLst>
                                        </p:cTn>
                                        <p:tgtEl>
                                          <p:spTgt spid="14338">
                                            <p:txEl>
                                              <p:pRg st="20" end="20"/>
                                            </p:txEl>
                                          </p:spTgt>
                                        </p:tgtEl>
                                        <p:attrNameLst>
                                          <p:attrName>style.visibility</p:attrName>
                                        </p:attrNameLst>
                                      </p:cBhvr>
                                      <p:to>
                                        <p:strVal val="visible"/>
                                      </p:to>
                                    </p:set>
                                    <p:animEffect transition="in" filter="fade">
                                      <p:cBhvr>
                                        <p:cTn id="147" dur="1000"/>
                                        <p:tgtEl>
                                          <p:spTgt spid="14338">
                                            <p:txEl>
                                              <p:pRg st="20" end="20"/>
                                            </p:txEl>
                                          </p:spTgt>
                                        </p:tgtEl>
                                      </p:cBhvr>
                                    </p:animEffect>
                                    <p:anim calcmode="lin" valueType="num">
                                      <p:cBhvr>
                                        <p:cTn id="148" dur="1000" fill="hold"/>
                                        <p:tgtEl>
                                          <p:spTgt spid="14338">
                                            <p:txEl>
                                              <p:pRg st="20" end="20"/>
                                            </p:txEl>
                                          </p:spTgt>
                                        </p:tgtEl>
                                        <p:attrNameLst>
                                          <p:attrName>ppt_x</p:attrName>
                                        </p:attrNameLst>
                                      </p:cBhvr>
                                      <p:tavLst>
                                        <p:tav tm="0">
                                          <p:val>
                                            <p:strVal val="#ppt_x"/>
                                          </p:val>
                                        </p:tav>
                                        <p:tav tm="100000">
                                          <p:val>
                                            <p:strVal val="#ppt_x"/>
                                          </p:val>
                                        </p:tav>
                                      </p:tavLst>
                                    </p:anim>
                                    <p:anim calcmode="lin" valueType="num">
                                      <p:cBhvr>
                                        <p:cTn id="149" dur="1000" fill="hold"/>
                                        <p:tgtEl>
                                          <p:spTgt spid="14338">
                                            <p:txEl>
                                              <p:pRg st="20" end="20"/>
                                            </p:txEl>
                                          </p:spTgt>
                                        </p:tgtEl>
                                        <p:attrNameLst>
                                          <p:attrName>ppt_y</p:attrName>
                                        </p:attrNameLst>
                                      </p:cBhvr>
                                      <p:tavLst>
                                        <p:tav tm="0">
                                          <p:val>
                                            <p:strVal val="#ppt_y+.1"/>
                                          </p:val>
                                        </p:tav>
                                        <p:tav tm="100000">
                                          <p:val>
                                            <p:strVal val="#ppt_y"/>
                                          </p:val>
                                        </p:tav>
                                      </p:tavLst>
                                    </p:anim>
                                  </p:childTnLst>
                                </p:cTn>
                              </p:par>
                            </p:childTnLst>
                          </p:cTn>
                        </p:par>
                      </p:childTnLst>
                    </p:cTn>
                  </p:par>
                  <p:par>
                    <p:cTn id="150" fill="hold">
                      <p:stCondLst>
                        <p:cond delay="indefinite"/>
                      </p:stCondLst>
                      <p:childTnLst>
                        <p:par>
                          <p:cTn id="151" fill="hold">
                            <p:stCondLst>
                              <p:cond delay="0"/>
                            </p:stCondLst>
                            <p:childTnLst>
                              <p:par>
                                <p:cTn id="152" presetID="42" presetClass="entr" presetSubtype="0" fill="hold" grpId="0" nodeType="clickEffect">
                                  <p:stCondLst>
                                    <p:cond delay="0"/>
                                  </p:stCondLst>
                                  <p:childTnLst>
                                    <p:set>
                                      <p:cBhvr>
                                        <p:cTn id="153" dur="1" fill="hold">
                                          <p:stCondLst>
                                            <p:cond delay="0"/>
                                          </p:stCondLst>
                                        </p:cTn>
                                        <p:tgtEl>
                                          <p:spTgt spid="14338">
                                            <p:txEl>
                                              <p:pRg st="21" end="21"/>
                                            </p:txEl>
                                          </p:spTgt>
                                        </p:tgtEl>
                                        <p:attrNameLst>
                                          <p:attrName>style.visibility</p:attrName>
                                        </p:attrNameLst>
                                      </p:cBhvr>
                                      <p:to>
                                        <p:strVal val="visible"/>
                                      </p:to>
                                    </p:set>
                                    <p:animEffect transition="in" filter="fade">
                                      <p:cBhvr>
                                        <p:cTn id="154" dur="1000"/>
                                        <p:tgtEl>
                                          <p:spTgt spid="14338">
                                            <p:txEl>
                                              <p:pRg st="21" end="21"/>
                                            </p:txEl>
                                          </p:spTgt>
                                        </p:tgtEl>
                                      </p:cBhvr>
                                    </p:animEffect>
                                    <p:anim calcmode="lin" valueType="num">
                                      <p:cBhvr>
                                        <p:cTn id="155" dur="1000" fill="hold"/>
                                        <p:tgtEl>
                                          <p:spTgt spid="14338">
                                            <p:txEl>
                                              <p:pRg st="21" end="21"/>
                                            </p:txEl>
                                          </p:spTgt>
                                        </p:tgtEl>
                                        <p:attrNameLst>
                                          <p:attrName>ppt_x</p:attrName>
                                        </p:attrNameLst>
                                      </p:cBhvr>
                                      <p:tavLst>
                                        <p:tav tm="0">
                                          <p:val>
                                            <p:strVal val="#ppt_x"/>
                                          </p:val>
                                        </p:tav>
                                        <p:tav tm="100000">
                                          <p:val>
                                            <p:strVal val="#ppt_x"/>
                                          </p:val>
                                        </p:tav>
                                      </p:tavLst>
                                    </p:anim>
                                    <p:anim calcmode="lin" valueType="num">
                                      <p:cBhvr>
                                        <p:cTn id="156" dur="1000" fill="hold"/>
                                        <p:tgtEl>
                                          <p:spTgt spid="14338">
                                            <p:txEl>
                                              <p:pRg st="21" end="21"/>
                                            </p:txEl>
                                          </p:spTgt>
                                        </p:tgtEl>
                                        <p:attrNameLst>
                                          <p:attrName>ppt_y</p:attrName>
                                        </p:attrNameLst>
                                      </p:cBhvr>
                                      <p:tavLst>
                                        <p:tav tm="0">
                                          <p:val>
                                            <p:strVal val="#ppt_y+.1"/>
                                          </p:val>
                                        </p:tav>
                                        <p:tav tm="100000">
                                          <p:val>
                                            <p:strVal val="#ppt_y"/>
                                          </p:val>
                                        </p:tav>
                                      </p:tavLst>
                                    </p:anim>
                                  </p:childTnLst>
                                </p:cTn>
                              </p:par>
                            </p:childTnLst>
                          </p:cTn>
                        </p:par>
                      </p:childTnLst>
                    </p:cTn>
                  </p:par>
                  <p:par>
                    <p:cTn id="157" fill="hold">
                      <p:stCondLst>
                        <p:cond delay="indefinite"/>
                      </p:stCondLst>
                      <p:childTnLst>
                        <p:par>
                          <p:cTn id="158" fill="hold">
                            <p:stCondLst>
                              <p:cond delay="0"/>
                            </p:stCondLst>
                            <p:childTnLst>
                              <p:par>
                                <p:cTn id="159" presetID="42" presetClass="entr" presetSubtype="0" fill="hold" grpId="0" nodeType="clickEffect">
                                  <p:stCondLst>
                                    <p:cond delay="0"/>
                                  </p:stCondLst>
                                  <p:childTnLst>
                                    <p:set>
                                      <p:cBhvr>
                                        <p:cTn id="160" dur="1" fill="hold">
                                          <p:stCondLst>
                                            <p:cond delay="0"/>
                                          </p:stCondLst>
                                        </p:cTn>
                                        <p:tgtEl>
                                          <p:spTgt spid="14338">
                                            <p:txEl>
                                              <p:pRg st="22" end="22"/>
                                            </p:txEl>
                                          </p:spTgt>
                                        </p:tgtEl>
                                        <p:attrNameLst>
                                          <p:attrName>style.visibility</p:attrName>
                                        </p:attrNameLst>
                                      </p:cBhvr>
                                      <p:to>
                                        <p:strVal val="visible"/>
                                      </p:to>
                                    </p:set>
                                    <p:animEffect transition="in" filter="fade">
                                      <p:cBhvr>
                                        <p:cTn id="161" dur="1000"/>
                                        <p:tgtEl>
                                          <p:spTgt spid="14338">
                                            <p:txEl>
                                              <p:pRg st="22" end="22"/>
                                            </p:txEl>
                                          </p:spTgt>
                                        </p:tgtEl>
                                      </p:cBhvr>
                                    </p:animEffect>
                                    <p:anim calcmode="lin" valueType="num">
                                      <p:cBhvr>
                                        <p:cTn id="162" dur="1000" fill="hold"/>
                                        <p:tgtEl>
                                          <p:spTgt spid="14338">
                                            <p:txEl>
                                              <p:pRg st="22" end="22"/>
                                            </p:txEl>
                                          </p:spTgt>
                                        </p:tgtEl>
                                        <p:attrNameLst>
                                          <p:attrName>ppt_x</p:attrName>
                                        </p:attrNameLst>
                                      </p:cBhvr>
                                      <p:tavLst>
                                        <p:tav tm="0">
                                          <p:val>
                                            <p:strVal val="#ppt_x"/>
                                          </p:val>
                                        </p:tav>
                                        <p:tav tm="100000">
                                          <p:val>
                                            <p:strVal val="#ppt_x"/>
                                          </p:val>
                                        </p:tav>
                                      </p:tavLst>
                                    </p:anim>
                                    <p:anim calcmode="lin" valueType="num">
                                      <p:cBhvr>
                                        <p:cTn id="163" dur="1000" fill="hold"/>
                                        <p:tgtEl>
                                          <p:spTgt spid="14338">
                                            <p:txEl>
                                              <p:pRg st="22" end="22"/>
                                            </p:txEl>
                                          </p:spTgt>
                                        </p:tgtEl>
                                        <p:attrNameLst>
                                          <p:attrName>ppt_y</p:attrName>
                                        </p:attrNameLst>
                                      </p:cBhvr>
                                      <p:tavLst>
                                        <p:tav tm="0">
                                          <p:val>
                                            <p:strVal val="#ppt_y+.1"/>
                                          </p:val>
                                        </p:tav>
                                        <p:tav tm="100000">
                                          <p:val>
                                            <p:strVal val="#ppt_y"/>
                                          </p:val>
                                        </p:tav>
                                      </p:tavLst>
                                    </p:anim>
                                  </p:childTnLst>
                                </p:cTn>
                              </p:par>
                            </p:childTnLst>
                          </p:cTn>
                        </p:par>
                      </p:childTnLst>
                    </p:cTn>
                  </p:par>
                  <p:par>
                    <p:cTn id="164" fill="hold">
                      <p:stCondLst>
                        <p:cond delay="indefinite"/>
                      </p:stCondLst>
                      <p:childTnLst>
                        <p:par>
                          <p:cTn id="165" fill="hold">
                            <p:stCondLst>
                              <p:cond delay="0"/>
                            </p:stCondLst>
                            <p:childTnLst>
                              <p:par>
                                <p:cTn id="166" presetID="42" presetClass="entr" presetSubtype="0" fill="hold" grpId="0" nodeType="clickEffect">
                                  <p:stCondLst>
                                    <p:cond delay="0"/>
                                  </p:stCondLst>
                                  <p:childTnLst>
                                    <p:set>
                                      <p:cBhvr>
                                        <p:cTn id="167" dur="1" fill="hold">
                                          <p:stCondLst>
                                            <p:cond delay="0"/>
                                          </p:stCondLst>
                                        </p:cTn>
                                        <p:tgtEl>
                                          <p:spTgt spid="14338">
                                            <p:txEl>
                                              <p:pRg st="23" end="23"/>
                                            </p:txEl>
                                          </p:spTgt>
                                        </p:tgtEl>
                                        <p:attrNameLst>
                                          <p:attrName>style.visibility</p:attrName>
                                        </p:attrNameLst>
                                      </p:cBhvr>
                                      <p:to>
                                        <p:strVal val="visible"/>
                                      </p:to>
                                    </p:set>
                                    <p:animEffect transition="in" filter="fade">
                                      <p:cBhvr>
                                        <p:cTn id="168" dur="1000"/>
                                        <p:tgtEl>
                                          <p:spTgt spid="14338">
                                            <p:txEl>
                                              <p:pRg st="23" end="23"/>
                                            </p:txEl>
                                          </p:spTgt>
                                        </p:tgtEl>
                                      </p:cBhvr>
                                    </p:animEffect>
                                    <p:anim calcmode="lin" valueType="num">
                                      <p:cBhvr>
                                        <p:cTn id="169" dur="1000" fill="hold"/>
                                        <p:tgtEl>
                                          <p:spTgt spid="14338">
                                            <p:txEl>
                                              <p:pRg st="23" end="23"/>
                                            </p:txEl>
                                          </p:spTgt>
                                        </p:tgtEl>
                                        <p:attrNameLst>
                                          <p:attrName>ppt_x</p:attrName>
                                        </p:attrNameLst>
                                      </p:cBhvr>
                                      <p:tavLst>
                                        <p:tav tm="0">
                                          <p:val>
                                            <p:strVal val="#ppt_x"/>
                                          </p:val>
                                        </p:tav>
                                        <p:tav tm="100000">
                                          <p:val>
                                            <p:strVal val="#ppt_x"/>
                                          </p:val>
                                        </p:tav>
                                      </p:tavLst>
                                    </p:anim>
                                    <p:anim calcmode="lin" valueType="num">
                                      <p:cBhvr>
                                        <p:cTn id="170" dur="1000" fill="hold"/>
                                        <p:tgtEl>
                                          <p:spTgt spid="14338">
                                            <p:txEl>
                                              <p:pRg st="23" end="23"/>
                                            </p:txEl>
                                          </p:spTgt>
                                        </p:tgtEl>
                                        <p:attrNameLst>
                                          <p:attrName>ppt_y</p:attrName>
                                        </p:attrNameLst>
                                      </p:cBhvr>
                                      <p:tavLst>
                                        <p:tav tm="0">
                                          <p:val>
                                            <p:strVal val="#ppt_y+.1"/>
                                          </p:val>
                                        </p:tav>
                                        <p:tav tm="100000">
                                          <p:val>
                                            <p:strVal val="#ppt_y"/>
                                          </p:val>
                                        </p:tav>
                                      </p:tavLst>
                                    </p:anim>
                                  </p:childTnLst>
                                </p:cTn>
                              </p:par>
                            </p:childTnLst>
                          </p:cTn>
                        </p:par>
                      </p:childTnLst>
                    </p:cTn>
                  </p:par>
                  <p:par>
                    <p:cTn id="171" fill="hold">
                      <p:stCondLst>
                        <p:cond delay="indefinite"/>
                      </p:stCondLst>
                      <p:childTnLst>
                        <p:par>
                          <p:cTn id="172" fill="hold">
                            <p:stCondLst>
                              <p:cond delay="0"/>
                            </p:stCondLst>
                            <p:childTnLst>
                              <p:par>
                                <p:cTn id="173" presetID="42" presetClass="entr" presetSubtype="0" fill="hold" grpId="0" nodeType="clickEffect">
                                  <p:stCondLst>
                                    <p:cond delay="0"/>
                                  </p:stCondLst>
                                  <p:childTnLst>
                                    <p:set>
                                      <p:cBhvr>
                                        <p:cTn id="174" dur="1" fill="hold">
                                          <p:stCondLst>
                                            <p:cond delay="0"/>
                                          </p:stCondLst>
                                        </p:cTn>
                                        <p:tgtEl>
                                          <p:spTgt spid="14338">
                                            <p:txEl>
                                              <p:pRg st="24" end="24"/>
                                            </p:txEl>
                                          </p:spTgt>
                                        </p:tgtEl>
                                        <p:attrNameLst>
                                          <p:attrName>style.visibility</p:attrName>
                                        </p:attrNameLst>
                                      </p:cBhvr>
                                      <p:to>
                                        <p:strVal val="visible"/>
                                      </p:to>
                                    </p:set>
                                    <p:animEffect transition="in" filter="fade">
                                      <p:cBhvr>
                                        <p:cTn id="175" dur="1000"/>
                                        <p:tgtEl>
                                          <p:spTgt spid="14338">
                                            <p:txEl>
                                              <p:pRg st="24" end="24"/>
                                            </p:txEl>
                                          </p:spTgt>
                                        </p:tgtEl>
                                      </p:cBhvr>
                                    </p:animEffect>
                                    <p:anim calcmode="lin" valueType="num">
                                      <p:cBhvr>
                                        <p:cTn id="176" dur="1000" fill="hold"/>
                                        <p:tgtEl>
                                          <p:spTgt spid="14338">
                                            <p:txEl>
                                              <p:pRg st="24" end="24"/>
                                            </p:txEl>
                                          </p:spTgt>
                                        </p:tgtEl>
                                        <p:attrNameLst>
                                          <p:attrName>ppt_x</p:attrName>
                                        </p:attrNameLst>
                                      </p:cBhvr>
                                      <p:tavLst>
                                        <p:tav tm="0">
                                          <p:val>
                                            <p:strVal val="#ppt_x"/>
                                          </p:val>
                                        </p:tav>
                                        <p:tav tm="100000">
                                          <p:val>
                                            <p:strVal val="#ppt_x"/>
                                          </p:val>
                                        </p:tav>
                                      </p:tavLst>
                                    </p:anim>
                                    <p:anim calcmode="lin" valueType="num">
                                      <p:cBhvr>
                                        <p:cTn id="177" dur="1000" fill="hold"/>
                                        <p:tgtEl>
                                          <p:spTgt spid="14338">
                                            <p:txEl>
                                              <p:pRg st="24" end="24"/>
                                            </p:txEl>
                                          </p:spTgt>
                                        </p:tgtEl>
                                        <p:attrNameLst>
                                          <p:attrName>ppt_y</p:attrName>
                                        </p:attrNameLst>
                                      </p:cBhvr>
                                      <p:tavLst>
                                        <p:tav tm="0">
                                          <p:val>
                                            <p:strVal val="#ppt_y+.1"/>
                                          </p:val>
                                        </p:tav>
                                        <p:tav tm="100000">
                                          <p:val>
                                            <p:strVal val="#ppt_y"/>
                                          </p:val>
                                        </p:tav>
                                      </p:tavLst>
                                    </p:anim>
                                  </p:childTnLst>
                                </p:cTn>
                              </p:par>
                            </p:childTnLst>
                          </p:cTn>
                        </p:par>
                      </p:childTnLst>
                    </p:cTn>
                  </p:par>
                  <p:par>
                    <p:cTn id="178" fill="hold">
                      <p:stCondLst>
                        <p:cond delay="indefinite"/>
                      </p:stCondLst>
                      <p:childTnLst>
                        <p:par>
                          <p:cTn id="179" fill="hold">
                            <p:stCondLst>
                              <p:cond delay="0"/>
                            </p:stCondLst>
                            <p:childTnLst>
                              <p:par>
                                <p:cTn id="180" presetID="42" presetClass="entr" presetSubtype="0" fill="hold" grpId="0" nodeType="clickEffect">
                                  <p:stCondLst>
                                    <p:cond delay="0"/>
                                  </p:stCondLst>
                                  <p:childTnLst>
                                    <p:set>
                                      <p:cBhvr>
                                        <p:cTn id="181" dur="1" fill="hold">
                                          <p:stCondLst>
                                            <p:cond delay="0"/>
                                          </p:stCondLst>
                                        </p:cTn>
                                        <p:tgtEl>
                                          <p:spTgt spid="14338">
                                            <p:txEl>
                                              <p:pRg st="25" end="25"/>
                                            </p:txEl>
                                          </p:spTgt>
                                        </p:tgtEl>
                                        <p:attrNameLst>
                                          <p:attrName>style.visibility</p:attrName>
                                        </p:attrNameLst>
                                      </p:cBhvr>
                                      <p:to>
                                        <p:strVal val="visible"/>
                                      </p:to>
                                    </p:set>
                                    <p:animEffect transition="in" filter="fade">
                                      <p:cBhvr>
                                        <p:cTn id="182" dur="1000"/>
                                        <p:tgtEl>
                                          <p:spTgt spid="14338">
                                            <p:txEl>
                                              <p:pRg st="25" end="25"/>
                                            </p:txEl>
                                          </p:spTgt>
                                        </p:tgtEl>
                                      </p:cBhvr>
                                    </p:animEffect>
                                    <p:anim calcmode="lin" valueType="num">
                                      <p:cBhvr>
                                        <p:cTn id="183" dur="1000" fill="hold"/>
                                        <p:tgtEl>
                                          <p:spTgt spid="14338">
                                            <p:txEl>
                                              <p:pRg st="25" end="25"/>
                                            </p:txEl>
                                          </p:spTgt>
                                        </p:tgtEl>
                                        <p:attrNameLst>
                                          <p:attrName>ppt_x</p:attrName>
                                        </p:attrNameLst>
                                      </p:cBhvr>
                                      <p:tavLst>
                                        <p:tav tm="0">
                                          <p:val>
                                            <p:strVal val="#ppt_x"/>
                                          </p:val>
                                        </p:tav>
                                        <p:tav tm="100000">
                                          <p:val>
                                            <p:strVal val="#ppt_x"/>
                                          </p:val>
                                        </p:tav>
                                      </p:tavLst>
                                    </p:anim>
                                    <p:anim calcmode="lin" valueType="num">
                                      <p:cBhvr>
                                        <p:cTn id="184" dur="1000" fill="hold"/>
                                        <p:tgtEl>
                                          <p:spTgt spid="14338">
                                            <p:txEl>
                                              <p:pRg st="25" end="25"/>
                                            </p:txEl>
                                          </p:spTgt>
                                        </p:tgtEl>
                                        <p:attrNameLst>
                                          <p:attrName>ppt_y</p:attrName>
                                        </p:attrNameLst>
                                      </p:cBhvr>
                                      <p:tavLst>
                                        <p:tav tm="0">
                                          <p:val>
                                            <p:strVal val="#ppt_y+.1"/>
                                          </p:val>
                                        </p:tav>
                                        <p:tav tm="100000">
                                          <p:val>
                                            <p:strVal val="#ppt_y"/>
                                          </p:val>
                                        </p:tav>
                                      </p:tavLst>
                                    </p:anim>
                                  </p:childTnLst>
                                </p:cTn>
                              </p:par>
                            </p:childTnLst>
                          </p:cTn>
                        </p:par>
                      </p:childTnLst>
                    </p:cTn>
                  </p:par>
                  <p:par>
                    <p:cTn id="185" fill="hold">
                      <p:stCondLst>
                        <p:cond delay="indefinite"/>
                      </p:stCondLst>
                      <p:childTnLst>
                        <p:par>
                          <p:cTn id="186" fill="hold">
                            <p:stCondLst>
                              <p:cond delay="0"/>
                            </p:stCondLst>
                            <p:childTnLst>
                              <p:par>
                                <p:cTn id="187" presetID="42" presetClass="entr" presetSubtype="0" fill="hold" grpId="0" nodeType="clickEffect">
                                  <p:stCondLst>
                                    <p:cond delay="0"/>
                                  </p:stCondLst>
                                  <p:childTnLst>
                                    <p:set>
                                      <p:cBhvr>
                                        <p:cTn id="188" dur="1" fill="hold">
                                          <p:stCondLst>
                                            <p:cond delay="0"/>
                                          </p:stCondLst>
                                        </p:cTn>
                                        <p:tgtEl>
                                          <p:spTgt spid="14338">
                                            <p:txEl>
                                              <p:pRg st="26" end="26"/>
                                            </p:txEl>
                                          </p:spTgt>
                                        </p:tgtEl>
                                        <p:attrNameLst>
                                          <p:attrName>style.visibility</p:attrName>
                                        </p:attrNameLst>
                                      </p:cBhvr>
                                      <p:to>
                                        <p:strVal val="visible"/>
                                      </p:to>
                                    </p:set>
                                    <p:animEffect transition="in" filter="fade">
                                      <p:cBhvr>
                                        <p:cTn id="189" dur="1000"/>
                                        <p:tgtEl>
                                          <p:spTgt spid="14338">
                                            <p:txEl>
                                              <p:pRg st="26" end="26"/>
                                            </p:txEl>
                                          </p:spTgt>
                                        </p:tgtEl>
                                      </p:cBhvr>
                                    </p:animEffect>
                                    <p:anim calcmode="lin" valueType="num">
                                      <p:cBhvr>
                                        <p:cTn id="190" dur="1000" fill="hold"/>
                                        <p:tgtEl>
                                          <p:spTgt spid="14338">
                                            <p:txEl>
                                              <p:pRg st="26" end="26"/>
                                            </p:txEl>
                                          </p:spTgt>
                                        </p:tgtEl>
                                        <p:attrNameLst>
                                          <p:attrName>ppt_x</p:attrName>
                                        </p:attrNameLst>
                                      </p:cBhvr>
                                      <p:tavLst>
                                        <p:tav tm="0">
                                          <p:val>
                                            <p:strVal val="#ppt_x"/>
                                          </p:val>
                                        </p:tav>
                                        <p:tav tm="100000">
                                          <p:val>
                                            <p:strVal val="#ppt_x"/>
                                          </p:val>
                                        </p:tav>
                                      </p:tavLst>
                                    </p:anim>
                                    <p:anim calcmode="lin" valueType="num">
                                      <p:cBhvr>
                                        <p:cTn id="191" dur="1000" fill="hold"/>
                                        <p:tgtEl>
                                          <p:spTgt spid="14338">
                                            <p:txEl>
                                              <p:pRg st="26" end="26"/>
                                            </p:txEl>
                                          </p:spTgt>
                                        </p:tgtEl>
                                        <p:attrNameLst>
                                          <p:attrName>ppt_y</p:attrName>
                                        </p:attrNameLst>
                                      </p:cBhvr>
                                      <p:tavLst>
                                        <p:tav tm="0">
                                          <p:val>
                                            <p:strVal val="#ppt_y+.1"/>
                                          </p:val>
                                        </p:tav>
                                        <p:tav tm="100000">
                                          <p:val>
                                            <p:strVal val="#ppt_y"/>
                                          </p:val>
                                        </p:tav>
                                      </p:tavLst>
                                    </p:anim>
                                  </p:childTnLst>
                                </p:cTn>
                              </p:par>
                            </p:childTnLst>
                          </p:cTn>
                        </p:par>
                      </p:childTnLst>
                    </p:cTn>
                  </p:par>
                  <p:par>
                    <p:cTn id="192" fill="hold">
                      <p:stCondLst>
                        <p:cond delay="indefinite"/>
                      </p:stCondLst>
                      <p:childTnLst>
                        <p:par>
                          <p:cTn id="193" fill="hold">
                            <p:stCondLst>
                              <p:cond delay="0"/>
                            </p:stCondLst>
                            <p:childTnLst>
                              <p:par>
                                <p:cTn id="194" presetID="42" presetClass="entr" presetSubtype="0" fill="hold" grpId="0" nodeType="clickEffect">
                                  <p:stCondLst>
                                    <p:cond delay="0"/>
                                  </p:stCondLst>
                                  <p:childTnLst>
                                    <p:set>
                                      <p:cBhvr>
                                        <p:cTn id="195" dur="1" fill="hold">
                                          <p:stCondLst>
                                            <p:cond delay="0"/>
                                          </p:stCondLst>
                                        </p:cTn>
                                        <p:tgtEl>
                                          <p:spTgt spid="14338">
                                            <p:txEl>
                                              <p:pRg st="27" end="27"/>
                                            </p:txEl>
                                          </p:spTgt>
                                        </p:tgtEl>
                                        <p:attrNameLst>
                                          <p:attrName>style.visibility</p:attrName>
                                        </p:attrNameLst>
                                      </p:cBhvr>
                                      <p:to>
                                        <p:strVal val="visible"/>
                                      </p:to>
                                    </p:set>
                                    <p:animEffect transition="in" filter="fade">
                                      <p:cBhvr>
                                        <p:cTn id="196" dur="1000"/>
                                        <p:tgtEl>
                                          <p:spTgt spid="14338">
                                            <p:txEl>
                                              <p:pRg st="27" end="27"/>
                                            </p:txEl>
                                          </p:spTgt>
                                        </p:tgtEl>
                                      </p:cBhvr>
                                    </p:animEffect>
                                    <p:anim calcmode="lin" valueType="num">
                                      <p:cBhvr>
                                        <p:cTn id="197" dur="1000" fill="hold"/>
                                        <p:tgtEl>
                                          <p:spTgt spid="14338">
                                            <p:txEl>
                                              <p:pRg st="27" end="27"/>
                                            </p:txEl>
                                          </p:spTgt>
                                        </p:tgtEl>
                                        <p:attrNameLst>
                                          <p:attrName>ppt_x</p:attrName>
                                        </p:attrNameLst>
                                      </p:cBhvr>
                                      <p:tavLst>
                                        <p:tav tm="0">
                                          <p:val>
                                            <p:strVal val="#ppt_x"/>
                                          </p:val>
                                        </p:tav>
                                        <p:tav tm="100000">
                                          <p:val>
                                            <p:strVal val="#ppt_x"/>
                                          </p:val>
                                        </p:tav>
                                      </p:tavLst>
                                    </p:anim>
                                    <p:anim calcmode="lin" valueType="num">
                                      <p:cBhvr>
                                        <p:cTn id="198" dur="1000" fill="hold"/>
                                        <p:tgtEl>
                                          <p:spTgt spid="14338">
                                            <p:txEl>
                                              <p:pRg st="27" end="27"/>
                                            </p:txEl>
                                          </p:spTgt>
                                        </p:tgtEl>
                                        <p:attrNameLst>
                                          <p:attrName>ppt_y</p:attrName>
                                        </p:attrNameLst>
                                      </p:cBhvr>
                                      <p:tavLst>
                                        <p:tav tm="0">
                                          <p:val>
                                            <p:strVal val="#ppt_y+.1"/>
                                          </p:val>
                                        </p:tav>
                                        <p:tav tm="100000">
                                          <p:val>
                                            <p:strVal val="#ppt_y"/>
                                          </p:val>
                                        </p:tav>
                                      </p:tavLst>
                                    </p:anim>
                                  </p:childTnLst>
                                </p:cTn>
                              </p:par>
                            </p:childTnLst>
                          </p:cTn>
                        </p:par>
                      </p:childTnLst>
                    </p:cTn>
                  </p:par>
                  <p:par>
                    <p:cTn id="199" fill="hold">
                      <p:stCondLst>
                        <p:cond delay="indefinite"/>
                      </p:stCondLst>
                      <p:childTnLst>
                        <p:par>
                          <p:cTn id="200" fill="hold">
                            <p:stCondLst>
                              <p:cond delay="0"/>
                            </p:stCondLst>
                            <p:childTnLst>
                              <p:par>
                                <p:cTn id="201" presetID="42" presetClass="entr" presetSubtype="0" fill="hold" grpId="0" nodeType="clickEffect">
                                  <p:stCondLst>
                                    <p:cond delay="0"/>
                                  </p:stCondLst>
                                  <p:childTnLst>
                                    <p:set>
                                      <p:cBhvr>
                                        <p:cTn id="202" dur="1" fill="hold">
                                          <p:stCondLst>
                                            <p:cond delay="0"/>
                                          </p:stCondLst>
                                        </p:cTn>
                                        <p:tgtEl>
                                          <p:spTgt spid="14338">
                                            <p:txEl>
                                              <p:pRg st="28" end="28"/>
                                            </p:txEl>
                                          </p:spTgt>
                                        </p:tgtEl>
                                        <p:attrNameLst>
                                          <p:attrName>style.visibility</p:attrName>
                                        </p:attrNameLst>
                                      </p:cBhvr>
                                      <p:to>
                                        <p:strVal val="visible"/>
                                      </p:to>
                                    </p:set>
                                    <p:animEffect transition="in" filter="fade">
                                      <p:cBhvr>
                                        <p:cTn id="203" dur="1000"/>
                                        <p:tgtEl>
                                          <p:spTgt spid="14338">
                                            <p:txEl>
                                              <p:pRg st="28" end="28"/>
                                            </p:txEl>
                                          </p:spTgt>
                                        </p:tgtEl>
                                      </p:cBhvr>
                                    </p:animEffect>
                                    <p:anim calcmode="lin" valueType="num">
                                      <p:cBhvr>
                                        <p:cTn id="204" dur="1000" fill="hold"/>
                                        <p:tgtEl>
                                          <p:spTgt spid="14338">
                                            <p:txEl>
                                              <p:pRg st="28" end="28"/>
                                            </p:txEl>
                                          </p:spTgt>
                                        </p:tgtEl>
                                        <p:attrNameLst>
                                          <p:attrName>ppt_x</p:attrName>
                                        </p:attrNameLst>
                                      </p:cBhvr>
                                      <p:tavLst>
                                        <p:tav tm="0">
                                          <p:val>
                                            <p:strVal val="#ppt_x"/>
                                          </p:val>
                                        </p:tav>
                                        <p:tav tm="100000">
                                          <p:val>
                                            <p:strVal val="#ppt_x"/>
                                          </p:val>
                                        </p:tav>
                                      </p:tavLst>
                                    </p:anim>
                                    <p:anim calcmode="lin" valueType="num">
                                      <p:cBhvr>
                                        <p:cTn id="205" dur="1000" fill="hold"/>
                                        <p:tgtEl>
                                          <p:spTgt spid="14338">
                                            <p:txEl>
                                              <p:pRg st="28" end="28"/>
                                            </p:txEl>
                                          </p:spTgt>
                                        </p:tgtEl>
                                        <p:attrNameLst>
                                          <p:attrName>ppt_y</p:attrName>
                                        </p:attrNameLst>
                                      </p:cBhvr>
                                      <p:tavLst>
                                        <p:tav tm="0">
                                          <p:val>
                                            <p:strVal val="#ppt_y+.1"/>
                                          </p:val>
                                        </p:tav>
                                        <p:tav tm="100000">
                                          <p:val>
                                            <p:strVal val="#ppt_y"/>
                                          </p:val>
                                        </p:tav>
                                      </p:tavLst>
                                    </p:anim>
                                  </p:childTnLst>
                                </p:cTn>
                              </p:par>
                            </p:childTnLst>
                          </p:cTn>
                        </p:par>
                      </p:childTnLst>
                    </p:cTn>
                  </p:par>
                  <p:par>
                    <p:cTn id="206" fill="hold">
                      <p:stCondLst>
                        <p:cond delay="indefinite"/>
                      </p:stCondLst>
                      <p:childTnLst>
                        <p:par>
                          <p:cTn id="207" fill="hold">
                            <p:stCondLst>
                              <p:cond delay="0"/>
                            </p:stCondLst>
                            <p:childTnLst>
                              <p:par>
                                <p:cTn id="208" presetID="42" presetClass="entr" presetSubtype="0" fill="hold" grpId="0" nodeType="clickEffect">
                                  <p:stCondLst>
                                    <p:cond delay="0"/>
                                  </p:stCondLst>
                                  <p:childTnLst>
                                    <p:set>
                                      <p:cBhvr>
                                        <p:cTn id="209" dur="1" fill="hold">
                                          <p:stCondLst>
                                            <p:cond delay="0"/>
                                          </p:stCondLst>
                                        </p:cTn>
                                        <p:tgtEl>
                                          <p:spTgt spid="14338">
                                            <p:txEl>
                                              <p:pRg st="29" end="29"/>
                                            </p:txEl>
                                          </p:spTgt>
                                        </p:tgtEl>
                                        <p:attrNameLst>
                                          <p:attrName>style.visibility</p:attrName>
                                        </p:attrNameLst>
                                      </p:cBhvr>
                                      <p:to>
                                        <p:strVal val="visible"/>
                                      </p:to>
                                    </p:set>
                                    <p:animEffect transition="in" filter="fade">
                                      <p:cBhvr>
                                        <p:cTn id="210" dur="1000"/>
                                        <p:tgtEl>
                                          <p:spTgt spid="14338">
                                            <p:txEl>
                                              <p:pRg st="29" end="29"/>
                                            </p:txEl>
                                          </p:spTgt>
                                        </p:tgtEl>
                                      </p:cBhvr>
                                    </p:animEffect>
                                    <p:anim calcmode="lin" valueType="num">
                                      <p:cBhvr>
                                        <p:cTn id="211" dur="1000" fill="hold"/>
                                        <p:tgtEl>
                                          <p:spTgt spid="14338">
                                            <p:txEl>
                                              <p:pRg st="29" end="29"/>
                                            </p:txEl>
                                          </p:spTgt>
                                        </p:tgtEl>
                                        <p:attrNameLst>
                                          <p:attrName>ppt_x</p:attrName>
                                        </p:attrNameLst>
                                      </p:cBhvr>
                                      <p:tavLst>
                                        <p:tav tm="0">
                                          <p:val>
                                            <p:strVal val="#ppt_x"/>
                                          </p:val>
                                        </p:tav>
                                        <p:tav tm="100000">
                                          <p:val>
                                            <p:strVal val="#ppt_x"/>
                                          </p:val>
                                        </p:tav>
                                      </p:tavLst>
                                    </p:anim>
                                    <p:anim calcmode="lin" valueType="num">
                                      <p:cBhvr>
                                        <p:cTn id="212" dur="1000" fill="hold"/>
                                        <p:tgtEl>
                                          <p:spTgt spid="14338">
                                            <p:txEl>
                                              <p:pRg st="29" end="29"/>
                                            </p:txEl>
                                          </p:spTgt>
                                        </p:tgtEl>
                                        <p:attrNameLst>
                                          <p:attrName>ppt_y</p:attrName>
                                        </p:attrNameLst>
                                      </p:cBhvr>
                                      <p:tavLst>
                                        <p:tav tm="0">
                                          <p:val>
                                            <p:strVal val="#ppt_y+.1"/>
                                          </p:val>
                                        </p:tav>
                                        <p:tav tm="100000">
                                          <p:val>
                                            <p:strVal val="#ppt_y"/>
                                          </p:val>
                                        </p:tav>
                                      </p:tavLst>
                                    </p:anim>
                                  </p:childTnLst>
                                </p:cTn>
                              </p:par>
                            </p:childTnLst>
                          </p:cTn>
                        </p:par>
                      </p:childTnLst>
                    </p:cTn>
                  </p:par>
                  <p:par>
                    <p:cTn id="213" fill="hold">
                      <p:stCondLst>
                        <p:cond delay="indefinite"/>
                      </p:stCondLst>
                      <p:childTnLst>
                        <p:par>
                          <p:cTn id="214" fill="hold">
                            <p:stCondLst>
                              <p:cond delay="0"/>
                            </p:stCondLst>
                            <p:childTnLst>
                              <p:par>
                                <p:cTn id="215" presetID="42" presetClass="entr" presetSubtype="0" fill="hold" grpId="0" nodeType="clickEffect">
                                  <p:stCondLst>
                                    <p:cond delay="0"/>
                                  </p:stCondLst>
                                  <p:childTnLst>
                                    <p:set>
                                      <p:cBhvr>
                                        <p:cTn id="216" dur="1" fill="hold">
                                          <p:stCondLst>
                                            <p:cond delay="0"/>
                                          </p:stCondLst>
                                        </p:cTn>
                                        <p:tgtEl>
                                          <p:spTgt spid="14338">
                                            <p:txEl>
                                              <p:pRg st="30" end="30"/>
                                            </p:txEl>
                                          </p:spTgt>
                                        </p:tgtEl>
                                        <p:attrNameLst>
                                          <p:attrName>style.visibility</p:attrName>
                                        </p:attrNameLst>
                                      </p:cBhvr>
                                      <p:to>
                                        <p:strVal val="visible"/>
                                      </p:to>
                                    </p:set>
                                    <p:animEffect transition="in" filter="fade">
                                      <p:cBhvr>
                                        <p:cTn id="217" dur="1000"/>
                                        <p:tgtEl>
                                          <p:spTgt spid="14338">
                                            <p:txEl>
                                              <p:pRg st="30" end="30"/>
                                            </p:txEl>
                                          </p:spTgt>
                                        </p:tgtEl>
                                      </p:cBhvr>
                                    </p:animEffect>
                                    <p:anim calcmode="lin" valueType="num">
                                      <p:cBhvr>
                                        <p:cTn id="218" dur="1000" fill="hold"/>
                                        <p:tgtEl>
                                          <p:spTgt spid="14338">
                                            <p:txEl>
                                              <p:pRg st="30" end="30"/>
                                            </p:txEl>
                                          </p:spTgt>
                                        </p:tgtEl>
                                        <p:attrNameLst>
                                          <p:attrName>ppt_x</p:attrName>
                                        </p:attrNameLst>
                                      </p:cBhvr>
                                      <p:tavLst>
                                        <p:tav tm="0">
                                          <p:val>
                                            <p:strVal val="#ppt_x"/>
                                          </p:val>
                                        </p:tav>
                                        <p:tav tm="100000">
                                          <p:val>
                                            <p:strVal val="#ppt_x"/>
                                          </p:val>
                                        </p:tav>
                                      </p:tavLst>
                                    </p:anim>
                                    <p:anim calcmode="lin" valueType="num">
                                      <p:cBhvr>
                                        <p:cTn id="219" dur="1000" fill="hold"/>
                                        <p:tgtEl>
                                          <p:spTgt spid="14338">
                                            <p:txEl>
                                              <p:pRg st="30" end="30"/>
                                            </p:txEl>
                                          </p:spTgt>
                                        </p:tgtEl>
                                        <p:attrNameLst>
                                          <p:attrName>ppt_y</p:attrName>
                                        </p:attrNameLst>
                                      </p:cBhvr>
                                      <p:tavLst>
                                        <p:tav tm="0">
                                          <p:val>
                                            <p:strVal val="#ppt_y+.1"/>
                                          </p:val>
                                        </p:tav>
                                        <p:tav tm="100000">
                                          <p:val>
                                            <p:strVal val="#ppt_y"/>
                                          </p:val>
                                        </p:tav>
                                      </p:tavLst>
                                    </p:anim>
                                  </p:childTnLst>
                                </p:cTn>
                              </p:par>
                            </p:childTnLst>
                          </p:cTn>
                        </p:par>
                      </p:childTnLst>
                    </p:cTn>
                  </p:par>
                  <p:par>
                    <p:cTn id="220" fill="hold">
                      <p:stCondLst>
                        <p:cond delay="indefinite"/>
                      </p:stCondLst>
                      <p:childTnLst>
                        <p:par>
                          <p:cTn id="221" fill="hold">
                            <p:stCondLst>
                              <p:cond delay="0"/>
                            </p:stCondLst>
                            <p:childTnLst>
                              <p:par>
                                <p:cTn id="222" presetID="42" presetClass="entr" presetSubtype="0" fill="hold" grpId="0" nodeType="clickEffect">
                                  <p:stCondLst>
                                    <p:cond delay="0"/>
                                  </p:stCondLst>
                                  <p:childTnLst>
                                    <p:set>
                                      <p:cBhvr>
                                        <p:cTn id="223" dur="1" fill="hold">
                                          <p:stCondLst>
                                            <p:cond delay="0"/>
                                          </p:stCondLst>
                                        </p:cTn>
                                        <p:tgtEl>
                                          <p:spTgt spid="14338">
                                            <p:txEl>
                                              <p:pRg st="31" end="31"/>
                                            </p:txEl>
                                          </p:spTgt>
                                        </p:tgtEl>
                                        <p:attrNameLst>
                                          <p:attrName>style.visibility</p:attrName>
                                        </p:attrNameLst>
                                      </p:cBhvr>
                                      <p:to>
                                        <p:strVal val="visible"/>
                                      </p:to>
                                    </p:set>
                                    <p:animEffect transition="in" filter="fade">
                                      <p:cBhvr>
                                        <p:cTn id="224" dur="1000"/>
                                        <p:tgtEl>
                                          <p:spTgt spid="14338">
                                            <p:txEl>
                                              <p:pRg st="31" end="31"/>
                                            </p:txEl>
                                          </p:spTgt>
                                        </p:tgtEl>
                                      </p:cBhvr>
                                    </p:animEffect>
                                    <p:anim calcmode="lin" valueType="num">
                                      <p:cBhvr>
                                        <p:cTn id="225" dur="1000" fill="hold"/>
                                        <p:tgtEl>
                                          <p:spTgt spid="14338">
                                            <p:txEl>
                                              <p:pRg st="31" end="31"/>
                                            </p:txEl>
                                          </p:spTgt>
                                        </p:tgtEl>
                                        <p:attrNameLst>
                                          <p:attrName>ppt_x</p:attrName>
                                        </p:attrNameLst>
                                      </p:cBhvr>
                                      <p:tavLst>
                                        <p:tav tm="0">
                                          <p:val>
                                            <p:strVal val="#ppt_x"/>
                                          </p:val>
                                        </p:tav>
                                        <p:tav tm="100000">
                                          <p:val>
                                            <p:strVal val="#ppt_x"/>
                                          </p:val>
                                        </p:tav>
                                      </p:tavLst>
                                    </p:anim>
                                    <p:anim calcmode="lin" valueType="num">
                                      <p:cBhvr>
                                        <p:cTn id="226" dur="1000" fill="hold"/>
                                        <p:tgtEl>
                                          <p:spTgt spid="14338">
                                            <p:txEl>
                                              <p:pRg st="31" end="31"/>
                                            </p:txEl>
                                          </p:spTgt>
                                        </p:tgtEl>
                                        <p:attrNameLst>
                                          <p:attrName>ppt_y</p:attrName>
                                        </p:attrNameLst>
                                      </p:cBhvr>
                                      <p:tavLst>
                                        <p:tav tm="0">
                                          <p:val>
                                            <p:strVal val="#ppt_y+.1"/>
                                          </p:val>
                                        </p:tav>
                                        <p:tav tm="100000">
                                          <p:val>
                                            <p:strVal val="#ppt_y"/>
                                          </p:val>
                                        </p:tav>
                                      </p:tavLst>
                                    </p:anim>
                                  </p:childTnLst>
                                </p:cTn>
                              </p:par>
                            </p:childTnLst>
                          </p:cTn>
                        </p:par>
                      </p:childTnLst>
                    </p:cTn>
                  </p:par>
                  <p:par>
                    <p:cTn id="227" fill="hold">
                      <p:stCondLst>
                        <p:cond delay="indefinite"/>
                      </p:stCondLst>
                      <p:childTnLst>
                        <p:par>
                          <p:cTn id="228" fill="hold">
                            <p:stCondLst>
                              <p:cond delay="0"/>
                            </p:stCondLst>
                            <p:childTnLst>
                              <p:par>
                                <p:cTn id="229" presetID="42" presetClass="entr" presetSubtype="0" fill="hold" grpId="0" nodeType="clickEffect">
                                  <p:stCondLst>
                                    <p:cond delay="0"/>
                                  </p:stCondLst>
                                  <p:childTnLst>
                                    <p:set>
                                      <p:cBhvr>
                                        <p:cTn id="230" dur="1" fill="hold">
                                          <p:stCondLst>
                                            <p:cond delay="0"/>
                                          </p:stCondLst>
                                        </p:cTn>
                                        <p:tgtEl>
                                          <p:spTgt spid="14338">
                                            <p:txEl>
                                              <p:pRg st="32" end="32"/>
                                            </p:txEl>
                                          </p:spTgt>
                                        </p:tgtEl>
                                        <p:attrNameLst>
                                          <p:attrName>style.visibility</p:attrName>
                                        </p:attrNameLst>
                                      </p:cBhvr>
                                      <p:to>
                                        <p:strVal val="visible"/>
                                      </p:to>
                                    </p:set>
                                    <p:animEffect transition="in" filter="fade">
                                      <p:cBhvr>
                                        <p:cTn id="231" dur="1000"/>
                                        <p:tgtEl>
                                          <p:spTgt spid="14338">
                                            <p:txEl>
                                              <p:pRg st="32" end="32"/>
                                            </p:txEl>
                                          </p:spTgt>
                                        </p:tgtEl>
                                      </p:cBhvr>
                                    </p:animEffect>
                                    <p:anim calcmode="lin" valueType="num">
                                      <p:cBhvr>
                                        <p:cTn id="232" dur="1000" fill="hold"/>
                                        <p:tgtEl>
                                          <p:spTgt spid="14338">
                                            <p:txEl>
                                              <p:pRg st="32" end="32"/>
                                            </p:txEl>
                                          </p:spTgt>
                                        </p:tgtEl>
                                        <p:attrNameLst>
                                          <p:attrName>ppt_x</p:attrName>
                                        </p:attrNameLst>
                                      </p:cBhvr>
                                      <p:tavLst>
                                        <p:tav tm="0">
                                          <p:val>
                                            <p:strVal val="#ppt_x"/>
                                          </p:val>
                                        </p:tav>
                                        <p:tav tm="100000">
                                          <p:val>
                                            <p:strVal val="#ppt_x"/>
                                          </p:val>
                                        </p:tav>
                                      </p:tavLst>
                                    </p:anim>
                                    <p:anim calcmode="lin" valueType="num">
                                      <p:cBhvr>
                                        <p:cTn id="233" dur="1000" fill="hold"/>
                                        <p:tgtEl>
                                          <p:spTgt spid="14338">
                                            <p:txEl>
                                              <p:pRg st="32" end="32"/>
                                            </p:txEl>
                                          </p:spTgt>
                                        </p:tgtEl>
                                        <p:attrNameLst>
                                          <p:attrName>ppt_y</p:attrName>
                                        </p:attrNameLst>
                                      </p:cBhvr>
                                      <p:tavLst>
                                        <p:tav tm="0">
                                          <p:val>
                                            <p:strVal val="#ppt_y+.1"/>
                                          </p:val>
                                        </p:tav>
                                        <p:tav tm="100000">
                                          <p:val>
                                            <p:strVal val="#ppt_y"/>
                                          </p:val>
                                        </p:tav>
                                      </p:tavLst>
                                    </p:anim>
                                  </p:childTnLst>
                                </p:cTn>
                              </p:par>
                            </p:childTnLst>
                          </p:cTn>
                        </p:par>
                      </p:childTnLst>
                    </p:cTn>
                  </p:par>
                  <p:par>
                    <p:cTn id="234" fill="hold">
                      <p:stCondLst>
                        <p:cond delay="indefinite"/>
                      </p:stCondLst>
                      <p:childTnLst>
                        <p:par>
                          <p:cTn id="235" fill="hold">
                            <p:stCondLst>
                              <p:cond delay="0"/>
                            </p:stCondLst>
                            <p:childTnLst>
                              <p:par>
                                <p:cTn id="236" presetID="42" presetClass="entr" presetSubtype="0" fill="hold" grpId="0" nodeType="clickEffect">
                                  <p:stCondLst>
                                    <p:cond delay="0"/>
                                  </p:stCondLst>
                                  <p:childTnLst>
                                    <p:set>
                                      <p:cBhvr>
                                        <p:cTn id="237" dur="1" fill="hold">
                                          <p:stCondLst>
                                            <p:cond delay="0"/>
                                          </p:stCondLst>
                                        </p:cTn>
                                        <p:tgtEl>
                                          <p:spTgt spid="14338">
                                            <p:txEl>
                                              <p:pRg st="33" end="33"/>
                                            </p:txEl>
                                          </p:spTgt>
                                        </p:tgtEl>
                                        <p:attrNameLst>
                                          <p:attrName>style.visibility</p:attrName>
                                        </p:attrNameLst>
                                      </p:cBhvr>
                                      <p:to>
                                        <p:strVal val="visible"/>
                                      </p:to>
                                    </p:set>
                                    <p:animEffect transition="in" filter="fade">
                                      <p:cBhvr>
                                        <p:cTn id="238" dur="1000"/>
                                        <p:tgtEl>
                                          <p:spTgt spid="14338">
                                            <p:txEl>
                                              <p:pRg st="33" end="33"/>
                                            </p:txEl>
                                          </p:spTgt>
                                        </p:tgtEl>
                                      </p:cBhvr>
                                    </p:animEffect>
                                    <p:anim calcmode="lin" valueType="num">
                                      <p:cBhvr>
                                        <p:cTn id="239" dur="1000" fill="hold"/>
                                        <p:tgtEl>
                                          <p:spTgt spid="14338">
                                            <p:txEl>
                                              <p:pRg st="33" end="33"/>
                                            </p:txEl>
                                          </p:spTgt>
                                        </p:tgtEl>
                                        <p:attrNameLst>
                                          <p:attrName>ppt_x</p:attrName>
                                        </p:attrNameLst>
                                      </p:cBhvr>
                                      <p:tavLst>
                                        <p:tav tm="0">
                                          <p:val>
                                            <p:strVal val="#ppt_x"/>
                                          </p:val>
                                        </p:tav>
                                        <p:tav tm="100000">
                                          <p:val>
                                            <p:strVal val="#ppt_x"/>
                                          </p:val>
                                        </p:tav>
                                      </p:tavLst>
                                    </p:anim>
                                    <p:anim calcmode="lin" valueType="num">
                                      <p:cBhvr>
                                        <p:cTn id="240" dur="1000" fill="hold"/>
                                        <p:tgtEl>
                                          <p:spTgt spid="14338">
                                            <p:txEl>
                                              <p:pRg st="33" end="33"/>
                                            </p:txEl>
                                          </p:spTgt>
                                        </p:tgtEl>
                                        <p:attrNameLst>
                                          <p:attrName>ppt_y</p:attrName>
                                        </p:attrNameLst>
                                      </p:cBhvr>
                                      <p:tavLst>
                                        <p:tav tm="0">
                                          <p:val>
                                            <p:strVal val="#ppt_y+.1"/>
                                          </p:val>
                                        </p:tav>
                                        <p:tav tm="100000">
                                          <p:val>
                                            <p:strVal val="#ppt_y"/>
                                          </p:val>
                                        </p:tav>
                                      </p:tavLst>
                                    </p:anim>
                                  </p:childTnLst>
                                </p:cTn>
                              </p:par>
                            </p:childTnLst>
                          </p:cTn>
                        </p:par>
                      </p:childTnLst>
                    </p:cTn>
                  </p:par>
                  <p:par>
                    <p:cTn id="241" fill="hold">
                      <p:stCondLst>
                        <p:cond delay="indefinite"/>
                      </p:stCondLst>
                      <p:childTnLst>
                        <p:par>
                          <p:cTn id="242" fill="hold">
                            <p:stCondLst>
                              <p:cond delay="0"/>
                            </p:stCondLst>
                            <p:childTnLst>
                              <p:par>
                                <p:cTn id="243" presetID="42" presetClass="entr" presetSubtype="0" fill="hold" grpId="0" nodeType="clickEffect">
                                  <p:stCondLst>
                                    <p:cond delay="0"/>
                                  </p:stCondLst>
                                  <p:childTnLst>
                                    <p:set>
                                      <p:cBhvr>
                                        <p:cTn id="244" dur="1" fill="hold">
                                          <p:stCondLst>
                                            <p:cond delay="0"/>
                                          </p:stCondLst>
                                        </p:cTn>
                                        <p:tgtEl>
                                          <p:spTgt spid="14338">
                                            <p:txEl>
                                              <p:pRg st="34" end="34"/>
                                            </p:txEl>
                                          </p:spTgt>
                                        </p:tgtEl>
                                        <p:attrNameLst>
                                          <p:attrName>style.visibility</p:attrName>
                                        </p:attrNameLst>
                                      </p:cBhvr>
                                      <p:to>
                                        <p:strVal val="visible"/>
                                      </p:to>
                                    </p:set>
                                    <p:animEffect transition="in" filter="fade">
                                      <p:cBhvr>
                                        <p:cTn id="245" dur="1000"/>
                                        <p:tgtEl>
                                          <p:spTgt spid="14338">
                                            <p:txEl>
                                              <p:pRg st="34" end="34"/>
                                            </p:txEl>
                                          </p:spTgt>
                                        </p:tgtEl>
                                      </p:cBhvr>
                                    </p:animEffect>
                                    <p:anim calcmode="lin" valueType="num">
                                      <p:cBhvr>
                                        <p:cTn id="246" dur="1000" fill="hold"/>
                                        <p:tgtEl>
                                          <p:spTgt spid="14338">
                                            <p:txEl>
                                              <p:pRg st="34" end="34"/>
                                            </p:txEl>
                                          </p:spTgt>
                                        </p:tgtEl>
                                        <p:attrNameLst>
                                          <p:attrName>ppt_x</p:attrName>
                                        </p:attrNameLst>
                                      </p:cBhvr>
                                      <p:tavLst>
                                        <p:tav tm="0">
                                          <p:val>
                                            <p:strVal val="#ppt_x"/>
                                          </p:val>
                                        </p:tav>
                                        <p:tav tm="100000">
                                          <p:val>
                                            <p:strVal val="#ppt_x"/>
                                          </p:val>
                                        </p:tav>
                                      </p:tavLst>
                                    </p:anim>
                                    <p:anim calcmode="lin" valueType="num">
                                      <p:cBhvr>
                                        <p:cTn id="247" dur="1000" fill="hold"/>
                                        <p:tgtEl>
                                          <p:spTgt spid="14338">
                                            <p:txEl>
                                              <p:pRg st="34" end="3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38" grpId="0" build="p"/>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9" name="Picture 2" descr="C:\Users\Administrator\Desktop\学校LOGO.jpg"/>
          <p:cNvPicPr>
            <a:picLocks noChangeAspect="1" noChangeArrowheads="1"/>
          </p:cNvPicPr>
          <p:nvPr/>
        </p:nvPicPr>
        <p:blipFill>
          <a:blip r:embed="rId2"/>
          <a:srcRect b="50735"/>
          <a:stretch>
            <a:fillRect/>
          </a:stretch>
        </p:blipFill>
        <p:spPr bwMode="auto">
          <a:xfrm>
            <a:off x="-23813" y="49213"/>
            <a:ext cx="1492251" cy="1435100"/>
          </a:xfrm>
          <a:prstGeom prst="rect">
            <a:avLst/>
          </a:prstGeom>
          <a:noFill/>
        </p:spPr>
      </p:pic>
      <p:sp>
        <p:nvSpPr>
          <p:cNvPr id="6" name="TextBox 3"/>
          <p:cNvSpPr txBox="1">
            <a:spLocks noChangeArrowheads="1"/>
          </p:cNvSpPr>
          <p:nvPr/>
        </p:nvSpPr>
        <p:spPr bwMode="auto">
          <a:xfrm>
            <a:off x="5004048" y="52388"/>
            <a:ext cx="4139952"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r>
              <a:rPr lang="en-US" altLang="zh-CN" sz="2000" b="1" i="1" dirty="0">
                <a:solidFill>
                  <a:srgbClr val="0070C0"/>
                </a:solidFill>
                <a:latin typeface="Times New Roman" pitchFamily="18" charset="0"/>
                <a:cs typeface="Times New Roman" pitchFamily="18" charset="0"/>
              </a:rPr>
              <a:t>No.</a:t>
            </a:r>
            <a:r>
              <a:rPr lang="en-US" altLang="zh-CN" sz="2000" b="1" dirty="0">
                <a:solidFill>
                  <a:srgbClr val="0070C0"/>
                </a:solidFill>
                <a:latin typeface="Times New Roman" pitchFamily="18" charset="0"/>
                <a:cs typeface="Times New Roman" pitchFamily="18" charset="0"/>
              </a:rPr>
              <a:t>1</a:t>
            </a:r>
            <a:r>
              <a:rPr lang="en-US" altLang="zh-CN" sz="2000" b="1" i="1" dirty="0">
                <a:solidFill>
                  <a:srgbClr val="0070C0"/>
                </a:solidFill>
                <a:latin typeface="Times New Roman" pitchFamily="18" charset="0"/>
                <a:cs typeface="Times New Roman" pitchFamily="18" charset="0"/>
              </a:rPr>
              <a:t>  middle  school </a:t>
            </a:r>
            <a:r>
              <a:rPr lang="zh-CN" altLang="en-US" sz="2000" b="1" dirty="0" smtClean="0">
                <a:solidFill>
                  <a:srgbClr val="0070C0"/>
                </a:solidFill>
                <a:latin typeface="Times New Roman" pitchFamily="18" charset="0"/>
                <a:cs typeface="Times New Roman" pitchFamily="18" charset="0"/>
              </a:rPr>
              <a:t>，</a:t>
            </a:r>
            <a:r>
              <a:rPr lang="en-US" altLang="zh-CN" sz="2000" b="1" i="1" dirty="0">
                <a:solidFill>
                  <a:srgbClr val="0070C0"/>
                </a:solidFill>
                <a:latin typeface="Times New Roman" pitchFamily="18" charset="0"/>
                <a:cs typeface="Times New Roman" pitchFamily="18" charset="0"/>
              </a:rPr>
              <a:t>my  love </a:t>
            </a:r>
            <a:r>
              <a:rPr lang="zh-CN" altLang="en-US" sz="2000" b="1" dirty="0">
                <a:solidFill>
                  <a:srgbClr val="0070C0"/>
                </a:solidFill>
                <a:latin typeface="Times New Roman" pitchFamily="18" charset="0"/>
                <a:cs typeface="Times New Roman" pitchFamily="18" charset="0"/>
              </a:rPr>
              <a:t>！</a:t>
            </a:r>
            <a:endParaRPr lang="zh-CN" altLang="en-US" sz="2000" b="1" i="1" dirty="0">
              <a:solidFill>
                <a:srgbClr val="0070C0"/>
              </a:solidFill>
              <a:latin typeface="Times New Roman" pitchFamily="18" charset="0"/>
              <a:cs typeface="Times New Roman" pitchFamily="18" charset="0"/>
            </a:endParaRPr>
          </a:p>
        </p:txBody>
      </p:sp>
      <p:pic>
        <p:nvPicPr>
          <p:cNvPr id="7" name="单色问题导学.eps" descr="id:2147505790;FounderCES"/>
          <p:cNvPicPr/>
          <p:nvPr/>
        </p:nvPicPr>
        <p:blipFill>
          <a:blip r:embed="rId3"/>
          <a:stretch>
            <a:fillRect/>
          </a:stretch>
        </p:blipFill>
        <p:spPr>
          <a:xfrm>
            <a:off x="1619672" y="250825"/>
            <a:ext cx="2274039" cy="664711"/>
          </a:xfrm>
          <a:prstGeom prst="rect">
            <a:avLst/>
          </a:prstGeom>
        </p:spPr>
      </p:pic>
      <mc:AlternateContent xmlns:mc="http://schemas.openxmlformats.org/markup-compatibility/2006">
        <mc:Choice xmlns:a14="http://schemas.microsoft.com/office/drawing/2010/main" Requires="a14">
          <p:sp>
            <p:nvSpPr>
              <p:cNvPr id="14338" name="副标题 2"/>
              <p:cNvSpPr>
                <a:spLocks noGrp="1"/>
              </p:cNvSpPr>
              <p:nvPr>
                <p:ph idx="1"/>
              </p:nvPr>
            </p:nvSpPr>
            <p:spPr>
              <a:xfrm>
                <a:off x="179512" y="1340768"/>
                <a:ext cx="8507288" cy="5328592"/>
              </a:xfrm>
            </p:spPr>
            <p:txBody>
              <a:bodyPr/>
              <a:lstStyle/>
              <a:p>
                <a:r>
                  <a:rPr lang="en-US" altLang="zh-CN" b="1" dirty="0" smtClean="0">
                    <a:latin typeface="Times New Roman" pitchFamily="18" charset="0"/>
                    <a:cs typeface="Times New Roman" pitchFamily="18" charset="0"/>
                  </a:rPr>
                  <a:t>(</a:t>
                </a:r>
                <a:r>
                  <a:rPr lang="zh-CN" altLang="zh-CN" b="1" dirty="0">
                    <a:latin typeface="Times New Roman" pitchFamily="18" charset="0"/>
                    <a:cs typeface="Times New Roman" pitchFamily="18" charset="0"/>
                  </a:rPr>
                  <a:t>法二</a:t>
                </a:r>
                <a:r>
                  <a:rPr lang="en-US" altLang="zh-CN" b="1" dirty="0">
                    <a:latin typeface="Times New Roman" pitchFamily="18" charset="0"/>
                    <a:cs typeface="Times New Roman" pitchFamily="18" charset="0"/>
                  </a:rPr>
                  <a:t>)</a:t>
                </a:r>
                <a:r>
                  <a:rPr lang="zh-CN" altLang="zh-CN" b="1" dirty="0">
                    <a:latin typeface="Times New Roman" pitchFamily="18" charset="0"/>
                    <a:cs typeface="Times New Roman" pitchFamily="18" charset="0"/>
                  </a:rPr>
                  <a:t>因为</a:t>
                </a:r>
                <a14:m>
                  <m:oMath xmlns:m="http://schemas.openxmlformats.org/officeDocument/2006/math">
                    <m:f>
                      <m:fPr>
                        <m:ctrlPr>
                          <a:rPr lang="zh-CN" altLang="zh-CN" b="1" i="1"/>
                        </m:ctrlPr>
                      </m:fPr>
                      <m:num>
                        <m:r>
                          <a:rPr lang="en-US" altLang="zh-CN" b="1" i="1"/>
                          <m:t>𝟏</m:t>
                        </m:r>
                      </m:num>
                      <m:den>
                        <m:r>
                          <a:rPr lang="en-US" altLang="zh-CN" b="1" i="1"/>
                          <m:t>𝐚</m:t>
                        </m:r>
                      </m:den>
                    </m:f>
                    <m:r>
                      <a:rPr lang="zh-CN" altLang="zh-CN" b="1"/>
                      <m:t>＋</m:t>
                    </m:r>
                    <m:f>
                      <m:fPr>
                        <m:ctrlPr>
                          <a:rPr lang="zh-CN" altLang="zh-CN" b="1" i="1"/>
                        </m:ctrlPr>
                      </m:fPr>
                      <m:num>
                        <m:r>
                          <a:rPr lang="en-US" altLang="zh-CN" b="1" i="1"/>
                          <m:t>𝟏</m:t>
                        </m:r>
                      </m:num>
                      <m:den>
                        <m:r>
                          <a:rPr lang="en-US" altLang="zh-CN" b="1" i="1"/>
                          <m:t>𝐛</m:t>
                        </m:r>
                      </m:den>
                    </m:f>
                  </m:oMath>
                </a14:m>
                <a:r>
                  <a:rPr lang="en-US" altLang="zh-CN" b="1" dirty="0">
                    <a:latin typeface="Times New Roman" pitchFamily="18" charset="0"/>
                    <a:cs typeface="Times New Roman" pitchFamily="18" charset="0"/>
                  </a:rPr>
                  <a:t>≥2</a:t>
                </a:r>
                <a14:m>
                  <m:oMath xmlns:m="http://schemas.openxmlformats.org/officeDocument/2006/math">
                    <m:rad>
                      <m:radPr>
                        <m:degHide m:val="on"/>
                        <m:ctrlPr>
                          <a:rPr lang="zh-CN" altLang="zh-CN" b="1" i="1"/>
                        </m:ctrlPr>
                      </m:radPr>
                      <m:deg/>
                      <m:e>
                        <m:f>
                          <m:fPr>
                            <m:ctrlPr>
                              <a:rPr lang="zh-CN" altLang="zh-CN" b="1" i="1"/>
                            </m:ctrlPr>
                          </m:fPr>
                          <m:num>
                            <m:r>
                              <a:rPr lang="en-US" altLang="zh-CN" b="1" i="1"/>
                              <m:t>𝟏</m:t>
                            </m:r>
                          </m:num>
                          <m:den>
                            <m:r>
                              <a:rPr lang="en-US" altLang="zh-CN" b="1" i="1"/>
                              <m:t>𝐚𝐛</m:t>
                            </m:r>
                          </m:den>
                        </m:f>
                      </m:e>
                    </m:rad>
                  </m:oMath>
                </a14:m>
                <a:r>
                  <a:rPr lang="zh-CN" altLang="zh-CN" b="1" dirty="0">
                    <a:latin typeface="Times New Roman" pitchFamily="18" charset="0"/>
                    <a:cs typeface="Times New Roman" pitchFamily="18" charset="0"/>
                  </a:rPr>
                  <a:t>＝</a:t>
                </a:r>
                <a:r>
                  <a:rPr lang="en-US" altLang="zh-CN" b="1" dirty="0">
                    <a:latin typeface="Times New Roman" pitchFamily="18" charset="0"/>
                    <a:cs typeface="Times New Roman" pitchFamily="18" charset="0"/>
                  </a:rPr>
                  <a:t>2</a:t>
                </a:r>
                <a14:m>
                  <m:oMath xmlns:m="http://schemas.openxmlformats.org/officeDocument/2006/math">
                    <m:rad>
                      <m:radPr>
                        <m:degHide m:val="on"/>
                        <m:ctrlPr>
                          <a:rPr lang="zh-CN" altLang="zh-CN" b="1" i="1"/>
                        </m:ctrlPr>
                      </m:radPr>
                      <m:deg/>
                      <m:e>
                        <m:r>
                          <a:rPr lang="en-US" altLang="zh-CN" b="1" i="1"/>
                          <m:t>𝐜</m:t>
                        </m:r>
                      </m:e>
                    </m:rad>
                  </m:oMath>
                </a14:m>
                <a:r>
                  <a:rPr lang="zh-CN" altLang="zh-CN" b="1" dirty="0">
                    <a:latin typeface="Times New Roman" pitchFamily="18" charset="0"/>
                    <a:cs typeface="Times New Roman" pitchFamily="18" charset="0"/>
                  </a:rPr>
                  <a:t>，</a:t>
                </a:r>
                <a:endParaRPr lang="zh-CN" altLang="zh-CN" dirty="0">
                  <a:latin typeface="Times New Roman" pitchFamily="18" charset="0"/>
                  <a:cs typeface="Times New Roman" pitchFamily="18" charset="0"/>
                </a:endParaRPr>
              </a:p>
              <a:p>
                <a14:m>
                  <m:oMath xmlns:m="http://schemas.openxmlformats.org/officeDocument/2006/math">
                    <m:f>
                      <m:fPr>
                        <m:ctrlPr>
                          <a:rPr lang="zh-CN" altLang="zh-CN" b="1" i="1"/>
                        </m:ctrlPr>
                      </m:fPr>
                      <m:num>
                        <m:r>
                          <a:rPr lang="en-US" altLang="zh-CN" b="1" i="1"/>
                          <m:t>𝟏</m:t>
                        </m:r>
                      </m:num>
                      <m:den>
                        <m:r>
                          <a:rPr lang="en-US" altLang="zh-CN" b="1" i="1"/>
                          <m:t>𝐛</m:t>
                        </m:r>
                      </m:den>
                    </m:f>
                    <m:r>
                      <a:rPr lang="zh-CN" altLang="zh-CN" b="1"/>
                      <m:t>＋</m:t>
                    </m:r>
                    <m:f>
                      <m:fPr>
                        <m:ctrlPr>
                          <a:rPr lang="zh-CN" altLang="zh-CN" b="1" i="1"/>
                        </m:ctrlPr>
                      </m:fPr>
                      <m:num>
                        <m:r>
                          <a:rPr lang="en-US" altLang="zh-CN" b="1" i="1"/>
                          <m:t>𝟏</m:t>
                        </m:r>
                      </m:num>
                      <m:den>
                        <m:r>
                          <a:rPr lang="en-US" altLang="zh-CN" b="1" i="1"/>
                          <m:t>𝐜</m:t>
                        </m:r>
                      </m:den>
                    </m:f>
                  </m:oMath>
                </a14:m>
                <a:r>
                  <a:rPr lang="en-US" altLang="zh-CN" b="1" dirty="0">
                    <a:latin typeface="Times New Roman" pitchFamily="18" charset="0"/>
                    <a:cs typeface="Times New Roman" pitchFamily="18" charset="0"/>
                  </a:rPr>
                  <a:t>≥2</a:t>
                </a:r>
                <a14:m>
                  <m:oMath xmlns:m="http://schemas.openxmlformats.org/officeDocument/2006/math">
                    <m:rad>
                      <m:radPr>
                        <m:degHide m:val="on"/>
                        <m:ctrlPr>
                          <a:rPr lang="zh-CN" altLang="zh-CN" b="1" i="1"/>
                        </m:ctrlPr>
                      </m:radPr>
                      <m:deg/>
                      <m:e>
                        <m:f>
                          <m:fPr>
                            <m:ctrlPr>
                              <a:rPr lang="zh-CN" altLang="zh-CN" b="1" i="1"/>
                            </m:ctrlPr>
                          </m:fPr>
                          <m:num>
                            <m:r>
                              <a:rPr lang="en-US" altLang="zh-CN" b="1" i="1"/>
                              <m:t>𝟏</m:t>
                            </m:r>
                          </m:num>
                          <m:den>
                            <m:r>
                              <a:rPr lang="en-US" altLang="zh-CN" b="1" i="1"/>
                              <m:t>𝐛𝐜</m:t>
                            </m:r>
                          </m:den>
                        </m:f>
                      </m:e>
                    </m:rad>
                  </m:oMath>
                </a14:m>
                <a:r>
                  <a:rPr lang="zh-CN" altLang="zh-CN" b="1" dirty="0">
                    <a:latin typeface="Times New Roman" pitchFamily="18" charset="0"/>
                    <a:cs typeface="Times New Roman" pitchFamily="18" charset="0"/>
                  </a:rPr>
                  <a:t>＝</a:t>
                </a:r>
                <a:r>
                  <a:rPr lang="en-US" altLang="zh-CN" b="1" dirty="0">
                    <a:latin typeface="Times New Roman" pitchFamily="18" charset="0"/>
                    <a:cs typeface="Times New Roman" pitchFamily="18" charset="0"/>
                  </a:rPr>
                  <a:t>2</a:t>
                </a:r>
                <a14:m>
                  <m:oMath xmlns:m="http://schemas.openxmlformats.org/officeDocument/2006/math">
                    <m:rad>
                      <m:radPr>
                        <m:degHide m:val="on"/>
                        <m:ctrlPr>
                          <a:rPr lang="zh-CN" altLang="zh-CN" b="1" i="1"/>
                        </m:ctrlPr>
                      </m:radPr>
                      <m:deg/>
                      <m:e>
                        <m:r>
                          <a:rPr lang="en-US" altLang="zh-CN" b="1" i="1"/>
                          <m:t>𝐚</m:t>
                        </m:r>
                      </m:e>
                    </m:rad>
                  </m:oMath>
                </a14:m>
                <a:r>
                  <a:rPr lang="zh-CN" altLang="zh-CN" b="1" dirty="0">
                    <a:latin typeface="Times New Roman" pitchFamily="18" charset="0"/>
                    <a:cs typeface="Times New Roman" pitchFamily="18" charset="0"/>
                  </a:rPr>
                  <a:t>，</a:t>
                </a:r>
                <a14:m>
                  <m:oMath xmlns:m="http://schemas.openxmlformats.org/officeDocument/2006/math">
                    <m:f>
                      <m:fPr>
                        <m:ctrlPr>
                          <a:rPr lang="zh-CN" altLang="zh-CN" b="1" i="1"/>
                        </m:ctrlPr>
                      </m:fPr>
                      <m:num>
                        <m:r>
                          <a:rPr lang="en-US" altLang="zh-CN" b="1" i="1"/>
                          <m:t>𝟏</m:t>
                        </m:r>
                      </m:num>
                      <m:den>
                        <m:r>
                          <a:rPr lang="en-US" altLang="zh-CN" b="1" i="1"/>
                          <m:t>𝐜</m:t>
                        </m:r>
                      </m:den>
                    </m:f>
                    <m:r>
                      <a:rPr lang="zh-CN" altLang="zh-CN" b="1"/>
                      <m:t>＋</m:t>
                    </m:r>
                    <m:f>
                      <m:fPr>
                        <m:ctrlPr>
                          <a:rPr lang="zh-CN" altLang="zh-CN" b="1" i="1"/>
                        </m:ctrlPr>
                      </m:fPr>
                      <m:num>
                        <m:r>
                          <a:rPr lang="en-US" altLang="zh-CN" b="1" i="1"/>
                          <m:t>𝟏</m:t>
                        </m:r>
                      </m:num>
                      <m:den>
                        <m:r>
                          <a:rPr lang="en-US" altLang="zh-CN" b="1" i="1"/>
                          <m:t>𝐚</m:t>
                        </m:r>
                      </m:den>
                    </m:f>
                  </m:oMath>
                </a14:m>
                <a:r>
                  <a:rPr lang="en-US" altLang="zh-CN" b="1" dirty="0">
                    <a:latin typeface="Times New Roman" pitchFamily="18" charset="0"/>
                    <a:cs typeface="Times New Roman" pitchFamily="18" charset="0"/>
                  </a:rPr>
                  <a:t>≥2</a:t>
                </a:r>
                <a14:m>
                  <m:oMath xmlns:m="http://schemas.openxmlformats.org/officeDocument/2006/math">
                    <m:rad>
                      <m:radPr>
                        <m:degHide m:val="on"/>
                        <m:ctrlPr>
                          <a:rPr lang="zh-CN" altLang="zh-CN" b="1" i="1"/>
                        </m:ctrlPr>
                      </m:radPr>
                      <m:deg/>
                      <m:e>
                        <m:f>
                          <m:fPr>
                            <m:ctrlPr>
                              <a:rPr lang="zh-CN" altLang="zh-CN" b="1" i="1"/>
                            </m:ctrlPr>
                          </m:fPr>
                          <m:num>
                            <m:r>
                              <a:rPr lang="en-US" altLang="zh-CN" b="1" i="1"/>
                              <m:t>𝟏</m:t>
                            </m:r>
                          </m:num>
                          <m:den>
                            <m:r>
                              <a:rPr lang="en-US" altLang="zh-CN" b="1" i="1"/>
                              <m:t>𝐚𝐜</m:t>
                            </m:r>
                          </m:den>
                        </m:f>
                      </m:e>
                    </m:rad>
                  </m:oMath>
                </a14:m>
                <a:r>
                  <a:rPr lang="zh-CN" altLang="zh-CN" b="1" dirty="0">
                    <a:latin typeface="Times New Roman" pitchFamily="18" charset="0"/>
                    <a:cs typeface="Times New Roman" pitchFamily="18" charset="0"/>
                  </a:rPr>
                  <a:t>＝</a:t>
                </a:r>
                <a:r>
                  <a:rPr lang="en-US" altLang="zh-CN" b="1" dirty="0">
                    <a:latin typeface="Times New Roman" pitchFamily="18" charset="0"/>
                    <a:cs typeface="Times New Roman" pitchFamily="18" charset="0"/>
                  </a:rPr>
                  <a:t>2</a:t>
                </a:r>
                <a14:m>
                  <m:oMath xmlns:m="http://schemas.openxmlformats.org/officeDocument/2006/math">
                    <m:rad>
                      <m:radPr>
                        <m:degHide m:val="on"/>
                        <m:ctrlPr>
                          <a:rPr lang="zh-CN" altLang="zh-CN" b="1" i="1"/>
                        </m:ctrlPr>
                      </m:radPr>
                      <m:deg/>
                      <m:e>
                        <m:r>
                          <a:rPr lang="en-US" altLang="zh-CN" b="1" i="1"/>
                          <m:t>𝐛</m:t>
                        </m:r>
                      </m:e>
                    </m:rad>
                  </m:oMath>
                </a14:m>
                <a:r>
                  <a:rPr lang="en-US" altLang="zh-CN" b="1" dirty="0">
                    <a:latin typeface="Times New Roman" pitchFamily="18" charset="0"/>
                    <a:cs typeface="Times New Roman" pitchFamily="18" charset="0"/>
                  </a:rPr>
                  <a:t>.</a:t>
                </a:r>
                <a:endParaRPr lang="zh-CN" altLang="zh-CN" dirty="0">
                  <a:latin typeface="Times New Roman" pitchFamily="18" charset="0"/>
                  <a:cs typeface="Times New Roman" pitchFamily="18" charset="0"/>
                </a:endParaRPr>
              </a:p>
              <a:p>
                <a:r>
                  <a:rPr lang="zh-CN" altLang="zh-CN" b="1" dirty="0" smtClean="0">
                    <a:latin typeface="Times New Roman" pitchFamily="18" charset="0"/>
                    <a:cs typeface="Times New Roman" pitchFamily="18" charset="0"/>
                  </a:rPr>
                  <a:t>以上</a:t>
                </a:r>
                <a:r>
                  <a:rPr lang="zh-CN" altLang="zh-CN" b="1" dirty="0">
                    <a:latin typeface="Times New Roman" pitchFamily="18" charset="0"/>
                    <a:cs typeface="Times New Roman" pitchFamily="18" charset="0"/>
                  </a:rPr>
                  <a:t>三式相加，得</a:t>
                </a:r>
                <a14:m>
                  <m:oMath xmlns:m="http://schemas.openxmlformats.org/officeDocument/2006/math">
                    <m:f>
                      <m:fPr>
                        <m:ctrlPr>
                          <a:rPr lang="zh-CN" altLang="zh-CN" b="1" i="1"/>
                        </m:ctrlPr>
                      </m:fPr>
                      <m:num>
                        <m:r>
                          <a:rPr lang="en-US" altLang="zh-CN" b="1" i="1"/>
                          <m:t>𝟏</m:t>
                        </m:r>
                      </m:num>
                      <m:den>
                        <m:r>
                          <a:rPr lang="en-US" altLang="zh-CN" b="1" i="1"/>
                          <m:t>𝐚</m:t>
                        </m:r>
                      </m:den>
                    </m:f>
                    <m:r>
                      <a:rPr lang="zh-CN" altLang="zh-CN" b="1"/>
                      <m:t>＋</m:t>
                    </m:r>
                    <m:f>
                      <m:fPr>
                        <m:ctrlPr>
                          <a:rPr lang="zh-CN" altLang="zh-CN" b="1" i="1"/>
                        </m:ctrlPr>
                      </m:fPr>
                      <m:num>
                        <m:r>
                          <a:rPr lang="en-US" altLang="zh-CN" b="1" i="1"/>
                          <m:t>𝟏</m:t>
                        </m:r>
                      </m:num>
                      <m:den>
                        <m:r>
                          <a:rPr lang="en-US" altLang="zh-CN" b="1" i="1"/>
                          <m:t>𝐛</m:t>
                        </m:r>
                      </m:den>
                    </m:f>
                    <m:r>
                      <a:rPr lang="zh-CN" altLang="zh-CN" b="1"/>
                      <m:t>＋</m:t>
                    </m:r>
                    <m:f>
                      <m:fPr>
                        <m:ctrlPr>
                          <a:rPr lang="zh-CN" altLang="zh-CN" b="1" i="1"/>
                        </m:ctrlPr>
                      </m:fPr>
                      <m:num>
                        <m:r>
                          <a:rPr lang="en-US" altLang="zh-CN" b="1" i="1"/>
                          <m:t>𝟏</m:t>
                        </m:r>
                      </m:num>
                      <m:den>
                        <m:r>
                          <a:rPr lang="en-US" altLang="zh-CN" b="1" i="1"/>
                          <m:t>𝐜</m:t>
                        </m:r>
                      </m:den>
                    </m:f>
                  </m:oMath>
                </a14:m>
                <a:r>
                  <a:rPr lang="en-US" altLang="zh-CN" b="1" dirty="0">
                    <a:latin typeface="Times New Roman" pitchFamily="18" charset="0"/>
                    <a:cs typeface="Times New Roman" pitchFamily="18" charset="0"/>
                  </a:rPr>
                  <a:t>≥</a:t>
                </a:r>
                <a14:m>
                  <m:oMath xmlns:m="http://schemas.openxmlformats.org/officeDocument/2006/math">
                    <m:rad>
                      <m:radPr>
                        <m:degHide m:val="on"/>
                        <m:ctrlPr>
                          <a:rPr lang="zh-CN" altLang="zh-CN" b="1" i="1"/>
                        </m:ctrlPr>
                      </m:radPr>
                      <m:deg/>
                      <m:e>
                        <m:r>
                          <a:rPr lang="en-US" altLang="zh-CN" b="1" i="1"/>
                          <m:t>𝐚</m:t>
                        </m:r>
                      </m:e>
                    </m:rad>
                    <m:r>
                      <a:rPr lang="zh-CN" altLang="zh-CN" b="1"/>
                      <m:t>＋</m:t>
                    </m:r>
                    <m:rad>
                      <m:radPr>
                        <m:degHide m:val="on"/>
                        <m:ctrlPr>
                          <a:rPr lang="zh-CN" altLang="zh-CN" b="1" i="1"/>
                        </m:ctrlPr>
                      </m:radPr>
                      <m:deg/>
                      <m:e>
                        <m:r>
                          <a:rPr lang="en-US" altLang="zh-CN" b="1" i="1"/>
                          <m:t>𝐛</m:t>
                        </m:r>
                      </m:e>
                    </m:rad>
                    <m:r>
                      <a:rPr lang="zh-CN" altLang="zh-CN" b="1"/>
                      <m:t>＋</m:t>
                    </m:r>
                    <m:rad>
                      <m:radPr>
                        <m:degHide m:val="on"/>
                        <m:ctrlPr>
                          <a:rPr lang="zh-CN" altLang="zh-CN" b="1" i="1"/>
                        </m:ctrlPr>
                      </m:radPr>
                      <m:deg/>
                      <m:e>
                        <m:r>
                          <a:rPr lang="en-US" altLang="zh-CN" b="1" i="1"/>
                          <m:t>𝐜</m:t>
                        </m:r>
                      </m:e>
                    </m:rad>
                  </m:oMath>
                </a14:m>
                <a:r>
                  <a:rPr lang="en-US" altLang="zh-CN" b="1" dirty="0">
                    <a:latin typeface="Times New Roman" pitchFamily="18" charset="0"/>
                    <a:cs typeface="Times New Roman" pitchFamily="18" charset="0"/>
                  </a:rPr>
                  <a:t>.</a:t>
                </a:r>
                <a:endParaRPr lang="zh-CN" altLang="zh-CN" dirty="0">
                  <a:latin typeface="Times New Roman" pitchFamily="18" charset="0"/>
                  <a:cs typeface="Times New Roman" pitchFamily="18" charset="0"/>
                </a:endParaRPr>
              </a:p>
              <a:p>
                <a:r>
                  <a:rPr lang="zh-CN" altLang="zh-CN" b="1" dirty="0">
                    <a:latin typeface="Times New Roman" pitchFamily="18" charset="0"/>
                    <a:cs typeface="Times New Roman" pitchFamily="18" charset="0"/>
                  </a:rPr>
                  <a:t>又</a:t>
                </a:r>
                <a:r>
                  <a:rPr lang="en-US" altLang="zh-CN" b="1" i="1" dirty="0">
                    <a:latin typeface="Times New Roman" pitchFamily="18" charset="0"/>
                    <a:cs typeface="Times New Roman" pitchFamily="18" charset="0"/>
                  </a:rPr>
                  <a:t>a</a:t>
                </a:r>
                <a:r>
                  <a:rPr lang="zh-CN" altLang="zh-CN" b="1" dirty="0">
                    <a:latin typeface="Times New Roman" pitchFamily="18" charset="0"/>
                    <a:cs typeface="Times New Roman" pitchFamily="18" charset="0"/>
                  </a:rPr>
                  <a:t>，</a:t>
                </a:r>
                <a:r>
                  <a:rPr lang="en-US" altLang="zh-CN" b="1" i="1" dirty="0">
                    <a:latin typeface="Times New Roman" pitchFamily="18" charset="0"/>
                    <a:cs typeface="Times New Roman" pitchFamily="18" charset="0"/>
                  </a:rPr>
                  <a:t>b</a:t>
                </a:r>
                <a:r>
                  <a:rPr lang="zh-CN" altLang="zh-CN" b="1" dirty="0">
                    <a:latin typeface="Times New Roman" pitchFamily="18" charset="0"/>
                    <a:cs typeface="Times New Roman" pitchFamily="18" charset="0"/>
                  </a:rPr>
                  <a:t>，</a:t>
                </a:r>
                <a:r>
                  <a:rPr lang="en-US" altLang="zh-CN" b="1" i="1" dirty="0">
                    <a:latin typeface="Times New Roman" pitchFamily="18" charset="0"/>
                    <a:cs typeface="Times New Roman" pitchFamily="18" charset="0"/>
                  </a:rPr>
                  <a:t>c</a:t>
                </a:r>
                <a:r>
                  <a:rPr lang="zh-CN" altLang="zh-CN" b="1" dirty="0">
                    <a:latin typeface="Times New Roman" pitchFamily="18" charset="0"/>
                    <a:cs typeface="Times New Roman" pitchFamily="18" charset="0"/>
                  </a:rPr>
                  <a:t>互不相等</a:t>
                </a:r>
                <a:r>
                  <a:rPr lang="zh-CN" altLang="zh-CN" b="1" dirty="0" smtClean="0">
                    <a:latin typeface="Times New Roman" pitchFamily="18" charset="0"/>
                    <a:cs typeface="Times New Roman" pitchFamily="18" charset="0"/>
                  </a:rPr>
                  <a:t>，</a:t>
                </a:r>
                <a:endParaRPr lang="en-US" altLang="zh-CN" b="1" dirty="0" smtClean="0">
                  <a:latin typeface="Times New Roman" pitchFamily="18" charset="0"/>
                  <a:cs typeface="Times New Roman" pitchFamily="18" charset="0"/>
                </a:endParaRPr>
              </a:p>
              <a:p>
                <a:r>
                  <a:rPr lang="zh-CN" altLang="zh-CN" b="1" dirty="0" smtClean="0">
                    <a:latin typeface="Times New Roman" pitchFamily="18" charset="0"/>
                    <a:cs typeface="Times New Roman" pitchFamily="18" charset="0"/>
                  </a:rPr>
                  <a:t>所以</a:t>
                </a:r>
                <a14:m>
                  <m:oMath xmlns:m="http://schemas.openxmlformats.org/officeDocument/2006/math">
                    <m:f>
                      <m:fPr>
                        <m:ctrlPr>
                          <a:rPr lang="zh-CN" altLang="zh-CN" b="1" i="1"/>
                        </m:ctrlPr>
                      </m:fPr>
                      <m:num>
                        <m:r>
                          <a:rPr lang="en-US" altLang="zh-CN" b="1" i="1"/>
                          <m:t>𝟏</m:t>
                        </m:r>
                      </m:num>
                      <m:den>
                        <m:r>
                          <a:rPr lang="en-US" altLang="zh-CN" b="1" i="1"/>
                          <m:t>𝐚</m:t>
                        </m:r>
                      </m:den>
                    </m:f>
                    <m:r>
                      <a:rPr lang="zh-CN" altLang="zh-CN" b="1"/>
                      <m:t>＋</m:t>
                    </m:r>
                    <m:f>
                      <m:fPr>
                        <m:ctrlPr>
                          <a:rPr lang="zh-CN" altLang="zh-CN" b="1" i="1"/>
                        </m:ctrlPr>
                      </m:fPr>
                      <m:num>
                        <m:r>
                          <a:rPr lang="en-US" altLang="zh-CN" b="1" i="1"/>
                          <m:t>𝟏</m:t>
                        </m:r>
                      </m:num>
                      <m:den>
                        <m:r>
                          <a:rPr lang="en-US" altLang="zh-CN" b="1" i="1"/>
                          <m:t>𝐛</m:t>
                        </m:r>
                      </m:den>
                    </m:f>
                    <m:r>
                      <a:rPr lang="zh-CN" altLang="zh-CN" b="1"/>
                      <m:t>＋</m:t>
                    </m:r>
                    <m:f>
                      <m:fPr>
                        <m:ctrlPr>
                          <a:rPr lang="zh-CN" altLang="zh-CN" b="1" i="1"/>
                        </m:ctrlPr>
                      </m:fPr>
                      <m:num>
                        <m:r>
                          <a:rPr lang="en-US" altLang="zh-CN" b="1" i="1"/>
                          <m:t>𝟏</m:t>
                        </m:r>
                      </m:num>
                      <m:den>
                        <m:r>
                          <a:rPr lang="en-US" altLang="zh-CN" b="1" i="1"/>
                          <m:t>𝐜</m:t>
                        </m:r>
                      </m:den>
                    </m:f>
                  </m:oMath>
                </a14:m>
                <a:r>
                  <a:rPr lang="en-US" altLang="zh-CN" b="1" dirty="0">
                    <a:latin typeface="Times New Roman" pitchFamily="18" charset="0"/>
                    <a:cs typeface="Times New Roman" pitchFamily="18" charset="0"/>
                  </a:rPr>
                  <a:t>&gt;</a:t>
                </a:r>
                <a14:m>
                  <m:oMath xmlns:m="http://schemas.openxmlformats.org/officeDocument/2006/math">
                    <m:rad>
                      <m:radPr>
                        <m:degHide m:val="on"/>
                        <m:ctrlPr>
                          <a:rPr lang="zh-CN" altLang="zh-CN" b="1" i="1"/>
                        </m:ctrlPr>
                      </m:radPr>
                      <m:deg/>
                      <m:e>
                        <m:r>
                          <a:rPr lang="en-US" altLang="zh-CN" b="1" i="1"/>
                          <m:t>𝐚</m:t>
                        </m:r>
                      </m:e>
                    </m:rad>
                    <m:r>
                      <a:rPr lang="zh-CN" altLang="zh-CN" b="1"/>
                      <m:t>＋</m:t>
                    </m:r>
                    <m:rad>
                      <m:radPr>
                        <m:degHide m:val="on"/>
                        <m:ctrlPr>
                          <a:rPr lang="zh-CN" altLang="zh-CN" b="1" i="1"/>
                        </m:ctrlPr>
                      </m:radPr>
                      <m:deg/>
                      <m:e>
                        <m:r>
                          <a:rPr lang="en-US" altLang="zh-CN" b="1" i="1"/>
                          <m:t>𝐛</m:t>
                        </m:r>
                      </m:e>
                    </m:rad>
                    <m:r>
                      <a:rPr lang="zh-CN" altLang="zh-CN" b="1"/>
                      <m:t>＋</m:t>
                    </m:r>
                    <m:rad>
                      <m:radPr>
                        <m:degHide m:val="on"/>
                        <m:ctrlPr>
                          <a:rPr lang="zh-CN" altLang="zh-CN" b="1" i="1"/>
                        </m:ctrlPr>
                      </m:radPr>
                      <m:deg/>
                      <m:e>
                        <m:r>
                          <a:rPr lang="en-US" altLang="zh-CN" b="1" i="1"/>
                          <m:t>𝐜</m:t>
                        </m:r>
                      </m:e>
                    </m:rad>
                  </m:oMath>
                </a14:m>
                <a:r>
                  <a:rPr lang="en-US" altLang="zh-CN" b="1" dirty="0">
                    <a:latin typeface="Times New Roman" pitchFamily="18" charset="0"/>
                    <a:cs typeface="Times New Roman" pitchFamily="18" charset="0"/>
                  </a:rPr>
                  <a:t>.</a:t>
                </a:r>
                <a:endParaRPr lang="zh-CN" altLang="zh-CN" dirty="0">
                  <a:latin typeface="Times New Roman" pitchFamily="18" charset="0"/>
                  <a:cs typeface="Times New Roman" pitchFamily="18" charset="0"/>
                </a:endParaRPr>
              </a:p>
            </p:txBody>
          </p:sp>
        </mc:Choice>
        <mc:Fallback>
          <p:sp>
            <p:nvSpPr>
              <p:cNvPr id="14338" name="副标题 2"/>
              <p:cNvSpPr>
                <a:spLocks noGrp="1" noRot="1" noChangeAspect="1" noMove="1" noResize="1" noEditPoints="1" noAdjustHandles="1" noChangeArrowheads="1" noChangeShapeType="1" noTextEdit="1"/>
              </p:cNvSpPr>
              <p:nvPr>
                <p:ph idx="1"/>
              </p:nvPr>
            </p:nvSpPr>
            <p:spPr>
              <a:xfrm>
                <a:off x="179512" y="1340768"/>
                <a:ext cx="8507288" cy="5328592"/>
              </a:xfrm>
              <a:blipFill rotWithShape="1">
                <a:blip r:embed="rId4"/>
                <a:stretch>
                  <a:fillRect l="-1576"/>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6018723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4338">
                                            <p:txEl>
                                              <p:pRg st="0" end="0"/>
                                            </p:txEl>
                                          </p:spTgt>
                                        </p:tgtEl>
                                        <p:attrNameLst>
                                          <p:attrName>style.visibility</p:attrName>
                                        </p:attrNameLst>
                                      </p:cBhvr>
                                      <p:to>
                                        <p:strVal val="visible"/>
                                      </p:to>
                                    </p:set>
                                    <p:animEffect transition="in" filter="fade">
                                      <p:cBhvr>
                                        <p:cTn id="7" dur="1000"/>
                                        <p:tgtEl>
                                          <p:spTgt spid="14338">
                                            <p:txEl>
                                              <p:pRg st="0" end="0"/>
                                            </p:txEl>
                                          </p:spTgt>
                                        </p:tgtEl>
                                      </p:cBhvr>
                                    </p:animEffect>
                                    <p:anim calcmode="lin" valueType="num">
                                      <p:cBhvr>
                                        <p:cTn id="8" dur="1000" fill="hold"/>
                                        <p:tgtEl>
                                          <p:spTgt spid="14338">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14338">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4338">
                                            <p:txEl>
                                              <p:pRg st="1" end="1"/>
                                            </p:txEl>
                                          </p:spTgt>
                                        </p:tgtEl>
                                        <p:attrNameLst>
                                          <p:attrName>style.visibility</p:attrName>
                                        </p:attrNameLst>
                                      </p:cBhvr>
                                      <p:to>
                                        <p:strVal val="visible"/>
                                      </p:to>
                                    </p:set>
                                    <p:animEffect transition="in" filter="fade">
                                      <p:cBhvr>
                                        <p:cTn id="14" dur="1000"/>
                                        <p:tgtEl>
                                          <p:spTgt spid="14338">
                                            <p:txEl>
                                              <p:pRg st="1" end="1"/>
                                            </p:txEl>
                                          </p:spTgt>
                                        </p:tgtEl>
                                      </p:cBhvr>
                                    </p:animEffect>
                                    <p:anim calcmode="lin" valueType="num">
                                      <p:cBhvr>
                                        <p:cTn id="15" dur="1000" fill="hold"/>
                                        <p:tgtEl>
                                          <p:spTgt spid="14338">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14338">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4338">
                                            <p:txEl>
                                              <p:pRg st="2" end="2"/>
                                            </p:txEl>
                                          </p:spTgt>
                                        </p:tgtEl>
                                        <p:attrNameLst>
                                          <p:attrName>style.visibility</p:attrName>
                                        </p:attrNameLst>
                                      </p:cBhvr>
                                      <p:to>
                                        <p:strVal val="visible"/>
                                      </p:to>
                                    </p:set>
                                    <p:animEffect transition="in" filter="fade">
                                      <p:cBhvr>
                                        <p:cTn id="21" dur="1000"/>
                                        <p:tgtEl>
                                          <p:spTgt spid="14338">
                                            <p:txEl>
                                              <p:pRg st="2" end="2"/>
                                            </p:txEl>
                                          </p:spTgt>
                                        </p:tgtEl>
                                      </p:cBhvr>
                                    </p:animEffect>
                                    <p:anim calcmode="lin" valueType="num">
                                      <p:cBhvr>
                                        <p:cTn id="22" dur="1000" fill="hold"/>
                                        <p:tgtEl>
                                          <p:spTgt spid="14338">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14338">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14338">
                                            <p:txEl>
                                              <p:pRg st="3" end="3"/>
                                            </p:txEl>
                                          </p:spTgt>
                                        </p:tgtEl>
                                        <p:attrNameLst>
                                          <p:attrName>style.visibility</p:attrName>
                                        </p:attrNameLst>
                                      </p:cBhvr>
                                      <p:to>
                                        <p:strVal val="visible"/>
                                      </p:to>
                                    </p:set>
                                    <p:animEffect transition="in" filter="fade">
                                      <p:cBhvr>
                                        <p:cTn id="28" dur="1000"/>
                                        <p:tgtEl>
                                          <p:spTgt spid="14338">
                                            <p:txEl>
                                              <p:pRg st="3" end="3"/>
                                            </p:txEl>
                                          </p:spTgt>
                                        </p:tgtEl>
                                      </p:cBhvr>
                                    </p:animEffect>
                                    <p:anim calcmode="lin" valueType="num">
                                      <p:cBhvr>
                                        <p:cTn id="29" dur="1000" fill="hold"/>
                                        <p:tgtEl>
                                          <p:spTgt spid="14338">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14338">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14338">
                                            <p:txEl>
                                              <p:pRg st="4" end="4"/>
                                            </p:txEl>
                                          </p:spTgt>
                                        </p:tgtEl>
                                        <p:attrNameLst>
                                          <p:attrName>style.visibility</p:attrName>
                                        </p:attrNameLst>
                                      </p:cBhvr>
                                      <p:to>
                                        <p:strVal val="visible"/>
                                      </p:to>
                                    </p:set>
                                    <p:animEffect transition="in" filter="fade">
                                      <p:cBhvr>
                                        <p:cTn id="35" dur="1000"/>
                                        <p:tgtEl>
                                          <p:spTgt spid="14338">
                                            <p:txEl>
                                              <p:pRg st="4" end="4"/>
                                            </p:txEl>
                                          </p:spTgt>
                                        </p:tgtEl>
                                      </p:cBhvr>
                                    </p:animEffect>
                                    <p:anim calcmode="lin" valueType="num">
                                      <p:cBhvr>
                                        <p:cTn id="36" dur="1000" fill="hold"/>
                                        <p:tgtEl>
                                          <p:spTgt spid="14338">
                                            <p:txEl>
                                              <p:pRg st="4" end="4"/>
                                            </p:txEl>
                                          </p:spTgt>
                                        </p:tgtEl>
                                        <p:attrNameLst>
                                          <p:attrName>ppt_x</p:attrName>
                                        </p:attrNameLst>
                                      </p:cBhvr>
                                      <p:tavLst>
                                        <p:tav tm="0">
                                          <p:val>
                                            <p:strVal val="#ppt_x"/>
                                          </p:val>
                                        </p:tav>
                                        <p:tav tm="100000">
                                          <p:val>
                                            <p:strVal val="#ppt_x"/>
                                          </p:val>
                                        </p:tav>
                                      </p:tavLst>
                                    </p:anim>
                                    <p:anim calcmode="lin" valueType="num">
                                      <p:cBhvr>
                                        <p:cTn id="37" dur="1000" fill="hold"/>
                                        <p:tgtEl>
                                          <p:spTgt spid="14338">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38" grpId="0" build="p"/>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9" name="Picture 2" descr="C:\Users\Administrator\Desktop\学校LOGO.jpg"/>
          <p:cNvPicPr>
            <a:picLocks noChangeAspect="1" noChangeArrowheads="1"/>
          </p:cNvPicPr>
          <p:nvPr/>
        </p:nvPicPr>
        <p:blipFill>
          <a:blip r:embed="rId2"/>
          <a:srcRect b="50735"/>
          <a:stretch>
            <a:fillRect/>
          </a:stretch>
        </p:blipFill>
        <p:spPr bwMode="auto">
          <a:xfrm>
            <a:off x="-23813" y="49213"/>
            <a:ext cx="1492251" cy="1435100"/>
          </a:xfrm>
          <a:prstGeom prst="rect">
            <a:avLst/>
          </a:prstGeom>
          <a:noFill/>
        </p:spPr>
      </p:pic>
      <p:sp>
        <p:nvSpPr>
          <p:cNvPr id="6" name="TextBox 3"/>
          <p:cNvSpPr txBox="1">
            <a:spLocks noChangeArrowheads="1"/>
          </p:cNvSpPr>
          <p:nvPr/>
        </p:nvSpPr>
        <p:spPr bwMode="auto">
          <a:xfrm>
            <a:off x="5004048" y="52388"/>
            <a:ext cx="4139952"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r>
              <a:rPr lang="en-US" altLang="zh-CN" sz="2000" b="1" i="1" dirty="0">
                <a:solidFill>
                  <a:srgbClr val="0070C0"/>
                </a:solidFill>
                <a:latin typeface="Times New Roman" pitchFamily="18" charset="0"/>
                <a:cs typeface="Times New Roman" pitchFamily="18" charset="0"/>
              </a:rPr>
              <a:t>No.</a:t>
            </a:r>
            <a:r>
              <a:rPr lang="en-US" altLang="zh-CN" sz="2000" b="1" dirty="0">
                <a:solidFill>
                  <a:srgbClr val="0070C0"/>
                </a:solidFill>
                <a:latin typeface="Times New Roman" pitchFamily="18" charset="0"/>
                <a:cs typeface="Times New Roman" pitchFamily="18" charset="0"/>
              </a:rPr>
              <a:t>1</a:t>
            </a:r>
            <a:r>
              <a:rPr lang="en-US" altLang="zh-CN" sz="2000" b="1" i="1" dirty="0">
                <a:solidFill>
                  <a:srgbClr val="0070C0"/>
                </a:solidFill>
                <a:latin typeface="Times New Roman" pitchFamily="18" charset="0"/>
                <a:cs typeface="Times New Roman" pitchFamily="18" charset="0"/>
              </a:rPr>
              <a:t>  middle  school </a:t>
            </a:r>
            <a:r>
              <a:rPr lang="zh-CN" altLang="en-US" sz="2000" b="1" dirty="0" smtClean="0">
                <a:solidFill>
                  <a:srgbClr val="0070C0"/>
                </a:solidFill>
                <a:latin typeface="Times New Roman" pitchFamily="18" charset="0"/>
                <a:cs typeface="Times New Roman" pitchFamily="18" charset="0"/>
              </a:rPr>
              <a:t>，</a:t>
            </a:r>
            <a:r>
              <a:rPr lang="en-US" altLang="zh-CN" sz="2000" b="1" i="1" dirty="0">
                <a:solidFill>
                  <a:srgbClr val="0070C0"/>
                </a:solidFill>
                <a:latin typeface="Times New Roman" pitchFamily="18" charset="0"/>
                <a:cs typeface="Times New Roman" pitchFamily="18" charset="0"/>
              </a:rPr>
              <a:t>my  love </a:t>
            </a:r>
            <a:r>
              <a:rPr lang="zh-CN" altLang="en-US" sz="2000" b="1" dirty="0">
                <a:solidFill>
                  <a:srgbClr val="0070C0"/>
                </a:solidFill>
                <a:latin typeface="Times New Roman" pitchFamily="18" charset="0"/>
                <a:cs typeface="Times New Roman" pitchFamily="18" charset="0"/>
              </a:rPr>
              <a:t>！</a:t>
            </a:r>
            <a:endParaRPr lang="zh-CN" altLang="en-US" sz="2000" b="1" i="1" dirty="0">
              <a:solidFill>
                <a:srgbClr val="0070C0"/>
              </a:solidFill>
              <a:latin typeface="Times New Roman" pitchFamily="18" charset="0"/>
              <a:cs typeface="Times New Roman" pitchFamily="18" charset="0"/>
            </a:endParaRPr>
          </a:p>
        </p:txBody>
      </p:sp>
      <p:pic>
        <p:nvPicPr>
          <p:cNvPr id="7" name="单色问题导学.eps" descr="id:2147505790;FounderCES"/>
          <p:cNvPicPr/>
          <p:nvPr/>
        </p:nvPicPr>
        <p:blipFill>
          <a:blip r:embed="rId3"/>
          <a:stretch>
            <a:fillRect/>
          </a:stretch>
        </p:blipFill>
        <p:spPr>
          <a:xfrm>
            <a:off x="1619672" y="250825"/>
            <a:ext cx="2274039" cy="664711"/>
          </a:xfrm>
          <a:prstGeom prst="rect">
            <a:avLst/>
          </a:prstGeom>
        </p:spPr>
      </p:pic>
      <mc:AlternateContent xmlns:mc="http://schemas.openxmlformats.org/markup-compatibility/2006">
        <mc:Choice xmlns:a14="http://schemas.microsoft.com/office/drawing/2010/main" Requires="a14">
          <p:sp>
            <p:nvSpPr>
              <p:cNvPr id="14338" name="副标题 2"/>
              <p:cNvSpPr>
                <a:spLocks noGrp="1"/>
              </p:cNvSpPr>
              <p:nvPr>
                <p:ph idx="1"/>
              </p:nvPr>
            </p:nvSpPr>
            <p:spPr>
              <a:xfrm>
                <a:off x="179512" y="1340768"/>
                <a:ext cx="8507288" cy="5328592"/>
              </a:xfrm>
            </p:spPr>
            <p:txBody>
              <a:bodyPr/>
              <a:lstStyle/>
              <a:p>
                <a:r>
                  <a:rPr lang="zh-CN" altLang="zh-CN" sz="2800" b="1" dirty="0" smtClean="0">
                    <a:latin typeface="Times New Roman" pitchFamily="18" charset="0"/>
                    <a:cs typeface="Times New Roman" pitchFamily="18" charset="0"/>
                  </a:rPr>
                  <a:t>变</a:t>
                </a:r>
                <a:r>
                  <a:rPr lang="zh-CN" altLang="zh-CN" sz="2800" b="1" dirty="0">
                    <a:latin typeface="Times New Roman" pitchFamily="18" charset="0"/>
                    <a:cs typeface="Times New Roman" pitchFamily="18" charset="0"/>
                  </a:rPr>
                  <a:t>式训练</a:t>
                </a:r>
                <a:r>
                  <a:rPr lang="en-US" altLang="zh-CN" sz="2800" b="1" dirty="0" smtClean="0">
                    <a:latin typeface="Times New Roman" pitchFamily="18" charset="0"/>
                    <a:cs typeface="Times New Roman" pitchFamily="18" charset="0"/>
                  </a:rPr>
                  <a:t>2</a:t>
                </a:r>
                <a:r>
                  <a:rPr lang="zh-CN" altLang="en-US" sz="2800" b="1" dirty="0" smtClean="0">
                    <a:latin typeface="Times New Roman" pitchFamily="18" charset="0"/>
                    <a:cs typeface="Times New Roman" pitchFamily="18" charset="0"/>
                  </a:rPr>
                  <a:t>、</a:t>
                </a:r>
                <a:r>
                  <a:rPr lang="zh-CN" altLang="zh-CN" sz="2800" b="1" dirty="0" smtClean="0">
                    <a:latin typeface="Times New Roman" pitchFamily="18" charset="0"/>
                    <a:cs typeface="Times New Roman" pitchFamily="18" charset="0"/>
                  </a:rPr>
                  <a:t>已知</a:t>
                </a:r>
                <a:r>
                  <a:rPr lang="en-US" altLang="zh-CN" sz="2800" b="1" i="1" dirty="0">
                    <a:latin typeface="Times New Roman" pitchFamily="18" charset="0"/>
                    <a:cs typeface="Times New Roman" pitchFamily="18" charset="0"/>
                  </a:rPr>
                  <a:t>a</a:t>
                </a:r>
                <a:r>
                  <a:rPr lang="zh-CN" altLang="zh-CN" sz="2800" b="1" dirty="0">
                    <a:latin typeface="Times New Roman" pitchFamily="18" charset="0"/>
                    <a:cs typeface="Times New Roman" pitchFamily="18" charset="0"/>
                  </a:rPr>
                  <a:t>，</a:t>
                </a:r>
                <a:r>
                  <a:rPr lang="en-US" altLang="zh-CN" sz="2800" b="1" i="1" dirty="0">
                    <a:latin typeface="Times New Roman" pitchFamily="18" charset="0"/>
                    <a:cs typeface="Times New Roman" pitchFamily="18" charset="0"/>
                  </a:rPr>
                  <a:t>b</a:t>
                </a:r>
                <a:r>
                  <a:rPr lang="zh-CN" altLang="zh-CN" sz="2800" b="1" dirty="0">
                    <a:latin typeface="Times New Roman" pitchFamily="18" charset="0"/>
                    <a:cs typeface="Times New Roman" pitchFamily="18" charset="0"/>
                  </a:rPr>
                  <a:t>是正数，且</a:t>
                </a:r>
                <a:r>
                  <a:rPr lang="en-US" altLang="zh-CN" sz="2800" b="1" i="1" dirty="0">
                    <a:latin typeface="Times New Roman" pitchFamily="18" charset="0"/>
                    <a:cs typeface="Times New Roman" pitchFamily="18" charset="0"/>
                  </a:rPr>
                  <a:t>a</a:t>
                </a:r>
                <a:r>
                  <a:rPr lang="zh-CN" altLang="zh-CN" sz="2800" b="1" dirty="0">
                    <a:latin typeface="Times New Roman" pitchFamily="18" charset="0"/>
                    <a:cs typeface="Times New Roman" pitchFamily="18" charset="0"/>
                  </a:rPr>
                  <a:t>＋</a:t>
                </a:r>
                <a:r>
                  <a:rPr lang="en-US" altLang="zh-CN" sz="2800" b="1" i="1" dirty="0">
                    <a:latin typeface="Times New Roman" pitchFamily="18" charset="0"/>
                    <a:cs typeface="Times New Roman" pitchFamily="18" charset="0"/>
                  </a:rPr>
                  <a:t>b</a:t>
                </a:r>
                <a:r>
                  <a:rPr lang="zh-CN" altLang="zh-CN" sz="2800" b="1" dirty="0">
                    <a:latin typeface="Times New Roman" pitchFamily="18" charset="0"/>
                    <a:cs typeface="Times New Roman" pitchFamily="18" charset="0"/>
                  </a:rPr>
                  <a:t>＝</a:t>
                </a:r>
                <a:r>
                  <a:rPr lang="en-US" altLang="zh-CN" sz="2800" b="1" i="1" dirty="0">
                    <a:latin typeface="Times New Roman" pitchFamily="18" charset="0"/>
                    <a:cs typeface="Times New Roman" pitchFamily="18" charset="0"/>
                  </a:rPr>
                  <a:t>ab</a:t>
                </a:r>
                <a:r>
                  <a:rPr lang="en-US" altLang="zh-CN" sz="2800" b="1" dirty="0">
                    <a:latin typeface="Times New Roman" pitchFamily="18" charset="0"/>
                    <a:cs typeface="Times New Roman" pitchFamily="18" charset="0"/>
                  </a:rPr>
                  <a:t>.</a:t>
                </a:r>
                <a:r>
                  <a:rPr lang="zh-CN" altLang="zh-CN" sz="2800" b="1" dirty="0">
                    <a:latin typeface="Times New Roman" pitchFamily="18" charset="0"/>
                    <a:cs typeface="Times New Roman" pitchFamily="18" charset="0"/>
                  </a:rPr>
                  <a:t>求证</a:t>
                </a:r>
                <a:r>
                  <a:rPr lang="en-US" altLang="zh-CN" sz="2800" b="1" dirty="0">
                    <a:latin typeface="Times New Roman" pitchFamily="18" charset="0"/>
                    <a:cs typeface="Times New Roman" pitchFamily="18" charset="0"/>
                  </a:rPr>
                  <a:t>:4</a:t>
                </a:r>
                <a:r>
                  <a:rPr lang="en-US" altLang="zh-CN" sz="2800" b="1" i="1" dirty="0">
                    <a:latin typeface="Times New Roman" pitchFamily="18" charset="0"/>
                    <a:cs typeface="Times New Roman" pitchFamily="18" charset="0"/>
                  </a:rPr>
                  <a:t>a</a:t>
                </a:r>
                <a:r>
                  <a:rPr lang="zh-CN" altLang="zh-CN" sz="2800" b="1" dirty="0">
                    <a:latin typeface="Times New Roman" pitchFamily="18" charset="0"/>
                    <a:cs typeface="Times New Roman" pitchFamily="18" charset="0"/>
                  </a:rPr>
                  <a:t>＋</a:t>
                </a:r>
                <a:r>
                  <a:rPr lang="en-US" altLang="zh-CN" sz="2800" b="1" dirty="0">
                    <a:latin typeface="Times New Roman" pitchFamily="18" charset="0"/>
                    <a:cs typeface="Times New Roman" pitchFamily="18" charset="0"/>
                  </a:rPr>
                  <a:t>9</a:t>
                </a:r>
                <a:r>
                  <a:rPr lang="en-US" altLang="zh-CN" sz="2800" b="1" i="1" dirty="0">
                    <a:latin typeface="Times New Roman" pitchFamily="18" charset="0"/>
                    <a:cs typeface="Times New Roman" pitchFamily="18" charset="0"/>
                  </a:rPr>
                  <a:t>b</a:t>
                </a:r>
                <a:r>
                  <a:rPr lang="en-US" altLang="zh-CN" sz="2800" b="1" dirty="0">
                    <a:latin typeface="Times New Roman" pitchFamily="18" charset="0"/>
                    <a:cs typeface="Times New Roman" pitchFamily="18" charset="0"/>
                  </a:rPr>
                  <a:t>≥25.</a:t>
                </a:r>
                <a:endParaRPr lang="zh-CN" altLang="zh-CN" sz="2800" dirty="0">
                  <a:latin typeface="Times New Roman" pitchFamily="18" charset="0"/>
                  <a:cs typeface="Times New Roman" pitchFamily="18" charset="0"/>
                </a:endParaRPr>
              </a:p>
              <a:p>
                <a:r>
                  <a:rPr lang="zh-CN" altLang="zh-CN" sz="2800" b="1" dirty="0">
                    <a:latin typeface="Times New Roman" pitchFamily="18" charset="0"/>
                    <a:cs typeface="Times New Roman" pitchFamily="18" charset="0"/>
                  </a:rPr>
                  <a:t>【解析】</a:t>
                </a:r>
                <a:r>
                  <a:rPr lang="en-US" altLang="zh-CN" sz="2800" b="1" dirty="0">
                    <a:latin typeface="Times New Roman" pitchFamily="18" charset="0"/>
                    <a:cs typeface="Times New Roman" pitchFamily="18" charset="0"/>
                  </a:rPr>
                  <a:t>∵</a:t>
                </a:r>
                <a:r>
                  <a:rPr lang="en-US" altLang="zh-CN" sz="2800" b="1" i="1" dirty="0">
                    <a:latin typeface="Times New Roman" pitchFamily="18" charset="0"/>
                    <a:cs typeface="Times New Roman" pitchFamily="18" charset="0"/>
                  </a:rPr>
                  <a:t>a</a:t>
                </a:r>
                <a:r>
                  <a:rPr lang="zh-CN" altLang="zh-CN" sz="2800" b="1" dirty="0">
                    <a:latin typeface="Times New Roman" pitchFamily="18" charset="0"/>
                    <a:cs typeface="Times New Roman" pitchFamily="18" charset="0"/>
                  </a:rPr>
                  <a:t>，</a:t>
                </a:r>
                <a:r>
                  <a:rPr lang="en-US" altLang="zh-CN" sz="2800" b="1" i="1" dirty="0">
                    <a:latin typeface="Times New Roman" pitchFamily="18" charset="0"/>
                    <a:cs typeface="Times New Roman" pitchFamily="18" charset="0"/>
                  </a:rPr>
                  <a:t>b</a:t>
                </a:r>
                <a:r>
                  <a:rPr lang="zh-CN" altLang="zh-CN" sz="2800" b="1" dirty="0">
                    <a:latin typeface="Times New Roman" pitchFamily="18" charset="0"/>
                    <a:cs typeface="Times New Roman" pitchFamily="18" charset="0"/>
                  </a:rPr>
                  <a:t>是正数，且</a:t>
                </a:r>
                <a:r>
                  <a:rPr lang="en-US" altLang="zh-CN" sz="2800" b="1" i="1" dirty="0">
                    <a:latin typeface="Times New Roman" pitchFamily="18" charset="0"/>
                    <a:cs typeface="Times New Roman" pitchFamily="18" charset="0"/>
                  </a:rPr>
                  <a:t>a</a:t>
                </a:r>
                <a:r>
                  <a:rPr lang="zh-CN" altLang="zh-CN" sz="2800" b="1" dirty="0">
                    <a:latin typeface="Times New Roman" pitchFamily="18" charset="0"/>
                    <a:cs typeface="Times New Roman" pitchFamily="18" charset="0"/>
                  </a:rPr>
                  <a:t>＋</a:t>
                </a:r>
                <a:r>
                  <a:rPr lang="en-US" altLang="zh-CN" sz="2800" b="1" i="1" dirty="0">
                    <a:latin typeface="Times New Roman" pitchFamily="18" charset="0"/>
                    <a:cs typeface="Times New Roman" pitchFamily="18" charset="0"/>
                  </a:rPr>
                  <a:t>b</a:t>
                </a:r>
                <a:r>
                  <a:rPr lang="zh-CN" altLang="zh-CN" sz="2800" b="1" dirty="0">
                    <a:latin typeface="Times New Roman" pitchFamily="18" charset="0"/>
                    <a:cs typeface="Times New Roman" pitchFamily="18" charset="0"/>
                  </a:rPr>
                  <a:t>＝</a:t>
                </a:r>
                <a:r>
                  <a:rPr lang="en-US" altLang="zh-CN" sz="2800" b="1" i="1" dirty="0" err="1">
                    <a:latin typeface="Times New Roman" pitchFamily="18" charset="0"/>
                    <a:cs typeface="Times New Roman" pitchFamily="18" charset="0"/>
                  </a:rPr>
                  <a:t>ab</a:t>
                </a:r>
                <a:r>
                  <a:rPr lang="zh-CN" altLang="zh-CN" sz="2800" b="1" dirty="0">
                    <a:latin typeface="Times New Roman" pitchFamily="18" charset="0"/>
                    <a:cs typeface="Times New Roman" pitchFamily="18" charset="0"/>
                  </a:rPr>
                  <a:t>，</a:t>
                </a:r>
                <a:endParaRPr lang="zh-CN" altLang="zh-CN" sz="2800" dirty="0">
                  <a:latin typeface="Times New Roman" pitchFamily="18" charset="0"/>
                  <a:cs typeface="Times New Roman" pitchFamily="18" charset="0"/>
                </a:endParaRPr>
              </a:p>
              <a:p>
                <a:r>
                  <a:rPr lang="en-US" altLang="zh-CN" sz="2800" b="1" dirty="0">
                    <a:latin typeface="Times New Roman" pitchFamily="18" charset="0"/>
                    <a:cs typeface="Times New Roman" pitchFamily="18" charset="0"/>
                  </a:rPr>
                  <a:t>∴</a:t>
                </a:r>
                <a14:m>
                  <m:oMath xmlns:m="http://schemas.openxmlformats.org/officeDocument/2006/math">
                    <m:f>
                      <m:fPr>
                        <m:ctrlPr>
                          <a:rPr lang="zh-CN" altLang="zh-CN" sz="2800" b="1" i="1"/>
                        </m:ctrlPr>
                      </m:fPr>
                      <m:num>
                        <m:r>
                          <a:rPr lang="en-US" altLang="zh-CN" sz="2800" b="1" i="1"/>
                          <m:t>𝟏</m:t>
                        </m:r>
                      </m:num>
                      <m:den>
                        <m:r>
                          <a:rPr lang="en-US" altLang="zh-CN" sz="2800" b="1" i="1"/>
                          <m:t>𝐚</m:t>
                        </m:r>
                      </m:den>
                    </m:f>
                    <m:r>
                      <a:rPr lang="zh-CN" altLang="zh-CN" sz="2800" b="1"/>
                      <m:t>＋</m:t>
                    </m:r>
                    <m:f>
                      <m:fPr>
                        <m:ctrlPr>
                          <a:rPr lang="zh-CN" altLang="zh-CN" sz="2800" b="1" i="1"/>
                        </m:ctrlPr>
                      </m:fPr>
                      <m:num>
                        <m:r>
                          <a:rPr lang="en-US" altLang="zh-CN" sz="2800" b="1" i="1"/>
                          <m:t>𝟏</m:t>
                        </m:r>
                      </m:num>
                      <m:den>
                        <m:r>
                          <a:rPr lang="en-US" altLang="zh-CN" sz="2800" b="1" i="1"/>
                          <m:t>𝐛</m:t>
                        </m:r>
                      </m:den>
                    </m:f>
                  </m:oMath>
                </a14:m>
                <a:r>
                  <a:rPr lang="zh-CN" altLang="zh-CN" sz="2800" b="1" dirty="0">
                    <a:latin typeface="Times New Roman" pitchFamily="18" charset="0"/>
                    <a:cs typeface="Times New Roman" pitchFamily="18" charset="0"/>
                  </a:rPr>
                  <a:t>＝</a:t>
                </a:r>
                <a:r>
                  <a:rPr lang="en-US" altLang="zh-CN" sz="2800" b="1" dirty="0">
                    <a:latin typeface="Times New Roman" pitchFamily="18" charset="0"/>
                    <a:cs typeface="Times New Roman" pitchFamily="18" charset="0"/>
                  </a:rPr>
                  <a:t>1.</a:t>
                </a:r>
                <a:endParaRPr lang="zh-CN" altLang="zh-CN" sz="2800" dirty="0">
                  <a:latin typeface="Times New Roman" pitchFamily="18" charset="0"/>
                  <a:cs typeface="Times New Roman" pitchFamily="18" charset="0"/>
                </a:endParaRPr>
              </a:p>
              <a:p>
                <a:r>
                  <a:rPr lang="en-US" altLang="zh-CN" sz="2800" b="1" dirty="0">
                    <a:latin typeface="Times New Roman" pitchFamily="18" charset="0"/>
                    <a:cs typeface="Times New Roman" pitchFamily="18" charset="0"/>
                  </a:rPr>
                  <a:t>∴4</a:t>
                </a:r>
                <a:r>
                  <a:rPr lang="en-US" altLang="zh-CN" sz="2800" b="1" i="1" dirty="0">
                    <a:latin typeface="Times New Roman" pitchFamily="18" charset="0"/>
                    <a:cs typeface="Times New Roman" pitchFamily="18" charset="0"/>
                  </a:rPr>
                  <a:t>a</a:t>
                </a:r>
                <a:r>
                  <a:rPr lang="zh-CN" altLang="zh-CN" sz="2800" b="1" dirty="0">
                    <a:latin typeface="Times New Roman" pitchFamily="18" charset="0"/>
                    <a:cs typeface="Times New Roman" pitchFamily="18" charset="0"/>
                  </a:rPr>
                  <a:t>＋</a:t>
                </a:r>
                <a:r>
                  <a:rPr lang="en-US" altLang="zh-CN" sz="2800" b="1" dirty="0">
                    <a:latin typeface="Times New Roman" pitchFamily="18" charset="0"/>
                    <a:cs typeface="Times New Roman" pitchFamily="18" charset="0"/>
                  </a:rPr>
                  <a:t>9</a:t>
                </a:r>
                <a:r>
                  <a:rPr lang="en-US" altLang="zh-CN" sz="2800" b="1" i="1" dirty="0">
                    <a:latin typeface="Times New Roman" pitchFamily="18" charset="0"/>
                    <a:cs typeface="Times New Roman" pitchFamily="18" charset="0"/>
                  </a:rPr>
                  <a:t>b</a:t>
                </a:r>
                <a:r>
                  <a:rPr lang="zh-CN" altLang="zh-CN" sz="2800" b="1" dirty="0">
                    <a:latin typeface="Times New Roman" pitchFamily="18" charset="0"/>
                    <a:cs typeface="Times New Roman" pitchFamily="18" charset="0"/>
                  </a:rPr>
                  <a:t>＝</a:t>
                </a:r>
                <a:r>
                  <a:rPr lang="en-US" altLang="zh-CN" sz="2800" b="1" dirty="0">
                    <a:latin typeface="Times New Roman" pitchFamily="18" charset="0"/>
                    <a:cs typeface="Times New Roman" pitchFamily="18" charset="0"/>
                  </a:rPr>
                  <a:t>(4</a:t>
                </a:r>
                <a:r>
                  <a:rPr lang="en-US" altLang="zh-CN" sz="2800" b="1" i="1" dirty="0">
                    <a:latin typeface="Times New Roman" pitchFamily="18" charset="0"/>
                    <a:cs typeface="Times New Roman" pitchFamily="18" charset="0"/>
                  </a:rPr>
                  <a:t>a</a:t>
                </a:r>
                <a:r>
                  <a:rPr lang="zh-CN" altLang="zh-CN" sz="2800" b="1" dirty="0">
                    <a:latin typeface="Times New Roman" pitchFamily="18" charset="0"/>
                    <a:cs typeface="Times New Roman" pitchFamily="18" charset="0"/>
                  </a:rPr>
                  <a:t>＋</a:t>
                </a:r>
                <a:r>
                  <a:rPr lang="en-US" altLang="zh-CN" sz="2800" b="1" dirty="0">
                    <a:latin typeface="Times New Roman" pitchFamily="18" charset="0"/>
                    <a:cs typeface="Times New Roman" pitchFamily="18" charset="0"/>
                  </a:rPr>
                  <a:t>9</a:t>
                </a:r>
                <a:r>
                  <a:rPr lang="en-US" altLang="zh-CN" sz="2800" b="1" i="1" dirty="0">
                    <a:latin typeface="Times New Roman" pitchFamily="18" charset="0"/>
                    <a:cs typeface="Times New Roman" pitchFamily="18" charset="0"/>
                  </a:rPr>
                  <a:t>b</a:t>
                </a:r>
                <a:r>
                  <a:rPr lang="en-US" altLang="zh-CN" sz="2800" b="1" dirty="0">
                    <a:latin typeface="Times New Roman" pitchFamily="18" charset="0"/>
                    <a:cs typeface="Times New Roman" pitchFamily="18" charset="0"/>
                  </a:rPr>
                  <a:t>)×(</a:t>
                </a:r>
                <a14:m>
                  <m:oMath xmlns:m="http://schemas.openxmlformats.org/officeDocument/2006/math">
                    <m:f>
                      <m:fPr>
                        <m:ctrlPr>
                          <a:rPr lang="zh-CN" altLang="zh-CN" sz="2800" b="1" i="1"/>
                        </m:ctrlPr>
                      </m:fPr>
                      <m:num>
                        <m:r>
                          <a:rPr lang="en-US" altLang="zh-CN" sz="2800" b="1" i="1"/>
                          <m:t>𝟏</m:t>
                        </m:r>
                      </m:num>
                      <m:den>
                        <m:r>
                          <a:rPr lang="en-US" altLang="zh-CN" sz="2800" b="1" i="1"/>
                          <m:t>𝐚</m:t>
                        </m:r>
                      </m:den>
                    </m:f>
                    <m:r>
                      <a:rPr lang="zh-CN" altLang="zh-CN" sz="2800" b="1"/>
                      <m:t>＋</m:t>
                    </m:r>
                    <m:f>
                      <m:fPr>
                        <m:ctrlPr>
                          <a:rPr lang="zh-CN" altLang="zh-CN" sz="2800" b="1" i="1"/>
                        </m:ctrlPr>
                      </m:fPr>
                      <m:num>
                        <m:r>
                          <a:rPr lang="en-US" altLang="zh-CN" sz="2800" b="1" i="1"/>
                          <m:t>𝟏</m:t>
                        </m:r>
                      </m:num>
                      <m:den>
                        <m:r>
                          <a:rPr lang="en-US" altLang="zh-CN" sz="2800" b="1" i="1"/>
                          <m:t>𝐛</m:t>
                        </m:r>
                      </m:den>
                    </m:f>
                  </m:oMath>
                </a14:m>
                <a:r>
                  <a:rPr lang="en-US" altLang="zh-CN" sz="2800" b="1" dirty="0">
                    <a:latin typeface="Times New Roman" pitchFamily="18" charset="0"/>
                    <a:cs typeface="Times New Roman" pitchFamily="18" charset="0"/>
                  </a:rPr>
                  <a:t>)</a:t>
                </a:r>
                <a:endParaRPr lang="zh-CN" altLang="zh-CN" sz="2800" dirty="0">
                  <a:latin typeface="Times New Roman" pitchFamily="18" charset="0"/>
                  <a:cs typeface="Times New Roman" pitchFamily="18" charset="0"/>
                </a:endParaRPr>
              </a:p>
              <a:p>
                <a:r>
                  <a:rPr lang="zh-CN" altLang="zh-CN" sz="2800" b="1" dirty="0">
                    <a:latin typeface="Times New Roman" pitchFamily="18" charset="0"/>
                    <a:cs typeface="Times New Roman" pitchFamily="18" charset="0"/>
                  </a:rPr>
                  <a:t>＝</a:t>
                </a:r>
                <a:r>
                  <a:rPr lang="en-US" altLang="zh-CN" sz="2800" b="1" dirty="0">
                    <a:latin typeface="Times New Roman" pitchFamily="18" charset="0"/>
                    <a:cs typeface="Times New Roman" pitchFamily="18" charset="0"/>
                  </a:rPr>
                  <a:t>4</a:t>
                </a:r>
                <a:r>
                  <a:rPr lang="zh-CN" altLang="zh-CN" sz="2800" b="1" dirty="0">
                    <a:latin typeface="Times New Roman" pitchFamily="18" charset="0"/>
                    <a:cs typeface="Times New Roman" pitchFamily="18" charset="0"/>
                  </a:rPr>
                  <a:t>＋</a:t>
                </a:r>
                <a14:m>
                  <m:oMath xmlns:m="http://schemas.openxmlformats.org/officeDocument/2006/math">
                    <m:f>
                      <m:fPr>
                        <m:ctrlPr>
                          <a:rPr lang="zh-CN" altLang="zh-CN" sz="2800" b="1" i="1"/>
                        </m:ctrlPr>
                      </m:fPr>
                      <m:num>
                        <m:r>
                          <a:rPr lang="en-US" altLang="zh-CN" sz="2800" b="1" i="1"/>
                          <m:t>𝟗𝐛</m:t>
                        </m:r>
                      </m:num>
                      <m:den>
                        <m:r>
                          <a:rPr lang="en-US" altLang="zh-CN" sz="2800" b="1" i="1"/>
                          <m:t>𝐚</m:t>
                        </m:r>
                      </m:den>
                    </m:f>
                    <m:r>
                      <a:rPr lang="zh-CN" altLang="zh-CN" sz="2800" b="1"/>
                      <m:t>＋</m:t>
                    </m:r>
                    <m:f>
                      <m:fPr>
                        <m:ctrlPr>
                          <a:rPr lang="zh-CN" altLang="zh-CN" sz="2800" b="1" i="1"/>
                        </m:ctrlPr>
                      </m:fPr>
                      <m:num>
                        <m:r>
                          <a:rPr lang="en-US" altLang="zh-CN" sz="2800" b="1" i="1"/>
                          <m:t>𝟒𝐚</m:t>
                        </m:r>
                      </m:num>
                      <m:den>
                        <m:r>
                          <a:rPr lang="en-US" altLang="zh-CN" sz="2800" b="1" i="1"/>
                          <m:t>𝐛</m:t>
                        </m:r>
                      </m:den>
                    </m:f>
                  </m:oMath>
                </a14:m>
                <a:r>
                  <a:rPr lang="zh-CN" altLang="zh-CN" sz="2800" b="1" dirty="0">
                    <a:latin typeface="Times New Roman" pitchFamily="18" charset="0"/>
                    <a:cs typeface="Times New Roman" pitchFamily="18" charset="0"/>
                  </a:rPr>
                  <a:t>＋</a:t>
                </a:r>
                <a:r>
                  <a:rPr lang="en-US" altLang="zh-CN" sz="2800" b="1" dirty="0" smtClean="0">
                    <a:latin typeface="Times New Roman" pitchFamily="18" charset="0"/>
                    <a:cs typeface="Times New Roman" pitchFamily="18" charset="0"/>
                  </a:rPr>
                  <a:t>9≥</a:t>
                </a:r>
                <a:r>
                  <a:rPr lang="en-US" altLang="zh-CN" sz="2800" b="1" dirty="0">
                    <a:latin typeface="Times New Roman" pitchFamily="18" charset="0"/>
                    <a:cs typeface="Times New Roman" pitchFamily="18" charset="0"/>
                  </a:rPr>
                  <a:t>13</a:t>
                </a:r>
                <a:r>
                  <a:rPr lang="zh-CN" altLang="zh-CN" sz="2800" b="1" dirty="0">
                    <a:latin typeface="Times New Roman" pitchFamily="18" charset="0"/>
                    <a:cs typeface="Times New Roman" pitchFamily="18" charset="0"/>
                  </a:rPr>
                  <a:t>＋</a:t>
                </a:r>
                <a:r>
                  <a:rPr lang="en-US" altLang="zh-CN" sz="2800" b="1" dirty="0">
                    <a:latin typeface="Times New Roman" pitchFamily="18" charset="0"/>
                    <a:cs typeface="Times New Roman" pitchFamily="18" charset="0"/>
                  </a:rPr>
                  <a:t>2</a:t>
                </a:r>
                <a14:m>
                  <m:oMath xmlns:m="http://schemas.openxmlformats.org/officeDocument/2006/math">
                    <m:rad>
                      <m:radPr>
                        <m:degHide m:val="on"/>
                        <m:ctrlPr>
                          <a:rPr lang="zh-CN" altLang="zh-CN" sz="2800" b="1" i="1"/>
                        </m:ctrlPr>
                      </m:radPr>
                      <m:deg/>
                      <m:e>
                        <m:f>
                          <m:fPr>
                            <m:ctrlPr>
                              <a:rPr lang="zh-CN" altLang="zh-CN" sz="2800" b="1" i="1"/>
                            </m:ctrlPr>
                          </m:fPr>
                          <m:num>
                            <m:r>
                              <a:rPr lang="en-US" altLang="zh-CN" sz="2800" b="1" i="1"/>
                              <m:t>𝟗𝐛</m:t>
                            </m:r>
                          </m:num>
                          <m:den>
                            <m:r>
                              <a:rPr lang="en-US" altLang="zh-CN" sz="2800" b="1" i="1"/>
                              <m:t>𝐚</m:t>
                            </m:r>
                          </m:den>
                        </m:f>
                        <m:r>
                          <m:rPr>
                            <m:nor/>
                          </m:rPr>
                          <a:rPr lang="en-US" altLang="zh-CN" sz="2800" b="1">
                            <a:latin typeface="Times New Roman" pitchFamily="18" charset="0"/>
                            <a:cs typeface="Times New Roman" pitchFamily="18" charset="0"/>
                          </a:rPr>
                          <m:t>·</m:t>
                        </m:r>
                        <m:f>
                          <m:fPr>
                            <m:ctrlPr>
                              <a:rPr lang="zh-CN" altLang="zh-CN" sz="2800" b="1" i="1"/>
                            </m:ctrlPr>
                          </m:fPr>
                          <m:num>
                            <m:r>
                              <a:rPr lang="en-US" altLang="zh-CN" sz="2800" b="1" i="1"/>
                              <m:t>𝟒𝐚</m:t>
                            </m:r>
                          </m:num>
                          <m:den>
                            <m:r>
                              <a:rPr lang="en-US" altLang="zh-CN" sz="2800" b="1" i="1"/>
                              <m:t>𝐛</m:t>
                            </m:r>
                          </m:den>
                        </m:f>
                      </m:e>
                    </m:rad>
                  </m:oMath>
                </a14:m>
                <a:r>
                  <a:rPr lang="zh-CN" altLang="zh-CN" sz="2800" b="1" dirty="0">
                    <a:latin typeface="Times New Roman" pitchFamily="18" charset="0"/>
                    <a:cs typeface="Times New Roman" pitchFamily="18" charset="0"/>
                  </a:rPr>
                  <a:t>＝</a:t>
                </a:r>
                <a:r>
                  <a:rPr lang="en-US" altLang="zh-CN" sz="2800" b="1" dirty="0">
                    <a:latin typeface="Times New Roman" pitchFamily="18" charset="0"/>
                    <a:cs typeface="Times New Roman" pitchFamily="18" charset="0"/>
                  </a:rPr>
                  <a:t>25</a:t>
                </a:r>
                <a:r>
                  <a:rPr lang="zh-CN" altLang="zh-CN" sz="2800" b="1" dirty="0">
                    <a:latin typeface="Times New Roman" pitchFamily="18" charset="0"/>
                    <a:cs typeface="Times New Roman" pitchFamily="18" charset="0"/>
                  </a:rPr>
                  <a:t>，</a:t>
                </a:r>
                <a:endParaRPr lang="zh-CN" altLang="zh-CN" sz="2800" dirty="0">
                  <a:latin typeface="Times New Roman" pitchFamily="18" charset="0"/>
                  <a:cs typeface="Times New Roman" pitchFamily="18" charset="0"/>
                </a:endParaRPr>
              </a:p>
              <a:p>
                <a:r>
                  <a:rPr lang="zh-CN" altLang="zh-CN" sz="2800" b="1" dirty="0">
                    <a:latin typeface="Times New Roman" pitchFamily="18" charset="0"/>
                    <a:cs typeface="Times New Roman" pitchFamily="18" charset="0"/>
                  </a:rPr>
                  <a:t>当且仅当</a:t>
                </a:r>
                <a:r>
                  <a:rPr lang="en-US" altLang="zh-CN" sz="2800" b="1" i="1" dirty="0">
                    <a:latin typeface="Times New Roman" pitchFamily="18" charset="0"/>
                    <a:cs typeface="Times New Roman" pitchFamily="18" charset="0"/>
                  </a:rPr>
                  <a:t>a</a:t>
                </a:r>
                <a:r>
                  <a:rPr lang="zh-CN" altLang="zh-CN" sz="2800" b="1" dirty="0">
                    <a:latin typeface="Times New Roman" pitchFamily="18" charset="0"/>
                    <a:cs typeface="Times New Roman" pitchFamily="18" charset="0"/>
                  </a:rPr>
                  <a:t>＝</a:t>
                </a:r>
                <a14:m>
                  <m:oMath xmlns:m="http://schemas.openxmlformats.org/officeDocument/2006/math">
                    <m:f>
                      <m:fPr>
                        <m:ctrlPr>
                          <a:rPr lang="zh-CN" altLang="zh-CN" sz="2800" b="1" i="1"/>
                        </m:ctrlPr>
                      </m:fPr>
                      <m:num>
                        <m:r>
                          <a:rPr lang="en-US" altLang="zh-CN" sz="2800" b="1" i="1"/>
                          <m:t>𝟓</m:t>
                        </m:r>
                      </m:num>
                      <m:den>
                        <m:r>
                          <a:rPr lang="en-US" altLang="zh-CN" sz="2800" b="1" i="1"/>
                          <m:t>𝟐</m:t>
                        </m:r>
                      </m:den>
                    </m:f>
                  </m:oMath>
                </a14:m>
                <a:r>
                  <a:rPr lang="zh-CN" altLang="zh-CN" sz="2800" b="1" dirty="0">
                    <a:latin typeface="Times New Roman" pitchFamily="18" charset="0"/>
                    <a:cs typeface="Times New Roman" pitchFamily="18" charset="0"/>
                  </a:rPr>
                  <a:t>，</a:t>
                </a:r>
                <a:r>
                  <a:rPr lang="en-US" altLang="zh-CN" sz="2800" b="1" i="1" dirty="0">
                    <a:latin typeface="Times New Roman" pitchFamily="18" charset="0"/>
                    <a:cs typeface="Times New Roman" pitchFamily="18" charset="0"/>
                  </a:rPr>
                  <a:t>b</a:t>
                </a:r>
                <a:r>
                  <a:rPr lang="zh-CN" altLang="zh-CN" sz="2800" b="1" dirty="0">
                    <a:latin typeface="Times New Roman" pitchFamily="18" charset="0"/>
                    <a:cs typeface="Times New Roman" pitchFamily="18" charset="0"/>
                  </a:rPr>
                  <a:t>＝</a:t>
                </a:r>
                <a14:m>
                  <m:oMath xmlns:m="http://schemas.openxmlformats.org/officeDocument/2006/math">
                    <m:f>
                      <m:fPr>
                        <m:ctrlPr>
                          <a:rPr lang="zh-CN" altLang="zh-CN" sz="2800" b="1" i="1"/>
                        </m:ctrlPr>
                      </m:fPr>
                      <m:num>
                        <m:r>
                          <a:rPr lang="en-US" altLang="zh-CN" sz="2800" b="1" i="1"/>
                          <m:t>𝟓</m:t>
                        </m:r>
                      </m:num>
                      <m:den>
                        <m:r>
                          <a:rPr lang="en-US" altLang="zh-CN" sz="2800" b="1" i="1"/>
                          <m:t>𝟑</m:t>
                        </m:r>
                      </m:den>
                    </m:f>
                  </m:oMath>
                </a14:m>
                <a:r>
                  <a:rPr lang="zh-CN" altLang="zh-CN" sz="2800" b="1" dirty="0">
                    <a:latin typeface="Times New Roman" pitchFamily="18" charset="0"/>
                    <a:cs typeface="Times New Roman" pitchFamily="18" charset="0"/>
                  </a:rPr>
                  <a:t>时等号成立</a:t>
                </a:r>
                <a:r>
                  <a:rPr lang="en-US" altLang="zh-CN" sz="2800" b="1" dirty="0">
                    <a:latin typeface="Times New Roman" pitchFamily="18" charset="0"/>
                    <a:cs typeface="Times New Roman" pitchFamily="18" charset="0"/>
                  </a:rPr>
                  <a:t>.</a:t>
                </a:r>
                <a:endParaRPr lang="zh-CN" altLang="zh-CN" sz="2800" dirty="0">
                  <a:latin typeface="Times New Roman" pitchFamily="18" charset="0"/>
                  <a:cs typeface="Times New Roman" pitchFamily="18" charset="0"/>
                </a:endParaRPr>
              </a:p>
              <a:p>
                <a:r>
                  <a:rPr lang="en-US" altLang="zh-CN" sz="2800" b="1" dirty="0">
                    <a:latin typeface="Times New Roman" pitchFamily="18" charset="0"/>
                    <a:cs typeface="Times New Roman" pitchFamily="18" charset="0"/>
                  </a:rPr>
                  <a:t>∴4</a:t>
                </a:r>
                <a:r>
                  <a:rPr lang="en-US" altLang="zh-CN" sz="2800" b="1" i="1" dirty="0">
                    <a:latin typeface="Times New Roman" pitchFamily="18" charset="0"/>
                    <a:cs typeface="Times New Roman" pitchFamily="18" charset="0"/>
                  </a:rPr>
                  <a:t>a</a:t>
                </a:r>
                <a:r>
                  <a:rPr lang="zh-CN" altLang="zh-CN" sz="2800" b="1" dirty="0">
                    <a:latin typeface="Times New Roman" pitchFamily="18" charset="0"/>
                    <a:cs typeface="Times New Roman" pitchFamily="18" charset="0"/>
                  </a:rPr>
                  <a:t>＋</a:t>
                </a:r>
                <a:r>
                  <a:rPr lang="en-US" altLang="zh-CN" sz="2800" b="1" dirty="0">
                    <a:latin typeface="Times New Roman" pitchFamily="18" charset="0"/>
                    <a:cs typeface="Times New Roman" pitchFamily="18" charset="0"/>
                  </a:rPr>
                  <a:t>9</a:t>
                </a:r>
                <a:r>
                  <a:rPr lang="en-US" altLang="zh-CN" sz="2800" b="1" i="1" dirty="0">
                    <a:latin typeface="Times New Roman" pitchFamily="18" charset="0"/>
                    <a:cs typeface="Times New Roman" pitchFamily="18" charset="0"/>
                  </a:rPr>
                  <a:t>b</a:t>
                </a:r>
                <a:r>
                  <a:rPr lang="en-US" altLang="zh-CN" sz="2800" b="1" dirty="0">
                    <a:latin typeface="Times New Roman" pitchFamily="18" charset="0"/>
                    <a:cs typeface="Times New Roman" pitchFamily="18" charset="0"/>
                  </a:rPr>
                  <a:t>≥25</a:t>
                </a:r>
                <a:r>
                  <a:rPr lang="en-US" altLang="zh-CN" sz="2800" b="1" dirty="0" smtClean="0">
                    <a:latin typeface="Times New Roman" pitchFamily="18" charset="0"/>
                    <a:cs typeface="Times New Roman" pitchFamily="18" charset="0"/>
                  </a:rPr>
                  <a:t>.</a:t>
                </a:r>
                <a:endParaRPr lang="zh-CN" altLang="zh-CN" sz="2800" dirty="0">
                  <a:latin typeface="Times New Roman" pitchFamily="18" charset="0"/>
                  <a:cs typeface="Times New Roman" pitchFamily="18" charset="0"/>
                </a:endParaRPr>
              </a:p>
            </p:txBody>
          </p:sp>
        </mc:Choice>
        <mc:Fallback>
          <p:sp>
            <p:nvSpPr>
              <p:cNvPr id="14338" name="副标题 2"/>
              <p:cNvSpPr>
                <a:spLocks noGrp="1" noRot="1" noChangeAspect="1" noMove="1" noResize="1" noEditPoints="1" noAdjustHandles="1" noChangeArrowheads="1" noChangeShapeType="1" noTextEdit="1"/>
              </p:cNvSpPr>
              <p:nvPr>
                <p:ph idx="1"/>
              </p:nvPr>
            </p:nvSpPr>
            <p:spPr>
              <a:xfrm>
                <a:off x="179512" y="1340768"/>
                <a:ext cx="8507288" cy="5328592"/>
              </a:xfrm>
              <a:blipFill rotWithShape="1">
                <a:blip r:embed="rId4"/>
                <a:stretch>
                  <a:fillRect l="-1218" t="-1487" r="-430" b="-1602"/>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32827885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4338">
                                            <p:txEl>
                                              <p:pRg st="0" end="0"/>
                                            </p:txEl>
                                          </p:spTgt>
                                        </p:tgtEl>
                                        <p:attrNameLst>
                                          <p:attrName>style.visibility</p:attrName>
                                        </p:attrNameLst>
                                      </p:cBhvr>
                                      <p:to>
                                        <p:strVal val="visible"/>
                                      </p:to>
                                    </p:set>
                                    <p:animEffect transition="in" filter="fade">
                                      <p:cBhvr>
                                        <p:cTn id="7" dur="1000"/>
                                        <p:tgtEl>
                                          <p:spTgt spid="14338">
                                            <p:txEl>
                                              <p:pRg st="0" end="0"/>
                                            </p:txEl>
                                          </p:spTgt>
                                        </p:tgtEl>
                                      </p:cBhvr>
                                    </p:animEffect>
                                    <p:anim calcmode="lin" valueType="num">
                                      <p:cBhvr>
                                        <p:cTn id="8" dur="1000" fill="hold"/>
                                        <p:tgtEl>
                                          <p:spTgt spid="14338">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14338">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4338">
                                            <p:txEl>
                                              <p:pRg st="1" end="1"/>
                                            </p:txEl>
                                          </p:spTgt>
                                        </p:tgtEl>
                                        <p:attrNameLst>
                                          <p:attrName>style.visibility</p:attrName>
                                        </p:attrNameLst>
                                      </p:cBhvr>
                                      <p:to>
                                        <p:strVal val="visible"/>
                                      </p:to>
                                    </p:set>
                                    <p:animEffect transition="in" filter="fade">
                                      <p:cBhvr>
                                        <p:cTn id="14" dur="1000"/>
                                        <p:tgtEl>
                                          <p:spTgt spid="14338">
                                            <p:txEl>
                                              <p:pRg st="1" end="1"/>
                                            </p:txEl>
                                          </p:spTgt>
                                        </p:tgtEl>
                                      </p:cBhvr>
                                    </p:animEffect>
                                    <p:anim calcmode="lin" valueType="num">
                                      <p:cBhvr>
                                        <p:cTn id="15" dur="1000" fill="hold"/>
                                        <p:tgtEl>
                                          <p:spTgt spid="14338">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14338">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4338">
                                            <p:txEl>
                                              <p:pRg st="2" end="2"/>
                                            </p:txEl>
                                          </p:spTgt>
                                        </p:tgtEl>
                                        <p:attrNameLst>
                                          <p:attrName>style.visibility</p:attrName>
                                        </p:attrNameLst>
                                      </p:cBhvr>
                                      <p:to>
                                        <p:strVal val="visible"/>
                                      </p:to>
                                    </p:set>
                                    <p:animEffect transition="in" filter="fade">
                                      <p:cBhvr>
                                        <p:cTn id="21" dur="1000"/>
                                        <p:tgtEl>
                                          <p:spTgt spid="14338">
                                            <p:txEl>
                                              <p:pRg st="2" end="2"/>
                                            </p:txEl>
                                          </p:spTgt>
                                        </p:tgtEl>
                                      </p:cBhvr>
                                    </p:animEffect>
                                    <p:anim calcmode="lin" valueType="num">
                                      <p:cBhvr>
                                        <p:cTn id="22" dur="1000" fill="hold"/>
                                        <p:tgtEl>
                                          <p:spTgt spid="14338">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14338">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14338">
                                            <p:txEl>
                                              <p:pRg st="3" end="3"/>
                                            </p:txEl>
                                          </p:spTgt>
                                        </p:tgtEl>
                                        <p:attrNameLst>
                                          <p:attrName>style.visibility</p:attrName>
                                        </p:attrNameLst>
                                      </p:cBhvr>
                                      <p:to>
                                        <p:strVal val="visible"/>
                                      </p:to>
                                    </p:set>
                                    <p:animEffect transition="in" filter="fade">
                                      <p:cBhvr>
                                        <p:cTn id="28" dur="1000"/>
                                        <p:tgtEl>
                                          <p:spTgt spid="14338">
                                            <p:txEl>
                                              <p:pRg st="3" end="3"/>
                                            </p:txEl>
                                          </p:spTgt>
                                        </p:tgtEl>
                                      </p:cBhvr>
                                    </p:animEffect>
                                    <p:anim calcmode="lin" valueType="num">
                                      <p:cBhvr>
                                        <p:cTn id="29" dur="1000" fill="hold"/>
                                        <p:tgtEl>
                                          <p:spTgt spid="14338">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14338">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14338">
                                            <p:txEl>
                                              <p:pRg st="4" end="4"/>
                                            </p:txEl>
                                          </p:spTgt>
                                        </p:tgtEl>
                                        <p:attrNameLst>
                                          <p:attrName>style.visibility</p:attrName>
                                        </p:attrNameLst>
                                      </p:cBhvr>
                                      <p:to>
                                        <p:strVal val="visible"/>
                                      </p:to>
                                    </p:set>
                                    <p:animEffect transition="in" filter="fade">
                                      <p:cBhvr>
                                        <p:cTn id="35" dur="1000"/>
                                        <p:tgtEl>
                                          <p:spTgt spid="14338">
                                            <p:txEl>
                                              <p:pRg st="4" end="4"/>
                                            </p:txEl>
                                          </p:spTgt>
                                        </p:tgtEl>
                                      </p:cBhvr>
                                    </p:animEffect>
                                    <p:anim calcmode="lin" valueType="num">
                                      <p:cBhvr>
                                        <p:cTn id="36" dur="1000" fill="hold"/>
                                        <p:tgtEl>
                                          <p:spTgt spid="14338">
                                            <p:txEl>
                                              <p:pRg st="4" end="4"/>
                                            </p:txEl>
                                          </p:spTgt>
                                        </p:tgtEl>
                                        <p:attrNameLst>
                                          <p:attrName>ppt_x</p:attrName>
                                        </p:attrNameLst>
                                      </p:cBhvr>
                                      <p:tavLst>
                                        <p:tav tm="0">
                                          <p:val>
                                            <p:strVal val="#ppt_x"/>
                                          </p:val>
                                        </p:tav>
                                        <p:tav tm="100000">
                                          <p:val>
                                            <p:strVal val="#ppt_x"/>
                                          </p:val>
                                        </p:tav>
                                      </p:tavLst>
                                    </p:anim>
                                    <p:anim calcmode="lin" valueType="num">
                                      <p:cBhvr>
                                        <p:cTn id="37" dur="1000" fill="hold"/>
                                        <p:tgtEl>
                                          <p:spTgt spid="14338">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14338">
                                            <p:txEl>
                                              <p:pRg st="5" end="5"/>
                                            </p:txEl>
                                          </p:spTgt>
                                        </p:tgtEl>
                                        <p:attrNameLst>
                                          <p:attrName>style.visibility</p:attrName>
                                        </p:attrNameLst>
                                      </p:cBhvr>
                                      <p:to>
                                        <p:strVal val="visible"/>
                                      </p:to>
                                    </p:set>
                                    <p:animEffect transition="in" filter="fade">
                                      <p:cBhvr>
                                        <p:cTn id="42" dur="1000"/>
                                        <p:tgtEl>
                                          <p:spTgt spid="14338">
                                            <p:txEl>
                                              <p:pRg st="5" end="5"/>
                                            </p:txEl>
                                          </p:spTgt>
                                        </p:tgtEl>
                                      </p:cBhvr>
                                    </p:animEffect>
                                    <p:anim calcmode="lin" valueType="num">
                                      <p:cBhvr>
                                        <p:cTn id="43" dur="1000" fill="hold"/>
                                        <p:tgtEl>
                                          <p:spTgt spid="14338">
                                            <p:txEl>
                                              <p:pRg st="5" end="5"/>
                                            </p:txEl>
                                          </p:spTgt>
                                        </p:tgtEl>
                                        <p:attrNameLst>
                                          <p:attrName>ppt_x</p:attrName>
                                        </p:attrNameLst>
                                      </p:cBhvr>
                                      <p:tavLst>
                                        <p:tav tm="0">
                                          <p:val>
                                            <p:strVal val="#ppt_x"/>
                                          </p:val>
                                        </p:tav>
                                        <p:tav tm="100000">
                                          <p:val>
                                            <p:strVal val="#ppt_x"/>
                                          </p:val>
                                        </p:tav>
                                      </p:tavLst>
                                    </p:anim>
                                    <p:anim calcmode="lin" valueType="num">
                                      <p:cBhvr>
                                        <p:cTn id="44" dur="1000" fill="hold"/>
                                        <p:tgtEl>
                                          <p:spTgt spid="14338">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grpId="0" nodeType="clickEffect">
                                  <p:stCondLst>
                                    <p:cond delay="0"/>
                                  </p:stCondLst>
                                  <p:childTnLst>
                                    <p:set>
                                      <p:cBhvr>
                                        <p:cTn id="48" dur="1" fill="hold">
                                          <p:stCondLst>
                                            <p:cond delay="0"/>
                                          </p:stCondLst>
                                        </p:cTn>
                                        <p:tgtEl>
                                          <p:spTgt spid="14338">
                                            <p:txEl>
                                              <p:pRg st="6" end="6"/>
                                            </p:txEl>
                                          </p:spTgt>
                                        </p:tgtEl>
                                        <p:attrNameLst>
                                          <p:attrName>style.visibility</p:attrName>
                                        </p:attrNameLst>
                                      </p:cBhvr>
                                      <p:to>
                                        <p:strVal val="visible"/>
                                      </p:to>
                                    </p:set>
                                    <p:animEffect transition="in" filter="fade">
                                      <p:cBhvr>
                                        <p:cTn id="49" dur="1000"/>
                                        <p:tgtEl>
                                          <p:spTgt spid="14338">
                                            <p:txEl>
                                              <p:pRg st="6" end="6"/>
                                            </p:txEl>
                                          </p:spTgt>
                                        </p:tgtEl>
                                      </p:cBhvr>
                                    </p:animEffect>
                                    <p:anim calcmode="lin" valueType="num">
                                      <p:cBhvr>
                                        <p:cTn id="50" dur="1000" fill="hold"/>
                                        <p:tgtEl>
                                          <p:spTgt spid="14338">
                                            <p:txEl>
                                              <p:pRg st="6" end="6"/>
                                            </p:txEl>
                                          </p:spTgt>
                                        </p:tgtEl>
                                        <p:attrNameLst>
                                          <p:attrName>ppt_x</p:attrName>
                                        </p:attrNameLst>
                                      </p:cBhvr>
                                      <p:tavLst>
                                        <p:tav tm="0">
                                          <p:val>
                                            <p:strVal val="#ppt_x"/>
                                          </p:val>
                                        </p:tav>
                                        <p:tav tm="100000">
                                          <p:val>
                                            <p:strVal val="#ppt_x"/>
                                          </p:val>
                                        </p:tav>
                                      </p:tavLst>
                                    </p:anim>
                                    <p:anim calcmode="lin" valueType="num">
                                      <p:cBhvr>
                                        <p:cTn id="51" dur="1000" fill="hold"/>
                                        <p:tgtEl>
                                          <p:spTgt spid="14338">
                                            <p:txEl>
                                              <p:pRg st="6" end="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38" grpId="0" build="p"/>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9" name="Picture 2" descr="C:\Users\Administrator\Desktop\学校LOGO.jpg"/>
          <p:cNvPicPr>
            <a:picLocks noChangeAspect="1" noChangeArrowheads="1"/>
          </p:cNvPicPr>
          <p:nvPr/>
        </p:nvPicPr>
        <p:blipFill>
          <a:blip r:embed="rId2"/>
          <a:srcRect b="50735"/>
          <a:stretch>
            <a:fillRect/>
          </a:stretch>
        </p:blipFill>
        <p:spPr bwMode="auto">
          <a:xfrm>
            <a:off x="-23813" y="49213"/>
            <a:ext cx="1492251" cy="1435100"/>
          </a:xfrm>
          <a:prstGeom prst="rect">
            <a:avLst/>
          </a:prstGeom>
          <a:noFill/>
        </p:spPr>
      </p:pic>
      <p:sp>
        <p:nvSpPr>
          <p:cNvPr id="6" name="TextBox 3"/>
          <p:cNvSpPr txBox="1">
            <a:spLocks noChangeArrowheads="1"/>
          </p:cNvSpPr>
          <p:nvPr/>
        </p:nvSpPr>
        <p:spPr bwMode="auto">
          <a:xfrm>
            <a:off x="5004048" y="52388"/>
            <a:ext cx="4139952"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r>
              <a:rPr lang="en-US" altLang="zh-CN" sz="2000" b="1" i="1" dirty="0">
                <a:solidFill>
                  <a:srgbClr val="0070C0"/>
                </a:solidFill>
                <a:latin typeface="Times New Roman" pitchFamily="18" charset="0"/>
                <a:cs typeface="Times New Roman" pitchFamily="18" charset="0"/>
              </a:rPr>
              <a:t>No.</a:t>
            </a:r>
            <a:r>
              <a:rPr lang="en-US" altLang="zh-CN" sz="2000" b="1" dirty="0">
                <a:solidFill>
                  <a:srgbClr val="0070C0"/>
                </a:solidFill>
                <a:latin typeface="Times New Roman" pitchFamily="18" charset="0"/>
                <a:cs typeface="Times New Roman" pitchFamily="18" charset="0"/>
              </a:rPr>
              <a:t>1</a:t>
            </a:r>
            <a:r>
              <a:rPr lang="en-US" altLang="zh-CN" sz="2000" b="1" i="1" dirty="0">
                <a:solidFill>
                  <a:srgbClr val="0070C0"/>
                </a:solidFill>
                <a:latin typeface="Times New Roman" pitchFamily="18" charset="0"/>
                <a:cs typeface="Times New Roman" pitchFamily="18" charset="0"/>
              </a:rPr>
              <a:t>  middle  school </a:t>
            </a:r>
            <a:r>
              <a:rPr lang="zh-CN" altLang="en-US" sz="2000" b="1" dirty="0" smtClean="0">
                <a:solidFill>
                  <a:srgbClr val="0070C0"/>
                </a:solidFill>
                <a:latin typeface="Times New Roman" pitchFamily="18" charset="0"/>
                <a:cs typeface="Times New Roman" pitchFamily="18" charset="0"/>
              </a:rPr>
              <a:t>，</a:t>
            </a:r>
            <a:r>
              <a:rPr lang="en-US" altLang="zh-CN" sz="2000" b="1" i="1" dirty="0">
                <a:solidFill>
                  <a:srgbClr val="0070C0"/>
                </a:solidFill>
                <a:latin typeface="Times New Roman" pitchFamily="18" charset="0"/>
                <a:cs typeface="Times New Roman" pitchFamily="18" charset="0"/>
              </a:rPr>
              <a:t>my  love </a:t>
            </a:r>
            <a:r>
              <a:rPr lang="zh-CN" altLang="en-US" sz="2000" b="1" dirty="0">
                <a:solidFill>
                  <a:srgbClr val="0070C0"/>
                </a:solidFill>
                <a:latin typeface="Times New Roman" pitchFamily="18" charset="0"/>
                <a:cs typeface="Times New Roman" pitchFamily="18" charset="0"/>
              </a:rPr>
              <a:t>！</a:t>
            </a:r>
            <a:endParaRPr lang="zh-CN" altLang="en-US" sz="2000" b="1" i="1" dirty="0">
              <a:solidFill>
                <a:srgbClr val="0070C0"/>
              </a:solidFill>
              <a:latin typeface="Times New Roman" pitchFamily="18" charset="0"/>
              <a:cs typeface="Times New Roman" pitchFamily="18" charset="0"/>
            </a:endParaRPr>
          </a:p>
        </p:txBody>
      </p:sp>
      <p:pic>
        <p:nvPicPr>
          <p:cNvPr id="7" name="单色问题导学.eps" descr="id:2147505790;FounderCES"/>
          <p:cNvPicPr/>
          <p:nvPr/>
        </p:nvPicPr>
        <p:blipFill>
          <a:blip r:embed="rId3"/>
          <a:stretch>
            <a:fillRect/>
          </a:stretch>
        </p:blipFill>
        <p:spPr>
          <a:xfrm>
            <a:off x="1619672" y="250825"/>
            <a:ext cx="2274039" cy="664711"/>
          </a:xfrm>
          <a:prstGeom prst="rect">
            <a:avLst/>
          </a:prstGeom>
        </p:spPr>
      </p:pic>
      <mc:AlternateContent xmlns:mc="http://schemas.openxmlformats.org/markup-compatibility/2006">
        <mc:Choice xmlns:a14="http://schemas.microsoft.com/office/drawing/2010/main" Requires="a14">
          <p:sp>
            <p:nvSpPr>
              <p:cNvPr id="14338" name="副标题 2"/>
              <p:cNvSpPr>
                <a:spLocks noGrp="1"/>
              </p:cNvSpPr>
              <p:nvPr>
                <p:ph idx="1"/>
              </p:nvPr>
            </p:nvSpPr>
            <p:spPr>
              <a:xfrm>
                <a:off x="179512" y="1340768"/>
                <a:ext cx="8507288" cy="5328592"/>
              </a:xfrm>
            </p:spPr>
            <p:txBody>
              <a:bodyPr/>
              <a:lstStyle/>
              <a:p>
                <a:r>
                  <a:rPr lang="en-US" altLang="zh-CN" b="1" dirty="0" smtClean="0">
                    <a:latin typeface="Times New Roman" pitchFamily="18" charset="0"/>
                    <a:cs typeface="Times New Roman" pitchFamily="18" charset="0"/>
                  </a:rPr>
                  <a:t>3</a:t>
                </a:r>
                <a:r>
                  <a:rPr lang="en-US" altLang="zh-CN" b="1" dirty="0">
                    <a:latin typeface="Times New Roman" pitchFamily="18" charset="0"/>
                    <a:cs typeface="Times New Roman" pitchFamily="18" charset="0"/>
                  </a:rPr>
                  <a:t>.</a:t>
                </a:r>
                <a:r>
                  <a:rPr lang="zh-CN" altLang="zh-CN" b="1" dirty="0">
                    <a:latin typeface="Times New Roman" pitchFamily="18" charset="0"/>
                    <a:cs typeface="Times New Roman" pitchFamily="18" charset="0"/>
                  </a:rPr>
                  <a:t>用分析法证明不等式</a:t>
                </a:r>
                <a:endParaRPr lang="zh-CN" altLang="zh-CN" dirty="0">
                  <a:latin typeface="Times New Roman" pitchFamily="18" charset="0"/>
                  <a:cs typeface="Times New Roman" pitchFamily="18" charset="0"/>
                </a:endParaRPr>
              </a:p>
              <a:p>
                <a:r>
                  <a:rPr lang="zh-CN" altLang="zh-CN" b="1" dirty="0">
                    <a:latin typeface="Times New Roman" pitchFamily="18" charset="0"/>
                    <a:cs typeface="Times New Roman" pitchFamily="18" charset="0"/>
                  </a:rPr>
                  <a:t>例</a:t>
                </a:r>
                <a:r>
                  <a:rPr lang="en-US" altLang="zh-CN" b="1" dirty="0" smtClean="0">
                    <a:latin typeface="Times New Roman" pitchFamily="18" charset="0"/>
                    <a:cs typeface="Times New Roman" pitchFamily="18" charset="0"/>
                  </a:rPr>
                  <a:t>3</a:t>
                </a:r>
                <a:r>
                  <a:rPr lang="zh-CN" altLang="en-US" b="1" dirty="0" smtClean="0">
                    <a:latin typeface="Times New Roman" pitchFamily="18" charset="0"/>
                    <a:cs typeface="Times New Roman" pitchFamily="18" charset="0"/>
                  </a:rPr>
                  <a:t>、</a:t>
                </a:r>
                <a:r>
                  <a:rPr lang="zh-CN" altLang="zh-CN" b="1" dirty="0" smtClean="0">
                    <a:latin typeface="Times New Roman" pitchFamily="18" charset="0"/>
                    <a:cs typeface="Times New Roman" pitchFamily="18" charset="0"/>
                  </a:rPr>
                  <a:t>已知</a:t>
                </a:r>
                <a:r>
                  <a:rPr lang="en-US" altLang="zh-CN" b="1" i="1" dirty="0">
                    <a:latin typeface="Times New Roman" pitchFamily="18" charset="0"/>
                    <a:cs typeface="Times New Roman" pitchFamily="18" charset="0"/>
                  </a:rPr>
                  <a:t>a</a:t>
                </a:r>
                <a:r>
                  <a:rPr lang="en-US" altLang="zh-CN" b="1" dirty="0">
                    <a:latin typeface="Times New Roman" pitchFamily="18" charset="0"/>
                    <a:cs typeface="Times New Roman" pitchFamily="18" charset="0"/>
                  </a:rPr>
                  <a:t>&gt;</a:t>
                </a:r>
                <a:r>
                  <a:rPr lang="en-US" altLang="zh-CN" b="1" i="1" dirty="0">
                    <a:latin typeface="Times New Roman" pitchFamily="18" charset="0"/>
                    <a:cs typeface="Times New Roman" pitchFamily="18" charset="0"/>
                  </a:rPr>
                  <a:t>b</a:t>
                </a:r>
                <a:r>
                  <a:rPr lang="en-US" altLang="zh-CN" b="1" dirty="0">
                    <a:latin typeface="Times New Roman" pitchFamily="18" charset="0"/>
                    <a:cs typeface="Times New Roman" pitchFamily="18" charset="0"/>
                  </a:rPr>
                  <a:t>&gt;0</a:t>
                </a:r>
                <a:r>
                  <a:rPr lang="zh-CN" altLang="zh-CN" b="1" dirty="0" smtClean="0">
                    <a:latin typeface="Times New Roman" pitchFamily="18" charset="0"/>
                    <a:cs typeface="Times New Roman" pitchFamily="18" charset="0"/>
                  </a:rPr>
                  <a:t>，</a:t>
                </a:r>
                <a:endParaRPr lang="en-US" altLang="zh-CN" b="1" dirty="0" smtClean="0">
                  <a:latin typeface="Times New Roman" pitchFamily="18" charset="0"/>
                  <a:cs typeface="Times New Roman" pitchFamily="18" charset="0"/>
                </a:endParaRPr>
              </a:p>
              <a:p>
                <a:r>
                  <a:rPr lang="zh-CN" altLang="zh-CN" b="1" dirty="0" smtClean="0">
                    <a:latin typeface="Times New Roman" pitchFamily="18" charset="0"/>
                    <a:cs typeface="Times New Roman" pitchFamily="18" charset="0"/>
                  </a:rPr>
                  <a:t>求证</a:t>
                </a:r>
                <a:r>
                  <a:rPr lang="en-US" altLang="zh-CN" b="1" dirty="0">
                    <a:latin typeface="Times New Roman" pitchFamily="18" charset="0"/>
                    <a:cs typeface="Times New Roman" pitchFamily="18" charset="0"/>
                  </a:rPr>
                  <a:t>:</a:t>
                </a:r>
                <a14:m>
                  <m:oMath xmlns:m="http://schemas.openxmlformats.org/officeDocument/2006/math">
                    <m:f>
                      <m:fPr>
                        <m:ctrlPr>
                          <a:rPr lang="zh-CN" altLang="zh-CN" b="1" i="1"/>
                        </m:ctrlPr>
                      </m:fPr>
                      <m:num>
                        <m:r>
                          <m:rPr>
                            <m:nor/>
                          </m:rPr>
                          <a:rPr lang="en-US" altLang="zh-CN" b="1">
                            <a:latin typeface="Times New Roman" pitchFamily="18" charset="0"/>
                            <a:cs typeface="Times New Roman" pitchFamily="18" charset="0"/>
                          </a:rPr>
                          <m:t>(</m:t>
                        </m:r>
                        <m:r>
                          <a:rPr lang="en-US" altLang="zh-CN" b="1" i="1"/>
                          <m:t>𝐚</m:t>
                        </m:r>
                        <m:r>
                          <m:rPr>
                            <m:nor/>
                          </m:rPr>
                          <a:rPr lang="zh-CN" altLang="zh-CN" b="1">
                            <a:latin typeface="Times New Roman" pitchFamily="18" charset="0"/>
                            <a:cs typeface="Times New Roman" pitchFamily="18" charset="0"/>
                          </a:rPr>
                          <m:t>－</m:t>
                        </m:r>
                        <m:r>
                          <a:rPr lang="en-US" altLang="zh-CN" b="1" i="1"/>
                          <m:t>𝐛</m:t>
                        </m:r>
                        <m:sSup>
                          <m:sSupPr>
                            <m:ctrlPr>
                              <a:rPr lang="zh-CN" altLang="zh-CN" b="1" i="1"/>
                            </m:ctrlPr>
                          </m:sSupPr>
                          <m:e>
                            <m:r>
                              <m:rPr>
                                <m:nor/>
                              </m:rPr>
                              <a:rPr lang="en-US" altLang="zh-CN" b="1">
                                <a:latin typeface="Times New Roman" pitchFamily="18" charset="0"/>
                                <a:cs typeface="Times New Roman" pitchFamily="18" charset="0"/>
                              </a:rPr>
                              <m:t>)</m:t>
                            </m:r>
                          </m:e>
                          <m:sup>
                            <m:r>
                              <a:rPr lang="en-US" altLang="zh-CN" b="1" i="1"/>
                              <m:t>𝟐</m:t>
                            </m:r>
                          </m:sup>
                        </m:sSup>
                      </m:num>
                      <m:den>
                        <m:r>
                          <a:rPr lang="en-US" altLang="zh-CN" b="1" i="1"/>
                          <m:t>𝟖𝐚</m:t>
                        </m:r>
                      </m:den>
                    </m:f>
                  </m:oMath>
                </a14:m>
                <a:r>
                  <a:rPr lang="en-US" altLang="zh-CN" b="1" dirty="0">
                    <a:latin typeface="Times New Roman" pitchFamily="18" charset="0"/>
                    <a:cs typeface="Times New Roman" pitchFamily="18" charset="0"/>
                  </a:rPr>
                  <a:t>&lt;</a:t>
                </a:r>
                <a14:m>
                  <m:oMath xmlns:m="http://schemas.openxmlformats.org/officeDocument/2006/math">
                    <m:f>
                      <m:fPr>
                        <m:ctrlPr>
                          <a:rPr lang="zh-CN" altLang="zh-CN" b="1" i="1"/>
                        </m:ctrlPr>
                      </m:fPr>
                      <m:num>
                        <m:r>
                          <a:rPr lang="en-US" altLang="zh-CN" b="1" i="1"/>
                          <m:t>𝐚</m:t>
                        </m:r>
                        <m:r>
                          <a:rPr lang="zh-CN" altLang="zh-CN" b="1"/>
                          <m:t>＋</m:t>
                        </m:r>
                        <m:r>
                          <a:rPr lang="en-US" altLang="zh-CN" b="1" i="1"/>
                          <m:t>𝐛</m:t>
                        </m:r>
                      </m:num>
                      <m:den>
                        <m:r>
                          <a:rPr lang="en-US" altLang="zh-CN" b="1" i="1"/>
                          <m:t>𝟐</m:t>
                        </m:r>
                      </m:den>
                    </m:f>
                    <m:r>
                      <a:rPr lang="zh-CN" altLang="zh-CN" b="1"/>
                      <m:t>－</m:t>
                    </m:r>
                    <m:rad>
                      <m:radPr>
                        <m:degHide m:val="on"/>
                        <m:ctrlPr>
                          <a:rPr lang="zh-CN" altLang="zh-CN" b="1" i="1"/>
                        </m:ctrlPr>
                      </m:radPr>
                      <m:deg/>
                      <m:e>
                        <m:r>
                          <a:rPr lang="en-US" altLang="zh-CN" b="1" i="1"/>
                          <m:t>𝐚𝐛</m:t>
                        </m:r>
                      </m:e>
                    </m:rad>
                  </m:oMath>
                </a14:m>
                <a:r>
                  <a:rPr lang="en-US" altLang="zh-CN" b="1" dirty="0">
                    <a:latin typeface="Times New Roman" pitchFamily="18" charset="0"/>
                    <a:cs typeface="Times New Roman" pitchFamily="18" charset="0"/>
                  </a:rPr>
                  <a:t>&lt;</a:t>
                </a:r>
                <a14:m>
                  <m:oMath xmlns:m="http://schemas.openxmlformats.org/officeDocument/2006/math">
                    <m:f>
                      <m:fPr>
                        <m:ctrlPr>
                          <a:rPr lang="zh-CN" altLang="zh-CN" b="1" i="1"/>
                        </m:ctrlPr>
                      </m:fPr>
                      <m:num>
                        <m:r>
                          <m:rPr>
                            <m:nor/>
                          </m:rPr>
                          <a:rPr lang="en-US" altLang="zh-CN" b="1">
                            <a:latin typeface="Times New Roman" pitchFamily="18" charset="0"/>
                            <a:cs typeface="Times New Roman" pitchFamily="18" charset="0"/>
                          </a:rPr>
                          <m:t>(</m:t>
                        </m:r>
                        <m:r>
                          <a:rPr lang="en-US" altLang="zh-CN" b="1" i="1"/>
                          <m:t>𝐚</m:t>
                        </m:r>
                        <m:r>
                          <m:rPr>
                            <m:nor/>
                          </m:rPr>
                          <a:rPr lang="zh-CN" altLang="zh-CN" b="1">
                            <a:latin typeface="Times New Roman" pitchFamily="18" charset="0"/>
                            <a:cs typeface="Times New Roman" pitchFamily="18" charset="0"/>
                          </a:rPr>
                          <m:t>－</m:t>
                        </m:r>
                        <m:r>
                          <a:rPr lang="en-US" altLang="zh-CN" b="1" i="1"/>
                          <m:t>𝐛</m:t>
                        </m:r>
                        <m:sSup>
                          <m:sSupPr>
                            <m:ctrlPr>
                              <a:rPr lang="zh-CN" altLang="zh-CN" b="1" i="1"/>
                            </m:ctrlPr>
                          </m:sSupPr>
                          <m:e>
                            <m:r>
                              <m:rPr>
                                <m:nor/>
                              </m:rPr>
                              <a:rPr lang="en-US" altLang="zh-CN" b="1">
                                <a:latin typeface="Times New Roman" pitchFamily="18" charset="0"/>
                                <a:cs typeface="Times New Roman" pitchFamily="18" charset="0"/>
                              </a:rPr>
                              <m:t>)</m:t>
                            </m:r>
                          </m:e>
                          <m:sup>
                            <m:r>
                              <a:rPr lang="en-US" altLang="zh-CN" b="1" i="1"/>
                              <m:t>𝟐</m:t>
                            </m:r>
                          </m:sup>
                        </m:sSup>
                      </m:num>
                      <m:den>
                        <m:r>
                          <a:rPr lang="en-US" altLang="zh-CN" b="1" i="1"/>
                          <m:t>𝟖𝐛</m:t>
                        </m:r>
                      </m:den>
                    </m:f>
                  </m:oMath>
                </a14:m>
                <a:r>
                  <a:rPr lang="en-US" altLang="zh-CN" b="1" dirty="0">
                    <a:latin typeface="Times New Roman" pitchFamily="18" charset="0"/>
                    <a:cs typeface="Times New Roman" pitchFamily="18" charset="0"/>
                  </a:rPr>
                  <a:t>.</a:t>
                </a:r>
                <a:endParaRPr lang="zh-CN" altLang="zh-CN" dirty="0">
                  <a:latin typeface="Times New Roman" pitchFamily="18" charset="0"/>
                  <a:cs typeface="Times New Roman" pitchFamily="18" charset="0"/>
                </a:endParaRPr>
              </a:p>
              <a:p>
                <a:r>
                  <a:rPr lang="zh-CN" altLang="zh-CN" b="1" dirty="0">
                    <a:latin typeface="Times New Roman" pitchFamily="18" charset="0"/>
                    <a:cs typeface="Times New Roman" pitchFamily="18" charset="0"/>
                  </a:rPr>
                  <a:t>【方法指导】要证的不等式看起来较为</a:t>
                </a:r>
                <a:r>
                  <a:rPr lang="en-US" altLang="zh-CN" b="1" dirty="0">
                    <a:latin typeface="Times New Roman" pitchFamily="18" charset="0"/>
                    <a:cs typeface="Times New Roman" pitchFamily="18" charset="0"/>
                  </a:rPr>
                  <a:t>“</a:t>
                </a:r>
                <a:r>
                  <a:rPr lang="zh-CN" altLang="zh-CN" b="1" dirty="0">
                    <a:latin typeface="Times New Roman" pitchFamily="18" charset="0"/>
                    <a:cs typeface="Times New Roman" pitchFamily="18" charset="0"/>
                  </a:rPr>
                  <a:t>复杂</a:t>
                </a:r>
                <a:r>
                  <a:rPr lang="en-US" altLang="zh-CN" b="1" dirty="0">
                    <a:latin typeface="Times New Roman" pitchFamily="18" charset="0"/>
                    <a:cs typeface="Times New Roman" pitchFamily="18" charset="0"/>
                  </a:rPr>
                  <a:t>”</a:t>
                </a:r>
                <a:r>
                  <a:rPr lang="zh-CN" altLang="zh-CN" b="1" dirty="0">
                    <a:latin typeface="Times New Roman" pitchFamily="18" charset="0"/>
                    <a:cs typeface="Times New Roman" pitchFamily="18" charset="0"/>
                  </a:rPr>
                  <a:t>，需将它化为较</a:t>
                </a:r>
                <a:r>
                  <a:rPr lang="en-US" altLang="zh-CN" b="1" dirty="0">
                    <a:latin typeface="Times New Roman" pitchFamily="18" charset="0"/>
                    <a:cs typeface="Times New Roman" pitchFamily="18" charset="0"/>
                  </a:rPr>
                  <a:t>“</a:t>
                </a:r>
                <a:r>
                  <a:rPr lang="zh-CN" altLang="zh-CN" b="1" dirty="0">
                    <a:latin typeface="Times New Roman" pitchFamily="18" charset="0"/>
                    <a:cs typeface="Times New Roman" pitchFamily="18" charset="0"/>
                  </a:rPr>
                  <a:t>简单</a:t>
                </a:r>
                <a:r>
                  <a:rPr lang="en-US" altLang="zh-CN" b="1" dirty="0">
                    <a:latin typeface="Times New Roman" pitchFamily="18" charset="0"/>
                    <a:cs typeface="Times New Roman" pitchFamily="18" charset="0"/>
                  </a:rPr>
                  <a:t>”</a:t>
                </a:r>
                <a:r>
                  <a:rPr lang="zh-CN" altLang="zh-CN" b="1" dirty="0">
                    <a:latin typeface="Times New Roman" pitchFamily="18" charset="0"/>
                    <a:cs typeface="Times New Roman" pitchFamily="18" charset="0"/>
                  </a:rPr>
                  <a:t>的形式，因此用分析法证明更好</a:t>
                </a:r>
                <a:r>
                  <a:rPr lang="en-US" altLang="zh-CN" b="1" dirty="0" smtClean="0">
                    <a:latin typeface="Times New Roman" pitchFamily="18" charset="0"/>
                    <a:cs typeface="Times New Roman" pitchFamily="18" charset="0"/>
                  </a:rPr>
                  <a:t>.</a:t>
                </a:r>
                <a:endParaRPr lang="zh-CN" altLang="zh-CN" dirty="0">
                  <a:latin typeface="Times New Roman" pitchFamily="18" charset="0"/>
                  <a:cs typeface="Times New Roman" pitchFamily="18" charset="0"/>
                </a:endParaRPr>
              </a:p>
            </p:txBody>
          </p:sp>
        </mc:Choice>
        <mc:Fallback>
          <p:sp>
            <p:nvSpPr>
              <p:cNvPr id="14338" name="副标题 2"/>
              <p:cNvSpPr>
                <a:spLocks noGrp="1" noRot="1" noChangeAspect="1" noMove="1" noResize="1" noEditPoints="1" noAdjustHandles="1" noChangeArrowheads="1" noChangeShapeType="1" noTextEdit="1"/>
              </p:cNvSpPr>
              <p:nvPr>
                <p:ph idx="1"/>
              </p:nvPr>
            </p:nvSpPr>
            <p:spPr>
              <a:xfrm>
                <a:off x="179512" y="1340768"/>
                <a:ext cx="8507288" cy="5328592"/>
              </a:xfrm>
              <a:blipFill rotWithShape="1">
                <a:blip r:embed="rId4"/>
                <a:stretch>
                  <a:fillRect l="-1576" t="-1945" r="-1719"/>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30688299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4338">
                                            <p:txEl>
                                              <p:pRg st="0" end="0"/>
                                            </p:txEl>
                                          </p:spTgt>
                                        </p:tgtEl>
                                        <p:attrNameLst>
                                          <p:attrName>style.visibility</p:attrName>
                                        </p:attrNameLst>
                                      </p:cBhvr>
                                      <p:to>
                                        <p:strVal val="visible"/>
                                      </p:to>
                                    </p:set>
                                    <p:animEffect transition="in" filter="fade">
                                      <p:cBhvr>
                                        <p:cTn id="7" dur="1000"/>
                                        <p:tgtEl>
                                          <p:spTgt spid="14338">
                                            <p:txEl>
                                              <p:pRg st="0" end="0"/>
                                            </p:txEl>
                                          </p:spTgt>
                                        </p:tgtEl>
                                      </p:cBhvr>
                                    </p:animEffect>
                                    <p:anim calcmode="lin" valueType="num">
                                      <p:cBhvr>
                                        <p:cTn id="8" dur="1000" fill="hold"/>
                                        <p:tgtEl>
                                          <p:spTgt spid="14338">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14338">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4338">
                                            <p:txEl>
                                              <p:pRg st="1" end="1"/>
                                            </p:txEl>
                                          </p:spTgt>
                                        </p:tgtEl>
                                        <p:attrNameLst>
                                          <p:attrName>style.visibility</p:attrName>
                                        </p:attrNameLst>
                                      </p:cBhvr>
                                      <p:to>
                                        <p:strVal val="visible"/>
                                      </p:to>
                                    </p:set>
                                    <p:animEffect transition="in" filter="fade">
                                      <p:cBhvr>
                                        <p:cTn id="14" dur="1000"/>
                                        <p:tgtEl>
                                          <p:spTgt spid="14338">
                                            <p:txEl>
                                              <p:pRg st="1" end="1"/>
                                            </p:txEl>
                                          </p:spTgt>
                                        </p:tgtEl>
                                      </p:cBhvr>
                                    </p:animEffect>
                                    <p:anim calcmode="lin" valueType="num">
                                      <p:cBhvr>
                                        <p:cTn id="15" dur="1000" fill="hold"/>
                                        <p:tgtEl>
                                          <p:spTgt spid="14338">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14338">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4338">
                                            <p:txEl>
                                              <p:pRg st="2" end="2"/>
                                            </p:txEl>
                                          </p:spTgt>
                                        </p:tgtEl>
                                        <p:attrNameLst>
                                          <p:attrName>style.visibility</p:attrName>
                                        </p:attrNameLst>
                                      </p:cBhvr>
                                      <p:to>
                                        <p:strVal val="visible"/>
                                      </p:to>
                                    </p:set>
                                    <p:animEffect transition="in" filter="fade">
                                      <p:cBhvr>
                                        <p:cTn id="21" dur="1000"/>
                                        <p:tgtEl>
                                          <p:spTgt spid="14338">
                                            <p:txEl>
                                              <p:pRg st="2" end="2"/>
                                            </p:txEl>
                                          </p:spTgt>
                                        </p:tgtEl>
                                      </p:cBhvr>
                                    </p:animEffect>
                                    <p:anim calcmode="lin" valueType="num">
                                      <p:cBhvr>
                                        <p:cTn id="22" dur="1000" fill="hold"/>
                                        <p:tgtEl>
                                          <p:spTgt spid="14338">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14338">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14338">
                                            <p:txEl>
                                              <p:pRg st="3" end="3"/>
                                            </p:txEl>
                                          </p:spTgt>
                                        </p:tgtEl>
                                        <p:attrNameLst>
                                          <p:attrName>style.visibility</p:attrName>
                                        </p:attrNameLst>
                                      </p:cBhvr>
                                      <p:to>
                                        <p:strVal val="visible"/>
                                      </p:to>
                                    </p:set>
                                    <p:animEffect transition="in" filter="fade">
                                      <p:cBhvr>
                                        <p:cTn id="28" dur="1000"/>
                                        <p:tgtEl>
                                          <p:spTgt spid="14338">
                                            <p:txEl>
                                              <p:pRg st="3" end="3"/>
                                            </p:txEl>
                                          </p:spTgt>
                                        </p:tgtEl>
                                      </p:cBhvr>
                                    </p:animEffect>
                                    <p:anim calcmode="lin" valueType="num">
                                      <p:cBhvr>
                                        <p:cTn id="29" dur="1000" fill="hold"/>
                                        <p:tgtEl>
                                          <p:spTgt spid="14338">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14338">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38" grpId="0" build="p"/>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9" name="Picture 2" descr="C:\Users\Administrator\Desktop\学校LOGO.jpg"/>
          <p:cNvPicPr>
            <a:picLocks noChangeAspect="1" noChangeArrowheads="1"/>
          </p:cNvPicPr>
          <p:nvPr/>
        </p:nvPicPr>
        <p:blipFill>
          <a:blip r:embed="rId2"/>
          <a:srcRect b="50735"/>
          <a:stretch>
            <a:fillRect/>
          </a:stretch>
        </p:blipFill>
        <p:spPr bwMode="auto">
          <a:xfrm>
            <a:off x="-23813" y="49213"/>
            <a:ext cx="1492251" cy="1435100"/>
          </a:xfrm>
          <a:prstGeom prst="rect">
            <a:avLst/>
          </a:prstGeom>
          <a:noFill/>
        </p:spPr>
      </p:pic>
      <p:sp>
        <p:nvSpPr>
          <p:cNvPr id="6" name="TextBox 3"/>
          <p:cNvSpPr txBox="1">
            <a:spLocks noChangeArrowheads="1"/>
          </p:cNvSpPr>
          <p:nvPr/>
        </p:nvSpPr>
        <p:spPr bwMode="auto">
          <a:xfrm>
            <a:off x="5004048" y="52388"/>
            <a:ext cx="4139952"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r>
              <a:rPr lang="en-US" altLang="zh-CN" sz="2000" b="1" i="1" dirty="0">
                <a:solidFill>
                  <a:srgbClr val="0070C0"/>
                </a:solidFill>
                <a:latin typeface="Times New Roman" pitchFamily="18" charset="0"/>
                <a:cs typeface="Times New Roman" pitchFamily="18" charset="0"/>
              </a:rPr>
              <a:t>No.</a:t>
            </a:r>
            <a:r>
              <a:rPr lang="en-US" altLang="zh-CN" sz="2000" b="1" dirty="0">
                <a:solidFill>
                  <a:srgbClr val="0070C0"/>
                </a:solidFill>
                <a:latin typeface="Times New Roman" pitchFamily="18" charset="0"/>
                <a:cs typeface="Times New Roman" pitchFamily="18" charset="0"/>
              </a:rPr>
              <a:t>1</a:t>
            </a:r>
            <a:r>
              <a:rPr lang="en-US" altLang="zh-CN" sz="2000" b="1" i="1" dirty="0">
                <a:solidFill>
                  <a:srgbClr val="0070C0"/>
                </a:solidFill>
                <a:latin typeface="Times New Roman" pitchFamily="18" charset="0"/>
                <a:cs typeface="Times New Roman" pitchFamily="18" charset="0"/>
              </a:rPr>
              <a:t>  middle  school </a:t>
            </a:r>
            <a:r>
              <a:rPr lang="zh-CN" altLang="en-US" sz="2000" b="1" dirty="0" smtClean="0">
                <a:solidFill>
                  <a:srgbClr val="0070C0"/>
                </a:solidFill>
                <a:latin typeface="Times New Roman" pitchFamily="18" charset="0"/>
                <a:cs typeface="Times New Roman" pitchFamily="18" charset="0"/>
              </a:rPr>
              <a:t>，</a:t>
            </a:r>
            <a:r>
              <a:rPr lang="en-US" altLang="zh-CN" sz="2000" b="1" i="1" dirty="0">
                <a:solidFill>
                  <a:srgbClr val="0070C0"/>
                </a:solidFill>
                <a:latin typeface="Times New Roman" pitchFamily="18" charset="0"/>
                <a:cs typeface="Times New Roman" pitchFamily="18" charset="0"/>
              </a:rPr>
              <a:t>my  love </a:t>
            </a:r>
            <a:r>
              <a:rPr lang="zh-CN" altLang="en-US" sz="2000" b="1" dirty="0">
                <a:solidFill>
                  <a:srgbClr val="0070C0"/>
                </a:solidFill>
                <a:latin typeface="Times New Roman" pitchFamily="18" charset="0"/>
                <a:cs typeface="Times New Roman" pitchFamily="18" charset="0"/>
              </a:rPr>
              <a:t>！</a:t>
            </a:r>
            <a:endParaRPr lang="zh-CN" altLang="en-US" sz="2000" b="1" i="1" dirty="0">
              <a:solidFill>
                <a:srgbClr val="0070C0"/>
              </a:solidFill>
              <a:latin typeface="Times New Roman" pitchFamily="18" charset="0"/>
              <a:cs typeface="Times New Roman" pitchFamily="18" charset="0"/>
            </a:endParaRPr>
          </a:p>
        </p:txBody>
      </p:sp>
      <p:pic>
        <p:nvPicPr>
          <p:cNvPr id="7" name="单色问题导学.eps" descr="id:2147505790;FounderCES"/>
          <p:cNvPicPr/>
          <p:nvPr/>
        </p:nvPicPr>
        <p:blipFill>
          <a:blip r:embed="rId3"/>
          <a:stretch>
            <a:fillRect/>
          </a:stretch>
        </p:blipFill>
        <p:spPr>
          <a:xfrm>
            <a:off x="1619672" y="250825"/>
            <a:ext cx="2274039" cy="664711"/>
          </a:xfrm>
          <a:prstGeom prst="rect">
            <a:avLst/>
          </a:prstGeom>
        </p:spPr>
      </p:pic>
      <mc:AlternateContent xmlns:mc="http://schemas.openxmlformats.org/markup-compatibility/2006">
        <mc:Choice xmlns:a14="http://schemas.microsoft.com/office/drawing/2010/main" Requires="a14">
          <p:sp>
            <p:nvSpPr>
              <p:cNvPr id="14338" name="副标题 2"/>
              <p:cNvSpPr>
                <a:spLocks noGrp="1"/>
              </p:cNvSpPr>
              <p:nvPr>
                <p:ph idx="1"/>
              </p:nvPr>
            </p:nvSpPr>
            <p:spPr>
              <a:xfrm>
                <a:off x="179512" y="1340768"/>
                <a:ext cx="8507288" cy="5328592"/>
              </a:xfrm>
            </p:spPr>
            <p:txBody>
              <a:bodyPr/>
              <a:lstStyle/>
              <a:p>
                <a:r>
                  <a:rPr lang="zh-CN" altLang="zh-CN" b="1" dirty="0" smtClean="0">
                    <a:latin typeface="Times New Roman" pitchFamily="18" charset="0"/>
                    <a:cs typeface="Times New Roman" pitchFamily="18" charset="0"/>
                  </a:rPr>
                  <a:t>【解析】</a:t>
                </a:r>
                <a:r>
                  <a:rPr lang="zh-CN" altLang="zh-CN" b="1" dirty="0">
                    <a:latin typeface="Times New Roman" pitchFamily="18" charset="0"/>
                    <a:cs typeface="Times New Roman" pitchFamily="18" charset="0"/>
                  </a:rPr>
                  <a:t>要证</a:t>
                </a:r>
                <a14:m>
                  <m:oMath xmlns:m="http://schemas.openxmlformats.org/officeDocument/2006/math">
                    <m:f>
                      <m:fPr>
                        <m:ctrlPr>
                          <a:rPr lang="zh-CN" altLang="zh-CN" b="1" i="1"/>
                        </m:ctrlPr>
                      </m:fPr>
                      <m:num>
                        <m:r>
                          <m:rPr>
                            <m:nor/>
                          </m:rPr>
                          <a:rPr lang="en-US" altLang="zh-CN" b="1">
                            <a:latin typeface="Times New Roman" pitchFamily="18" charset="0"/>
                            <a:cs typeface="Times New Roman" pitchFamily="18" charset="0"/>
                          </a:rPr>
                          <m:t>(</m:t>
                        </m:r>
                        <m:r>
                          <a:rPr lang="en-US" altLang="zh-CN" b="1" i="1"/>
                          <m:t>𝐚</m:t>
                        </m:r>
                        <m:r>
                          <m:rPr>
                            <m:nor/>
                          </m:rPr>
                          <a:rPr lang="zh-CN" altLang="zh-CN" b="1">
                            <a:latin typeface="Times New Roman" pitchFamily="18" charset="0"/>
                            <a:cs typeface="Times New Roman" pitchFamily="18" charset="0"/>
                          </a:rPr>
                          <m:t>－</m:t>
                        </m:r>
                        <m:r>
                          <a:rPr lang="en-US" altLang="zh-CN" b="1" i="1"/>
                          <m:t>𝐛</m:t>
                        </m:r>
                        <m:sSup>
                          <m:sSupPr>
                            <m:ctrlPr>
                              <a:rPr lang="zh-CN" altLang="zh-CN" b="1" i="1"/>
                            </m:ctrlPr>
                          </m:sSupPr>
                          <m:e>
                            <m:r>
                              <m:rPr>
                                <m:nor/>
                              </m:rPr>
                              <a:rPr lang="en-US" altLang="zh-CN" b="1">
                                <a:latin typeface="Times New Roman" pitchFamily="18" charset="0"/>
                                <a:cs typeface="Times New Roman" pitchFamily="18" charset="0"/>
                              </a:rPr>
                              <m:t>)</m:t>
                            </m:r>
                          </m:e>
                          <m:sup>
                            <m:r>
                              <a:rPr lang="en-US" altLang="zh-CN" b="1" i="1"/>
                              <m:t>𝟐</m:t>
                            </m:r>
                          </m:sup>
                        </m:sSup>
                      </m:num>
                      <m:den>
                        <m:r>
                          <a:rPr lang="en-US" altLang="zh-CN" b="1" i="1"/>
                          <m:t>𝟖𝐚</m:t>
                        </m:r>
                      </m:den>
                    </m:f>
                  </m:oMath>
                </a14:m>
                <a:r>
                  <a:rPr lang="en-US" altLang="zh-CN" b="1" dirty="0">
                    <a:latin typeface="Times New Roman" pitchFamily="18" charset="0"/>
                    <a:cs typeface="Times New Roman" pitchFamily="18" charset="0"/>
                  </a:rPr>
                  <a:t>&lt;</a:t>
                </a:r>
                <a14:m>
                  <m:oMath xmlns:m="http://schemas.openxmlformats.org/officeDocument/2006/math">
                    <m:f>
                      <m:fPr>
                        <m:ctrlPr>
                          <a:rPr lang="zh-CN" altLang="zh-CN" b="1" i="1"/>
                        </m:ctrlPr>
                      </m:fPr>
                      <m:num>
                        <m:r>
                          <a:rPr lang="en-US" altLang="zh-CN" b="1" i="1"/>
                          <m:t>𝐚</m:t>
                        </m:r>
                        <m:r>
                          <a:rPr lang="zh-CN" altLang="zh-CN" b="1"/>
                          <m:t>＋</m:t>
                        </m:r>
                        <m:r>
                          <a:rPr lang="en-US" altLang="zh-CN" b="1" i="1"/>
                          <m:t>𝐛</m:t>
                        </m:r>
                      </m:num>
                      <m:den>
                        <m:r>
                          <a:rPr lang="en-US" altLang="zh-CN" b="1" i="1"/>
                          <m:t>𝟐</m:t>
                        </m:r>
                      </m:den>
                    </m:f>
                    <m:r>
                      <a:rPr lang="zh-CN" altLang="zh-CN" b="1"/>
                      <m:t>－</m:t>
                    </m:r>
                    <m:rad>
                      <m:radPr>
                        <m:degHide m:val="on"/>
                        <m:ctrlPr>
                          <a:rPr lang="zh-CN" altLang="zh-CN" b="1" i="1"/>
                        </m:ctrlPr>
                      </m:radPr>
                      <m:deg/>
                      <m:e>
                        <m:r>
                          <a:rPr lang="en-US" altLang="zh-CN" b="1" i="1"/>
                          <m:t>𝐚𝐛</m:t>
                        </m:r>
                      </m:e>
                    </m:rad>
                  </m:oMath>
                </a14:m>
                <a:r>
                  <a:rPr lang="en-US" altLang="zh-CN" b="1" dirty="0">
                    <a:latin typeface="Times New Roman" pitchFamily="18" charset="0"/>
                    <a:cs typeface="Times New Roman" pitchFamily="18" charset="0"/>
                  </a:rPr>
                  <a:t>&lt;</a:t>
                </a:r>
                <a14:m>
                  <m:oMath xmlns:m="http://schemas.openxmlformats.org/officeDocument/2006/math">
                    <m:f>
                      <m:fPr>
                        <m:ctrlPr>
                          <a:rPr lang="zh-CN" altLang="zh-CN" b="1" i="1"/>
                        </m:ctrlPr>
                      </m:fPr>
                      <m:num>
                        <m:r>
                          <m:rPr>
                            <m:nor/>
                          </m:rPr>
                          <a:rPr lang="en-US" altLang="zh-CN" b="1">
                            <a:latin typeface="Times New Roman" pitchFamily="18" charset="0"/>
                            <a:cs typeface="Times New Roman" pitchFamily="18" charset="0"/>
                          </a:rPr>
                          <m:t>(</m:t>
                        </m:r>
                        <m:r>
                          <a:rPr lang="en-US" altLang="zh-CN" b="1" i="1"/>
                          <m:t>𝐚</m:t>
                        </m:r>
                        <m:r>
                          <m:rPr>
                            <m:nor/>
                          </m:rPr>
                          <a:rPr lang="zh-CN" altLang="zh-CN" b="1">
                            <a:latin typeface="Times New Roman" pitchFamily="18" charset="0"/>
                            <a:cs typeface="Times New Roman" pitchFamily="18" charset="0"/>
                          </a:rPr>
                          <m:t>－</m:t>
                        </m:r>
                        <m:r>
                          <a:rPr lang="en-US" altLang="zh-CN" b="1" i="1"/>
                          <m:t>𝐛</m:t>
                        </m:r>
                        <m:sSup>
                          <m:sSupPr>
                            <m:ctrlPr>
                              <a:rPr lang="zh-CN" altLang="zh-CN" b="1" i="1"/>
                            </m:ctrlPr>
                          </m:sSupPr>
                          <m:e>
                            <m:r>
                              <m:rPr>
                                <m:nor/>
                              </m:rPr>
                              <a:rPr lang="en-US" altLang="zh-CN" b="1">
                                <a:latin typeface="Times New Roman" pitchFamily="18" charset="0"/>
                                <a:cs typeface="Times New Roman" pitchFamily="18" charset="0"/>
                              </a:rPr>
                              <m:t>)</m:t>
                            </m:r>
                          </m:e>
                          <m:sup>
                            <m:r>
                              <a:rPr lang="en-US" altLang="zh-CN" b="1" i="1"/>
                              <m:t>𝟐</m:t>
                            </m:r>
                          </m:sup>
                        </m:sSup>
                      </m:num>
                      <m:den>
                        <m:r>
                          <a:rPr lang="en-US" altLang="zh-CN" b="1" i="1"/>
                          <m:t>𝟖𝐛</m:t>
                        </m:r>
                      </m:den>
                    </m:f>
                  </m:oMath>
                </a14:m>
                <a:r>
                  <a:rPr lang="zh-CN" altLang="zh-CN" b="1" dirty="0">
                    <a:latin typeface="Times New Roman" pitchFamily="18" charset="0"/>
                    <a:cs typeface="Times New Roman" pitchFamily="18" charset="0"/>
                  </a:rPr>
                  <a:t>，</a:t>
                </a:r>
                <a:endParaRPr lang="zh-CN" altLang="zh-CN" dirty="0">
                  <a:latin typeface="Times New Roman" pitchFamily="18" charset="0"/>
                  <a:cs typeface="Times New Roman" pitchFamily="18" charset="0"/>
                </a:endParaRPr>
              </a:p>
              <a:p>
                <a:r>
                  <a:rPr lang="zh-CN" altLang="zh-CN" b="1" dirty="0">
                    <a:latin typeface="Times New Roman" pitchFamily="18" charset="0"/>
                    <a:cs typeface="Times New Roman" pitchFamily="18" charset="0"/>
                  </a:rPr>
                  <a:t>只需证</a:t>
                </a:r>
                <a14:m>
                  <m:oMath xmlns:m="http://schemas.openxmlformats.org/officeDocument/2006/math">
                    <m:f>
                      <m:fPr>
                        <m:ctrlPr>
                          <a:rPr lang="zh-CN" altLang="zh-CN" b="1" i="1"/>
                        </m:ctrlPr>
                      </m:fPr>
                      <m:num>
                        <m:r>
                          <m:rPr>
                            <m:nor/>
                          </m:rPr>
                          <a:rPr lang="en-US" altLang="zh-CN" b="1">
                            <a:latin typeface="Times New Roman" pitchFamily="18" charset="0"/>
                            <a:cs typeface="Times New Roman" pitchFamily="18" charset="0"/>
                          </a:rPr>
                          <m:t>(</m:t>
                        </m:r>
                        <m:r>
                          <a:rPr lang="en-US" altLang="zh-CN" b="1" i="1"/>
                          <m:t>𝐚</m:t>
                        </m:r>
                        <m:r>
                          <m:rPr>
                            <m:nor/>
                          </m:rPr>
                          <a:rPr lang="zh-CN" altLang="zh-CN" b="1">
                            <a:latin typeface="Times New Roman" pitchFamily="18" charset="0"/>
                            <a:cs typeface="Times New Roman" pitchFamily="18" charset="0"/>
                          </a:rPr>
                          <m:t>－</m:t>
                        </m:r>
                        <m:r>
                          <a:rPr lang="en-US" altLang="zh-CN" b="1" i="1"/>
                          <m:t>𝐛</m:t>
                        </m:r>
                        <m:sSup>
                          <m:sSupPr>
                            <m:ctrlPr>
                              <a:rPr lang="zh-CN" altLang="zh-CN" b="1" i="1"/>
                            </m:ctrlPr>
                          </m:sSupPr>
                          <m:e>
                            <m:r>
                              <m:rPr>
                                <m:nor/>
                              </m:rPr>
                              <a:rPr lang="en-US" altLang="zh-CN" b="1">
                                <a:latin typeface="Times New Roman" pitchFamily="18" charset="0"/>
                                <a:cs typeface="Times New Roman" pitchFamily="18" charset="0"/>
                              </a:rPr>
                              <m:t>)</m:t>
                            </m:r>
                          </m:e>
                          <m:sup>
                            <m:r>
                              <a:rPr lang="en-US" altLang="zh-CN" b="1" i="1"/>
                              <m:t>𝟐</m:t>
                            </m:r>
                          </m:sup>
                        </m:sSup>
                      </m:num>
                      <m:den>
                        <m:r>
                          <a:rPr lang="en-US" altLang="zh-CN" b="1" i="1"/>
                          <m:t>𝟒𝐚</m:t>
                        </m:r>
                      </m:den>
                    </m:f>
                  </m:oMath>
                </a14:m>
                <a:r>
                  <a:rPr lang="en-US" altLang="zh-CN" b="1" dirty="0">
                    <a:latin typeface="Times New Roman" pitchFamily="18" charset="0"/>
                    <a:cs typeface="Times New Roman" pitchFamily="18" charset="0"/>
                  </a:rPr>
                  <a:t>&lt;</a:t>
                </a:r>
                <a:r>
                  <a:rPr lang="en-US" altLang="zh-CN" b="1" i="1" dirty="0">
                    <a:latin typeface="Times New Roman" pitchFamily="18" charset="0"/>
                    <a:cs typeface="Times New Roman" pitchFamily="18" charset="0"/>
                  </a:rPr>
                  <a:t>a</a:t>
                </a:r>
                <a:r>
                  <a:rPr lang="zh-CN" altLang="zh-CN" b="1" dirty="0">
                    <a:latin typeface="Times New Roman" pitchFamily="18" charset="0"/>
                    <a:cs typeface="Times New Roman" pitchFamily="18" charset="0"/>
                  </a:rPr>
                  <a:t>＋</a:t>
                </a:r>
                <a:r>
                  <a:rPr lang="en-US" altLang="zh-CN" b="1" i="1" dirty="0">
                    <a:latin typeface="Times New Roman" pitchFamily="18" charset="0"/>
                    <a:cs typeface="Times New Roman" pitchFamily="18" charset="0"/>
                  </a:rPr>
                  <a:t>b</a:t>
                </a:r>
                <a:r>
                  <a:rPr lang="zh-CN" altLang="zh-CN" b="1" dirty="0">
                    <a:latin typeface="Times New Roman" pitchFamily="18" charset="0"/>
                    <a:cs typeface="Times New Roman" pitchFamily="18" charset="0"/>
                  </a:rPr>
                  <a:t>－</a:t>
                </a:r>
                <a:r>
                  <a:rPr lang="en-US" altLang="zh-CN" b="1" dirty="0">
                    <a:latin typeface="Times New Roman" pitchFamily="18" charset="0"/>
                    <a:cs typeface="Times New Roman" pitchFamily="18" charset="0"/>
                  </a:rPr>
                  <a:t>2</a:t>
                </a:r>
                <a14:m>
                  <m:oMath xmlns:m="http://schemas.openxmlformats.org/officeDocument/2006/math">
                    <m:rad>
                      <m:radPr>
                        <m:degHide m:val="on"/>
                        <m:ctrlPr>
                          <a:rPr lang="zh-CN" altLang="zh-CN" b="1" i="1"/>
                        </m:ctrlPr>
                      </m:radPr>
                      <m:deg/>
                      <m:e>
                        <m:r>
                          <a:rPr lang="en-US" altLang="zh-CN" b="1" i="1"/>
                          <m:t>𝐚𝐛</m:t>
                        </m:r>
                      </m:e>
                    </m:rad>
                  </m:oMath>
                </a14:m>
                <a:r>
                  <a:rPr lang="en-US" altLang="zh-CN" b="1" dirty="0">
                    <a:latin typeface="Times New Roman" pitchFamily="18" charset="0"/>
                    <a:cs typeface="Times New Roman" pitchFamily="18" charset="0"/>
                  </a:rPr>
                  <a:t>&lt;</a:t>
                </a:r>
                <a14:m>
                  <m:oMath xmlns:m="http://schemas.openxmlformats.org/officeDocument/2006/math">
                    <m:f>
                      <m:fPr>
                        <m:ctrlPr>
                          <a:rPr lang="zh-CN" altLang="zh-CN" b="1" i="1"/>
                        </m:ctrlPr>
                      </m:fPr>
                      <m:num>
                        <m:r>
                          <m:rPr>
                            <m:nor/>
                          </m:rPr>
                          <a:rPr lang="en-US" altLang="zh-CN" b="1">
                            <a:latin typeface="Times New Roman" pitchFamily="18" charset="0"/>
                            <a:cs typeface="Times New Roman" pitchFamily="18" charset="0"/>
                          </a:rPr>
                          <m:t>(</m:t>
                        </m:r>
                        <m:r>
                          <a:rPr lang="en-US" altLang="zh-CN" b="1" i="1"/>
                          <m:t>𝐚</m:t>
                        </m:r>
                        <m:r>
                          <m:rPr>
                            <m:nor/>
                          </m:rPr>
                          <a:rPr lang="zh-CN" altLang="zh-CN" b="1">
                            <a:latin typeface="Times New Roman" pitchFamily="18" charset="0"/>
                            <a:cs typeface="Times New Roman" pitchFamily="18" charset="0"/>
                          </a:rPr>
                          <m:t>－</m:t>
                        </m:r>
                        <m:r>
                          <a:rPr lang="en-US" altLang="zh-CN" b="1" i="1"/>
                          <m:t>𝐛</m:t>
                        </m:r>
                        <m:sSup>
                          <m:sSupPr>
                            <m:ctrlPr>
                              <a:rPr lang="zh-CN" altLang="zh-CN" b="1" i="1"/>
                            </m:ctrlPr>
                          </m:sSupPr>
                          <m:e>
                            <m:r>
                              <m:rPr>
                                <m:nor/>
                              </m:rPr>
                              <a:rPr lang="en-US" altLang="zh-CN" b="1">
                                <a:latin typeface="Times New Roman" pitchFamily="18" charset="0"/>
                                <a:cs typeface="Times New Roman" pitchFamily="18" charset="0"/>
                              </a:rPr>
                              <m:t>)</m:t>
                            </m:r>
                          </m:e>
                          <m:sup>
                            <m:r>
                              <a:rPr lang="en-US" altLang="zh-CN" b="1" i="1"/>
                              <m:t>𝟐</m:t>
                            </m:r>
                          </m:sup>
                        </m:sSup>
                      </m:num>
                      <m:den>
                        <m:r>
                          <a:rPr lang="en-US" altLang="zh-CN" b="1" i="1"/>
                          <m:t>𝟒𝐛</m:t>
                        </m:r>
                      </m:den>
                    </m:f>
                  </m:oMath>
                </a14:m>
                <a:r>
                  <a:rPr lang="zh-CN" altLang="zh-CN" b="1" dirty="0">
                    <a:latin typeface="Times New Roman" pitchFamily="18" charset="0"/>
                    <a:cs typeface="Times New Roman" pitchFamily="18" charset="0"/>
                  </a:rPr>
                  <a:t>，</a:t>
                </a:r>
                <a:endParaRPr lang="zh-CN" altLang="zh-CN" dirty="0">
                  <a:latin typeface="Times New Roman" pitchFamily="18" charset="0"/>
                  <a:cs typeface="Times New Roman" pitchFamily="18" charset="0"/>
                </a:endParaRPr>
              </a:p>
              <a:p>
                <a:r>
                  <a:rPr lang="zh-CN" altLang="zh-CN" b="1" dirty="0">
                    <a:latin typeface="Times New Roman" pitchFamily="18" charset="0"/>
                    <a:cs typeface="Times New Roman" pitchFamily="18" charset="0"/>
                  </a:rPr>
                  <a:t>即证</a:t>
                </a:r>
                <a:r>
                  <a:rPr lang="en-US" altLang="zh-CN" b="1" dirty="0">
                    <a:latin typeface="Times New Roman" pitchFamily="18" charset="0"/>
                    <a:cs typeface="Times New Roman" pitchFamily="18" charset="0"/>
                  </a:rPr>
                  <a:t>(</a:t>
                </a:r>
                <a14:m>
                  <m:oMath xmlns:m="http://schemas.openxmlformats.org/officeDocument/2006/math">
                    <m:f>
                      <m:fPr>
                        <m:ctrlPr>
                          <a:rPr lang="zh-CN" altLang="zh-CN" b="1" i="1"/>
                        </m:ctrlPr>
                      </m:fPr>
                      <m:num>
                        <m:r>
                          <a:rPr lang="en-US" altLang="zh-CN" b="1" i="1"/>
                          <m:t>𝐚</m:t>
                        </m:r>
                        <m:r>
                          <m:rPr>
                            <m:nor/>
                          </m:rPr>
                          <a:rPr lang="zh-CN" altLang="zh-CN" b="1">
                            <a:latin typeface="Times New Roman" pitchFamily="18" charset="0"/>
                            <a:cs typeface="Times New Roman" pitchFamily="18" charset="0"/>
                          </a:rPr>
                          <m:t>－</m:t>
                        </m:r>
                        <m:r>
                          <a:rPr lang="en-US" altLang="zh-CN" b="1" i="1"/>
                          <m:t>𝐛</m:t>
                        </m:r>
                      </m:num>
                      <m:den>
                        <m:r>
                          <a:rPr lang="en-US" altLang="zh-CN" b="1" i="1"/>
                          <m:t>𝟐</m:t>
                        </m:r>
                        <m:rad>
                          <m:radPr>
                            <m:degHide m:val="on"/>
                            <m:ctrlPr>
                              <a:rPr lang="zh-CN" altLang="zh-CN" b="1" i="1"/>
                            </m:ctrlPr>
                          </m:radPr>
                          <m:deg/>
                          <m:e>
                            <m:r>
                              <a:rPr lang="en-US" altLang="zh-CN" b="1" i="1"/>
                              <m:t>𝐚</m:t>
                            </m:r>
                          </m:e>
                        </m:rad>
                      </m:den>
                    </m:f>
                  </m:oMath>
                </a14:m>
                <a:r>
                  <a:rPr lang="en-US" altLang="zh-CN" b="1" dirty="0">
                    <a:latin typeface="Times New Roman" pitchFamily="18" charset="0"/>
                    <a:cs typeface="Times New Roman" pitchFamily="18" charset="0"/>
                  </a:rPr>
                  <a:t>)</a:t>
                </a:r>
                <a:r>
                  <a:rPr lang="en-US" altLang="zh-CN" b="1" baseline="30000" dirty="0">
                    <a:latin typeface="Times New Roman" pitchFamily="18" charset="0"/>
                    <a:cs typeface="Times New Roman" pitchFamily="18" charset="0"/>
                  </a:rPr>
                  <a:t>2</a:t>
                </a:r>
                <a:r>
                  <a:rPr lang="en-US" altLang="zh-CN" b="1" dirty="0">
                    <a:latin typeface="Times New Roman" pitchFamily="18" charset="0"/>
                    <a:cs typeface="Times New Roman" pitchFamily="18" charset="0"/>
                  </a:rPr>
                  <a:t>&lt;(</a:t>
                </a:r>
                <a14:m>
                  <m:oMath xmlns:m="http://schemas.openxmlformats.org/officeDocument/2006/math">
                    <m:rad>
                      <m:radPr>
                        <m:degHide m:val="on"/>
                        <m:ctrlPr>
                          <a:rPr lang="zh-CN" altLang="zh-CN" b="1" i="1"/>
                        </m:ctrlPr>
                      </m:radPr>
                      <m:deg/>
                      <m:e>
                        <m:r>
                          <a:rPr lang="en-US" altLang="zh-CN" b="1" i="1"/>
                          <m:t>𝐚</m:t>
                        </m:r>
                      </m:e>
                    </m:rad>
                    <m:r>
                      <a:rPr lang="zh-CN" altLang="zh-CN" b="1"/>
                      <m:t>－</m:t>
                    </m:r>
                    <m:rad>
                      <m:radPr>
                        <m:degHide m:val="on"/>
                        <m:ctrlPr>
                          <a:rPr lang="zh-CN" altLang="zh-CN" b="1" i="1"/>
                        </m:ctrlPr>
                      </m:radPr>
                      <m:deg/>
                      <m:e>
                        <m:r>
                          <a:rPr lang="en-US" altLang="zh-CN" b="1" i="1"/>
                          <m:t>𝐛</m:t>
                        </m:r>
                      </m:e>
                    </m:rad>
                  </m:oMath>
                </a14:m>
                <a:r>
                  <a:rPr lang="en-US" altLang="zh-CN" b="1" dirty="0">
                    <a:latin typeface="Times New Roman" pitchFamily="18" charset="0"/>
                    <a:cs typeface="Times New Roman" pitchFamily="18" charset="0"/>
                  </a:rPr>
                  <a:t>)</a:t>
                </a:r>
                <a:r>
                  <a:rPr lang="en-US" altLang="zh-CN" b="1" baseline="30000" dirty="0">
                    <a:latin typeface="Times New Roman" pitchFamily="18" charset="0"/>
                    <a:cs typeface="Times New Roman" pitchFamily="18" charset="0"/>
                  </a:rPr>
                  <a:t>2</a:t>
                </a:r>
                <a:r>
                  <a:rPr lang="en-US" altLang="zh-CN" b="1" dirty="0">
                    <a:latin typeface="Times New Roman" pitchFamily="18" charset="0"/>
                    <a:cs typeface="Times New Roman" pitchFamily="18" charset="0"/>
                  </a:rPr>
                  <a:t>&lt;(</a:t>
                </a:r>
                <a14:m>
                  <m:oMath xmlns:m="http://schemas.openxmlformats.org/officeDocument/2006/math">
                    <m:f>
                      <m:fPr>
                        <m:ctrlPr>
                          <a:rPr lang="zh-CN" altLang="zh-CN" b="1" i="1"/>
                        </m:ctrlPr>
                      </m:fPr>
                      <m:num>
                        <m:r>
                          <a:rPr lang="en-US" altLang="zh-CN" b="1" i="1"/>
                          <m:t>𝐚</m:t>
                        </m:r>
                        <m:r>
                          <m:rPr>
                            <m:nor/>
                          </m:rPr>
                          <a:rPr lang="zh-CN" altLang="zh-CN" b="1">
                            <a:latin typeface="Times New Roman" pitchFamily="18" charset="0"/>
                            <a:cs typeface="Times New Roman" pitchFamily="18" charset="0"/>
                          </a:rPr>
                          <m:t>－</m:t>
                        </m:r>
                        <m:r>
                          <a:rPr lang="en-US" altLang="zh-CN" b="1" i="1"/>
                          <m:t>𝐛</m:t>
                        </m:r>
                      </m:num>
                      <m:den>
                        <m:r>
                          <a:rPr lang="en-US" altLang="zh-CN" b="1" i="1"/>
                          <m:t>𝟐</m:t>
                        </m:r>
                        <m:rad>
                          <m:radPr>
                            <m:degHide m:val="on"/>
                            <m:ctrlPr>
                              <a:rPr lang="zh-CN" altLang="zh-CN" b="1" i="1"/>
                            </m:ctrlPr>
                          </m:radPr>
                          <m:deg/>
                          <m:e>
                            <m:r>
                              <a:rPr lang="en-US" altLang="zh-CN" b="1" i="1"/>
                              <m:t>𝐛</m:t>
                            </m:r>
                          </m:e>
                        </m:rad>
                      </m:den>
                    </m:f>
                  </m:oMath>
                </a14:m>
                <a:r>
                  <a:rPr lang="en-US" altLang="zh-CN" b="1" dirty="0">
                    <a:latin typeface="Times New Roman" pitchFamily="18" charset="0"/>
                    <a:cs typeface="Times New Roman" pitchFamily="18" charset="0"/>
                  </a:rPr>
                  <a:t>)</a:t>
                </a:r>
                <a:r>
                  <a:rPr lang="en-US" altLang="zh-CN" b="1" baseline="30000" dirty="0">
                    <a:latin typeface="Times New Roman" pitchFamily="18" charset="0"/>
                    <a:cs typeface="Times New Roman" pitchFamily="18" charset="0"/>
                  </a:rPr>
                  <a:t>2</a:t>
                </a:r>
                <a:r>
                  <a:rPr lang="en-US" altLang="zh-CN" b="1" dirty="0">
                    <a:latin typeface="Times New Roman" pitchFamily="18" charset="0"/>
                    <a:cs typeface="Times New Roman" pitchFamily="18" charset="0"/>
                  </a:rPr>
                  <a:t>.</a:t>
                </a:r>
                <a:endParaRPr lang="zh-CN" altLang="zh-CN" dirty="0">
                  <a:latin typeface="Times New Roman" pitchFamily="18" charset="0"/>
                  <a:cs typeface="Times New Roman" pitchFamily="18" charset="0"/>
                </a:endParaRPr>
              </a:p>
              <a:p>
                <a:r>
                  <a:rPr lang="en-US" altLang="zh-CN" b="1" dirty="0">
                    <a:latin typeface="Times New Roman" pitchFamily="18" charset="0"/>
                    <a:cs typeface="Times New Roman" pitchFamily="18" charset="0"/>
                  </a:rPr>
                  <a:t>∵</a:t>
                </a:r>
                <a:r>
                  <a:rPr lang="en-US" altLang="zh-CN" b="1" i="1" dirty="0">
                    <a:latin typeface="Times New Roman" pitchFamily="18" charset="0"/>
                    <a:cs typeface="Times New Roman" pitchFamily="18" charset="0"/>
                  </a:rPr>
                  <a:t>a</a:t>
                </a:r>
                <a:r>
                  <a:rPr lang="en-US" altLang="zh-CN" b="1" dirty="0">
                    <a:latin typeface="Times New Roman" pitchFamily="18" charset="0"/>
                    <a:cs typeface="Times New Roman" pitchFamily="18" charset="0"/>
                  </a:rPr>
                  <a:t>&gt;</a:t>
                </a:r>
                <a:r>
                  <a:rPr lang="en-US" altLang="zh-CN" b="1" i="1" dirty="0">
                    <a:latin typeface="Times New Roman" pitchFamily="18" charset="0"/>
                    <a:cs typeface="Times New Roman" pitchFamily="18" charset="0"/>
                  </a:rPr>
                  <a:t>b</a:t>
                </a:r>
                <a:r>
                  <a:rPr lang="en-US" altLang="zh-CN" b="1" dirty="0">
                    <a:latin typeface="Times New Roman" pitchFamily="18" charset="0"/>
                    <a:cs typeface="Times New Roman" pitchFamily="18" charset="0"/>
                  </a:rPr>
                  <a:t>&gt;0</a:t>
                </a:r>
                <a:r>
                  <a:rPr lang="zh-CN" altLang="zh-CN" b="1" dirty="0">
                    <a:latin typeface="Times New Roman" pitchFamily="18" charset="0"/>
                    <a:cs typeface="Times New Roman" pitchFamily="18" charset="0"/>
                  </a:rPr>
                  <a:t>，</a:t>
                </a:r>
                <a:r>
                  <a:rPr lang="en-US" altLang="zh-CN" b="1" dirty="0">
                    <a:latin typeface="Times New Roman" pitchFamily="18" charset="0"/>
                    <a:cs typeface="Times New Roman" pitchFamily="18" charset="0"/>
                  </a:rPr>
                  <a:t>∴</a:t>
                </a:r>
                <a:r>
                  <a:rPr lang="zh-CN" altLang="zh-CN" b="1" dirty="0">
                    <a:latin typeface="Times New Roman" pitchFamily="18" charset="0"/>
                    <a:cs typeface="Times New Roman" pitchFamily="18" charset="0"/>
                  </a:rPr>
                  <a:t>只需证</a:t>
                </a:r>
                <a14:m>
                  <m:oMath xmlns:m="http://schemas.openxmlformats.org/officeDocument/2006/math">
                    <m:f>
                      <m:fPr>
                        <m:ctrlPr>
                          <a:rPr lang="zh-CN" altLang="zh-CN" b="1" i="1"/>
                        </m:ctrlPr>
                      </m:fPr>
                      <m:num>
                        <m:r>
                          <a:rPr lang="en-US" altLang="zh-CN" b="1" i="1"/>
                          <m:t>𝐚</m:t>
                        </m:r>
                        <m:r>
                          <m:rPr>
                            <m:nor/>
                          </m:rPr>
                          <a:rPr lang="zh-CN" altLang="zh-CN" b="1">
                            <a:latin typeface="Times New Roman" pitchFamily="18" charset="0"/>
                            <a:cs typeface="Times New Roman" pitchFamily="18" charset="0"/>
                          </a:rPr>
                          <m:t>－</m:t>
                        </m:r>
                        <m:r>
                          <a:rPr lang="en-US" altLang="zh-CN" b="1" i="1"/>
                          <m:t>𝐛</m:t>
                        </m:r>
                      </m:num>
                      <m:den>
                        <m:r>
                          <a:rPr lang="en-US" altLang="zh-CN" b="1" i="1"/>
                          <m:t>𝟐</m:t>
                        </m:r>
                        <m:rad>
                          <m:radPr>
                            <m:degHide m:val="on"/>
                            <m:ctrlPr>
                              <a:rPr lang="zh-CN" altLang="zh-CN" b="1" i="1"/>
                            </m:ctrlPr>
                          </m:radPr>
                          <m:deg/>
                          <m:e>
                            <m:r>
                              <a:rPr lang="en-US" altLang="zh-CN" b="1" i="1"/>
                              <m:t>𝐚</m:t>
                            </m:r>
                          </m:e>
                        </m:rad>
                      </m:den>
                    </m:f>
                  </m:oMath>
                </a14:m>
                <a:r>
                  <a:rPr lang="en-US" altLang="zh-CN" b="1" dirty="0">
                    <a:latin typeface="Times New Roman" pitchFamily="18" charset="0"/>
                    <a:cs typeface="Times New Roman" pitchFamily="18" charset="0"/>
                  </a:rPr>
                  <a:t>&lt;</a:t>
                </a:r>
                <a14:m>
                  <m:oMath xmlns:m="http://schemas.openxmlformats.org/officeDocument/2006/math">
                    <m:rad>
                      <m:radPr>
                        <m:degHide m:val="on"/>
                        <m:ctrlPr>
                          <a:rPr lang="zh-CN" altLang="zh-CN" b="1" i="1"/>
                        </m:ctrlPr>
                      </m:radPr>
                      <m:deg/>
                      <m:e>
                        <m:r>
                          <a:rPr lang="en-US" altLang="zh-CN" b="1" i="1"/>
                          <m:t>𝐚</m:t>
                        </m:r>
                      </m:e>
                    </m:rad>
                    <m:r>
                      <a:rPr lang="zh-CN" altLang="zh-CN" b="1"/>
                      <m:t>－</m:t>
                    </m:r>
                    <m:rad>
                      <m:radPr>
                        <m:degHide m:val="on"/>
                        <m:ctrlPr>
                          <a:rPr lang="zh-CN" altLang="zh-CN" b="1" i="1"/>
                        </m:ctrlPr>
                      </m:radPr>
                      <m:deg/>
                      <m:e>
                        <m:r>
                          <a:rPr lang="en-US" altLang="zh-CN" b="1" i="1"/>
                          <m:t>𝐛</m:t>
                        </m:r>
                      </m:e>
                    </m:rad>
                  </m:oMath>
                </a14:m>
                <a:r>
                  <a:rPr lang="en-US" altLang="zh-CN" b="1" dirty="0">
                    <a:latin typeface="Times New Roman" pitchFamily="18" charset="0"/>
                    <a:cs typeface="Times New Roman" pitchFamily="18" charset="0"/>
                  </a:rPr>
                  <a:t>&lt;</a:t>
                </a:r>
                <a14:m>
                  <m:oMath xmlns:m="http://schemas.openxmlformats.org/officeDocument/2006/math">
                    <m:f>
                      <m:fPr>
                        <m:ctrlPr>
                          <a:rPr lang="zh-CN" altLang="zh-CN" b="1" i="1"/>
                        </m:ctrlPr>
                      </m:fPr>
                      <m:num>
                        <m:r>
                          <a:rPr lang="en-US" altLang="zh-CN" b="1" i="1"/>
                          <m:t>𝐚</m:t>
                        </m:r>
                        <m:r>
                          <m:rPr>
                            <m:nor/>
                          </m:rPr>
                          <a:rPr lang="zh-CN" altLang="zh-CN" b="1">
                            <a:latin typeface="Times New Roman" pitchFamily="18" charset="0"/>
                            <a:cs typeface="Times New Roman" pitchFamily="18" charset="0"/>
                          </a:rPr>
                          <m:t>－</m:t>
                        </m:r>
                        <m:r>
                          <a:rPr lang="en-US" altLang="zh-CN" b="1" i="1"/>
                          <m:t>𝐛</m:t>
                        </m:r>
                      </m:num>
                      <m:den>
                        <m:r>
                          <a:rPr lang="en-US" altLang="zh-CN" b="1" i="1"/>
                          <m:t>𝟐</m:t>
                        </m:r>
                        <m:rad>
                          <m:radPr>
                            <m:degHide m:val="on"/>
                            <m:ctrlPr>
                              <a:rPr lang="zh-CN" altLang="zh-CN" b="1" i="1"/>
                            </m:ctrlPr>
                          </m:radPr>
                          <m:deg/>
                          <m:e>
                            <m:r>
                              <a:rPr lang="en-US" altLang="zh-CN" b="1" i="1"/>
                              <m:t>𝐛</m:t>
                            </m:r>
                          </m:e>
                        </m:rad>
                      </m:den>
                    </m:f>
                  </m:oMath>
                </a14:m>
                <a:r>
                  <a:rPr lang="zh-CN" altLang="zh-CN" b="1" dirty="0">
                    <a:latin typeface="Times New Roman" pitchFamily="18" charset="0"/>
                    <a:cs typeface="Times New Roman" pitchFamily="18" charset="0"/>
                  </a:rPr>
                  <a:t>，</a:t>
                </a:r>
                <a:endParaRPr lang="zh-CN" altLang="zh-CN" dirty="0">
                  <a:latin typeface="Times New Roman" pitchFamily="18" charset="0"/>
                  <a:cs typeface="Times New Roman" pitchFamily="18" charset="0"/>
                </a:endParaRPr>
              </a:p>
              <a:p>
                <a:r>
                  <a:rPr lang="zh-CN" altLang="zh-CN" b="1" dirty="0">
                    <a:latin typeface="Times New Roman" pitchFamily="18" charset="0"/>
                    <a:cs typeface="Times New Roman" pitchFamily="18" charset="0"/>
                  </a:rPr>
                  <a:t>即证</a:t>
                </a:r>
                <a14:m>
                  <m:oMath xmlns:m="http://schemas.openxmlformats.org/officeDocument/2006/math">
                    <m:f>
                      <m:fPr>
                        <m:ctrlPr>
                          <a:rPr lang="zh-CN" altLang="zh-CN" b="1" i="1"/>
                        </m:ctrlPr>
                      </m:fPr>
                      <m:num>
                        <m:rad>
                          <m:radPr>
                            <m:degHide m:val="on"/>
                            <m:ctrlPr>
                              <a:rPr lang="zh-CN" altLang="zh-CN" b="1" i="1"/>
                            </m:ctrlPr>
                          </m:radPr>
                          <m:deg/>
                          <m:e>
                            <m:r>
                              <a:rPr lang="en-US" altLang="zh-CN" b="1" i="1"/>
                              <m:t>𝐚</m:t>
                            </m:r>
                          </m:e>
                        </m:rad>
                        <m:r>
                          <a:rPr lang="zh-CN" altLang="zh-CN" b="1"/>
                          <m:t>＋</m:t>
                        </m:r>
                        <m:rad>
                          <m:radPr>
                            <m:degHide m:val="on"/>
                            <m:ctrlPr>
                              <a:rPr lang="zh-CN" altLang="zh-CN" b="1" i="1"/>
                            </m:ctrlPr>
                          </m:radPr>
                          <m:deg/>
                          <m:e>
                            <m:r>
                              <a:rPr lang="en-US" altLang="zh-CN" b="1" i="1"/>
                              <m:t>𝐛</m:t>
                            </m:r>
                          </m:e>
                        </m:rad>
                      </m:num>
                      <m:den>
                        <m:r>
                          <a:rPr lang="en-US" altLang="zh-CN" b="1" i="1"/>
                          <m:t>𝟐</m:t>
                        </m:r>
                        <m:rad>
                          <m:radPr>
                            <m:degHide m:val="on"/>
                            <m:ctrlPr>
                              <a:rPr lang="zh-CN" altLang="zh-CN" b="1" i="1"/>
                            </m:ctrlPr>
                          </m:radPr>
                          <m:deg/>
                          <m:e>
                            <m:r>
                              <a:rPr lang="en-US" altLang="zh-CN" b="1" i="1"/>
                              <m:t>𝐚</m:t>
                            </m:r>
                          </m:e>
                        </m:rad>
                      </m:den>
                    </m:f>
                  </m:oMath>
                </a14:m>
                <a:r>
                  <a:rPr lang="en-US" altLang="zh-CN" b="1" dirty="0">
                    <a:latin typeface="Times New Roman" pitchFamily="18" charset="0"/>
                    <a:cs typeface="Times New Roman" pitchFamily="18" charset="0"/>
                  </a:rPr>
                  <a:t>&lt;1&lt;</a:t>
                </a:r>
                <a14:m>
                  <m:oMath xmlns:m="http://schemas.openxmlformats.org/officeDocument/2006/math">
                    <m:f>
                      <m:fPr>
                        <m:ctrlPr>
                          <a:rPr lang="zh-CN" altLang="zh-CN" b="1" i="1"/>
                        </m:ctrlPr>
                      </m:fPr>
                      <m:num>
                        <m:rad>
                          <m:radPr>
                            <m:degHide m:val="on"/>
                            <m:ctrlPr>
                              <a:rPr lang="zh-CN" altLang="zh-CN" b="1" i="1"/>
                            </m:ctrlPr>
                          </m:radPr>
                          <m:deg/>
                          <m:e>
                            <m:r>
                              <a:rPr lang="en-US" altLang="zh-CN" b="1" i="1"/>
                              <m:t>𝐚</m:t>
                            </m:r>
                          </m:e>
                        </m:rad>
                        <m:r>
                          <a:rPr lang="zh-CN" altLang="zh-CN" b="1"/>
                          <m:t>＋</m:t>
                        </m:r>
                        <m:rad>
                          <m:radPr>
                            <m:degHide m:val="on"/>
                            <m:ctrlPr>
                              <a:rPr lang="zh-CN" altLang="zh-CN" b="1" i="1"/>
                            </m:ctrlPr>
                          </m:radPr>
                          <m:deg/>
                          <m:e>
                            <m:r>
                              <a:rPr lang="en-US" altLang="zh-CN" b="1" i="1"/>
                              <m:t>𝐛</m:t>
                            </m:r>
                          </m:e>
                        </m:rad>
                      </m:num>
                      <m:den>
                        <m:r>
                          <a:rPr lang="en-US" altLang="zh-CN" b="1" i="1"/>
                          <m:t>𝟐</m:t>
                        </m:r>
                        <m:rad>
                          <m:radPr>
                            <m:degHide m:val="on"/>
                            <m:ctrlPr>
                              <a:rPr lang="zh-CN" altLang="zh-CN" b="1" i="1"/>
                            </m:ctrlPr>
                          </m:radPr>
                          <m:deg/>
                          <m:e>
                            <m:r>
                              <a:rPr lang="en-US" altLang="zh-CN" b="1" i="1"/>
                              <m:t>𝐛</m:t>
                            </m:r>
                          </m:e>
                        </m:rad>
                      </m:den>
                    </m:f>
                  </m:oMath>
                </a14:m>
                <a:r>
                  <a:rPr lang="zh-CN" altLang="zh-CN" b="1" dirty="0" smtClean="0">
                    <a:latin typeface="Times New Roman" pitchFamily="18" charset="0"/>
                    <a:cs typeface="Times New Roman" pitchFamily="18" charset="0"/>
                  </a:rPr>
                  <a:t>，</a:t>
                </a:r>
                <a:endParaRPr lang="zh-CN" altLang="zh-CN" dirty="0">
                  <a:latin typeface="Times New Roman" pitchFamily="18" charset="0"/>
                  <a:cs typeface="Times New Roman" pitchFamily="18" charset="0"/>
                </a:endParaRPr>
              </a:p>
            </p:txBody>
          </p:sp>
        </mc:Choice>
        <mc:Fallback>
          <p:sp>
            <p:nvSpPr>
              <p:cNvPr id="14338" name="副标题 2"/>
              <p:cNvSpPr>
                <a:spLocks noGrp="1" noRot="1" noChangeAspect="1" noMove="1" noResize="1" noEditPoints="1" noAdjustHandles="1" noChangeArrowheads="1" noChangeShapeType="1" noTextEdit="1"/>
              </p:cNvSpPr>
              <p:nvPr>
                <p:ph idx="1"/>
              </p:nvPr>
            </p:nvSpPr>
            <p:spPr>
              <a:xfrm>
                <a:off x="179512" y="1340768"/>
                <a:ext cx="8507288" cy="5328592"/>
              </a:xfrm>
              <a:blipFill rotWithShape="1">
                <a:blip r:embed="rId4"/>
                <a:stretch>
                  <a:fillRect l="-1576"/>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10156555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4338">
                                            <p:txEl>
                                              <p:pRg st="0" end="0"/>
                                            </p:txEl>
                                          </p:spTgt>
                                        </p:tgtEl>
                                        <p:attrNameLst>
                                          <p:attrName>style.visibility</p:attrName>
                                        </p:attrNameLst>
                                      </p:cBhvr>
                                      <p:to>
                                        <p:strVal val="visible"/>
                                      </p:to>
                                    </p:set>
                                    <p:animEffect transition="in" filter="fade">
                                      <p:cBhvr>
                                        <p:cTn id="7" dur="1000"/>
                                        <p:tgtEl>
                                          <p:spTgt spid="14338">
                                            <p:txEl>
                                              <p:pRg st="0" end="0"/>
                                            </p:txEl>
                                          </p:spTgt>
                                        </p:tgtEl>
                                      </p:cBhvr>
                                    </p:animEffect>
                                    <p:anim calcmode="lin" valueType="num">
                                      <p:cBhvr>
                                        <p:cTn id="8" dur="1000" fill="hold"/>
                                        <p:tgtEl>
                                          <p:spTgt spid="14338">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14338">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4338">
                                            <p:txEl>
                                              <p:pRg st="1" end="1"/>
                                            </p:txEl>
                                          </p:spTgt>
                                        </p:tgtEl>
                                        <p:attrNameLst>
                                          <p:attrName>style.visibility</p:attrName>
                                        </p:attrNameLst>
                                      </p:cBhvr>
                                      <p:to>
                                        <p:strVal val="visible"/>
                                      </p:to>
                                    </p:set>
                                    <p:animEffect transition="in" filter="fade">
                                      <p:cBhvr>
                                        <p:cTn id="14" dur="1000"/>
                                        <p:tgtEl>
                                          <p:spTgt spid="14338">
                                            <p:txEl>
                                              <p:pRg st="1" end="1"/>
                                            </p:txEl>
                                          </p:spTgt>
                                        </p:tgtEl>
                                      </p:cBhvr>
                                    </p:animEffect>
                                    <p:anim calcmode="lin" valueType="num">
                                      <p:cBhvr>
                                        <p:cTn id="15" dur="1000" fill="hold"/>
                                        <p:tgtEl>
                                          <p:spTgt spid="14338">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14338">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4338">
                                            <p:txEl>
                                              <p:pRg st="2" end="2"/>
                                            </p:txEl>
                                          </p:spTgt>
                                        </p:tgtEl>
                                        <p:attrNameLst>
                                          <p:attrName>style.visibility</p:attrName>
                                        </p:attrNameLst>
                                      </p:cBhvr>
                                      <p:to>
                                        <p:strVal val="visible"/>
                                      </p:to>
                                    </p:set>
                                    <p:animEffect transition="in" filter="fade">
                                      <p:cBhvr>
                                        <p:cTn id="21" dur="1000"/>
                                        <p:tgtEl>
                                          <p:spTgt spid="14338">
                                            <p:txEl>
                                              <p:pRg st="2" end="2"/>
                                            </p:txEl>
                                          </p:spTgt>
                                        </p:tgtEl>
                                      </p:cBhvr>
                                    </p:animEffect>
                                    <p:anim calcmode="lin" valueType="num">
                                      <p:cBhvr>
                                        <p:cTn id="22" dur="1000" fill="hold"/>
                                        <p:tgtEl>
                                          <p:spTgt spid="14338">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14338">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14338">
                                            <p:txEl>
                                              <p:pRg st="3" end="3"/>
                                            </p:txEl>
                                          </p:spTgt>
                                        </p:tgtEl>
                                        <p:attrNameLst>
                                          <p:attrName>style.visibility</p:attrName>
                                        </p:attrNameLst>
                                      </p:cBhvr>
                                      <p:to>
                                        <p:strVal val="visible"/>
                                      </p:to>
                                    </p:set>
                                    <p:animEffect transition="in" filter="fade">
                                      <p:cBhvr>
                                        <p:cTn id="28" dur="1000"/>
                                        <p:tgtEl>
                                          <p:spTgt spid="14338">
                                            <p:txEl>
                                              <p:pRg st="3" end="3"/>
                                            </p:txEl>
                                          </p:spTgt>
                                        </p:tgtEl>
                                      </p:cBhvr>
                                    </p:animEffect>
                                    <p:anim calcmode="lin" valueType="num">
                                      <p:cBhvr>
                                        <p:cTn id="29" dur="1000" fill="hold"/>
                                        <p:tgtEl>
                                          <p:spTgt spid="14338">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14338">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14338">
                                            <p:txEl>
                                              <p:pRg st="4" end="4"/>
                                            </p:txEl>
                                          </p:spTgt>
                                        </p:tgtEl>
                                        <p:attrNameLst>
                                          <p:attrName>style.visibility</p:attrName>
                                        </p:attrNameLst>
                                      </p:cBhvr>
                                      <p:to>
                                        <p:strVal val="visible"/>
                                      </p:to>
                                    </p:set>
                                    <p:animEffect transition="in" filter="fade">
                                      <p:cBhvr>
                                        <p:cTn id="35" dur="1000"/>
                                        <p:tgtEl>
                                          <p:spTgt spid="14338">
                                            <p:txEl>
                                              <p:pRg st="4" end="4"/>
                                            </p:txEl>
                                          </p:spTgt>
                                        </p:tgtEl>
                                      </p:cBhvr>
                                    </p:animEffect>
                                    <p:anim calcmode="lin" valueType="num">
                                      <p:cBhvr>
                                        <p:cTn id="36" dur="1000" fill="hold"/>
                                        <p:tgtEl>
                                          <p:spTgt spid="14338">
                                            <p:txEl>
                                              <p:pRg st="4" end="4"/>
                                            </p:txEl>
                                          </p:spTgt>
                                        </p:tgtEl>
                                        <p:attrNameLst>
                                          <p:attrName>ppt_x</p:attrName>
                                        </p:attrNameLst>
                                      </p:cBhvr>
                                      <p:tavLst>
                                        <p:tav tm="0">
                                          <p:val>
                                            <p:strVal val="#ppt_x"/>
                                          </p:val>
                                        </p:tav>
                                        <p:tav tm="100000">
                                          <p:val>
                                            <p:strVal val="#ppt_x"/>
                                          </p:val>
                                        </p:tav>
                                      </p:tavLst>
                                    </p:anim>
                                    <p:anim calcmode="lin" valueType="num">
                                      <p:cBhvr>
                                        <p:cTn id="37" dur="1000" fill="hold"/>
                                        <p:tgtEl>
                                          <p:spTgt spid="14338">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38" grpId="0" build="p"/>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9" name="Picture 2" descr="C:\Users\Administrator\Desktop\学校LOGO.jpg"/>
          <p:cNvPicPr>
            <a:picLocks noChangeAspect="1" noChangeArrowheads="1"/>
          </p:cNvPicPr>
          <p:nvPr/>
        </p:nvPicPr>
        <p:blipFill>
          <a:blip r:embed="rId2"/>
          <a:srcRect b="50735"/>
          <a:stretch>
            <a:fillRect/>
          </a:stretch>
        </p:blipFill>
        <p:spPr bwMode="auto">
          <a:xfrm>
            <a:off x="-23813" y="49213"/>
            <a:ext cx="1492251" cy="1435100"/>
          </a:xfrm>
          <a:prstGeom prst="rect">
            <a:avLst/>
          </a:prstGeom>
          <a:noFill/>
        </p:spPr>
      </p:pic>
      <p:sp>
        <p:nvSpPr>
          <p:cNvPr id="6" name="TextBox 3"/>
          <p:cNvSpPr txBox="1">
            <a:spLocks noChangeArrowheads="1"/>
          </p:cNvSpPr>
          <p:nvPr/>
        </p:nvSpPr>
        <p:spPr bwMode="auto">
          <a:xfrm>
            <a:off x="5004048" y="52388"/>
            <a:ext cx="4139952"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r>
              <a:rPr lang="en-US" altLang="zh-CN" sz="2000" b="1" i="1" dirty="0">
                <a:solidFill>
                  <a:srgbClr val="0070C0"/>
                </a:solidFill>
                <a:latin typeface="Times New Roman" pitchFamily="18" charset="0"/>
                <a:cs typeface="Times New Roman" pitchFamily="18" charset="0"/>
              </a:rPr>
              <a:t>No.</a:t>
            </a:r>
            <a:r>
              <a:rPr lang="en-US" altLang="zh-CN" sz="2000" b="1" dirty="0">
                <a:solidFill>
                  <a:srgbClr val="0070C0"/>
                </a:solidFill>
                <a:latin typeface="Times New Roman" pitchFamily="18" charset="0"/>
                <a:cs typeface="Times New Roman" pitchFamily="18" charset="0"/>
              </a:rPr>
              <a:t>1</a:t>
            </a:r>
            <a:r>
              <a:rPr lang="en-US" altLang="zh-CN" sz="2000" b="1" i="1" dirty="0">
                <a:solidFill>
                  <a:srgbClr val="0070C0"/>
                </a:solidFill>
                <a:latin typeface="Times New Roman" pitchFamily="18" charset="0"/>
                <a:cs typeface="Times New Roman" pitchFamily="18" charset="0"/>
              </a:rPr>
              <a:t>  middle  school </a:t>
            </a:r>
            <a:r>
              <a:rPr lang="zh-CN" altLang="en-US" sz="2000" b="1" dirty="0" smtClean="0">
                <a:solidFill>
                  <a:srgbClr val="0070C0"/>
                </a:solidFill>
                <a:latin typeface="Times New Roman" pitchFamily="18" charset="0"/>
                <a:cs typeface="Times New Roman" pitchFamily="18" charset="0"/>
              </a:rPr>
              <a:t>，</a:t>
            </a:r>
            <a:r>
              <a:rPr lang="en-US" altLang="zh-CN" sz="2000" b="1" i="1" dirty="0">
                <a:solidFill>
                  <a:srgbClr val="0070C0"/>
                </a:solidFill>
                <a:latin typeface="Times New Roman" pitchFamily="18" charset="0"/>
                <a:cs typeface="Times New Roman" pitchFamily="18" charset="0"/>
              </a:rPr>
              <a:t>my  love </a:t>
            </a:r>
            <a:r>
              <a:rPr lang="zh-CN" altLang="en-US" sz="2000" b="1" dirty="0">
                <a:solidFill>
                  <a:srgbClr val="0070C0"/>
                </a:solidFill>
                <a:latin typeface="Times New Roman" pitchFamily="18" charset="0"/>
                <a:cs typeface="Times New Roman" pitchFamily="18" charset="0"/>
              </a:rPr>
              <a:t>！</a:t>
            </a:r>
            <a:endParaRPr lang="zh-CN" altLang="en-US" sz="2000" b="1" i="1" dirty="0">
              <a:solidFill>
                <a:srgbClr val="0070C0"/>
              </a:solidFill>
              <a:latin typeface="Times New Roman" pitchFamily="18" charset="0"/>
              <a:cs typeface="Times New Roman" pitchFamily="18" charset="0"/>
            </a:endParaRPr>
          </a:p>
        </p:txBody>
      </p:sp>
      <p:pic>
        <p:nvPicPr>
          <p:cNvPr id="7" name="单色问题导学.eps" descr="id:2147505790;FounderCES"/>
          <p:cNvPicPr/>
          <p:nvPr/>
        </p:nvPicPr>
        <p:blipFill>
          <a:blip r:embed="rId3"/>
          <a:stretch>
            <a:fillRect/>
          </a:stretch>
        </p:blipFill>
        <p:spPr>
          <a:xfrm>
            <a:off x="1619672" y="250825"/>
            <a:ext cx="2274039" cy="664711"/>
          </a:xfrm>
          <a:prstGeom prst="rect">
            <a:avLst/>
          </a:prstGeom>
        </p:spPr>
      </p:pic>
      <mc:AlternateContent xmlns:mc="http://schemas.openxmlformats.org/markup-compatibility/2006">
        <mc:Choice xmlns:a14="http://schemas.microsoft.com/office/drawing/2010/main" Requires="a14">
          <p:sp>
            <p:nvSpPr>
              <p:cNvPr id="14338" name="副标题 2"/>
              <p:cNvSpPr>
                <a:spLocks noGrp="1"/>
              </p:cNvSpPr>
              <p:nvPr>
                <p:ph idx="1"/>
              </p:nvPr>
            </p:nvSpPr>
            <p:spPr>
              <a:xfrm>
                <a:off x="179512" y="1340768"/>
                <a:ext cx="8507288" cy="5328592"/>
              </a:xfrm>
            </p:spPr>
            <p:txBody>
              <a:bodyPr/>
              <a:lstStyle/>
              <a:p>
                <a:r>
                  <a:rPr lang="zh-CN" altLang="zh-CN" b="1" dirty="0" smtClean="0">
                    <a:latin typeface="Times New Roman" pitchFamily="18" charset="0"/>
                    <a:cs typeface="Times New Roman" pitchFamily="18" charset="0"/>
                  </a:rPr>
                  <a:t>即</a:t>
                </a:r>
                <a:r>
                  <a:rPr lang="zh-CN" altLang="zh-CN" b="1" dirty="0">
                    <a:latin typeface="Times New Roman" pitchFamily="18" charset="0"/>
                    <a:cs typeface="Times New Roman" pitchFamily="18" charset="0"/>
                  </a:rPr>
                  <a:t>证</a:t>
                </a:r>
                <a14:m>
                  <m:oMath xmlns:m="http://schemas.openxmlformats.org/officeDocument/2006/math">
                    <m:f>
                      <m:fPr>
                        <m:ctrlPr>
                          <a:rPr lang="zh-CN" altLang="zh-CN" b="1" i="1"/>
                        </m:ctrlPr>
                      </m:fPr>
                      <m:num>
                        <m:rad>
                          <m:radPr>
                            <m:degHide m:val="on"/>
                            <m:ctrlPr>
                              <a:rPr lang="zh-CN" altLang="zh-CN" b="1" i="1"/>
                            </m:ctrlPr>
                          </m:radPr>
                          <m:deg/>
                          <m:e>
                            <m:r>
                              <a:rPr lang="en-US" altLang="zh-CN" b="1" i="1"/>
                              <m:t>𝐚</m:t>
                            </m:r>
                          </m:e>
                        </m:rad>
                        <m:r>
                          <a:rPr lang="zh-CN" altLang="zh-CN" b="1"/>
                          <m:t>＋</m:t>
                        </m:r>
                        <m:rad>
                          <m:radPr>
                            <m:degHide m:val="on"/>
                            <m:ctrlPr>
                              <a:rPr lang="zh-CN" altLang="zh-CN" b="1" i="1"/>
                            </m:ctrlPr>
                          </m:radPr>
                          <m:deg/>
                          <m:e>
                            <m:r>
                              <a:rPr lang="en-US" altLang="zh-CN" b="1" i="1"/>
                              <m:t>𝐛</m:t>
                            </m:r>
                          </m:e>
                        </m:rad>
                      </m:num>
                      <m:den>
                        <m:rad>
                          <m:radPr>
                            <m:degHide m:val="on"/>
                            <m:ctrlPr>
                              <a:rPr lang="zh-CN" altLang="zh-CN" b="1" i="1"/>
                            </m:ctrlPr>
                          </m:radPr>
                          <m:deg/>
                          <m:e>
                            <m:r>
                              <a:rPr lang="en-US" altLang="zh-CN" b="1" i="1"/>
                              <m:t>𝐚</m:t>
                            </m:r>
                          </m:e>
                        </m:rad>
                      </m:den>
                    </m:f>
                  </m:oMath>
                </a14:m>
                <a:r>
                  <a:rPr lang="en-US" altLang="zh-CN" b="1" dirty="0">
                    <a:latin typeface="Times New Roman" pitchFamily="18" charset="0"/>
                    <a:cs typeface="Times New Roman" pitchFamily="18" charset="0"/>
                  </a:rPr>
                  <a:t>&lt;2&lt;</a:t>
                </a:r>
                <a14:m>
                  <m:oMath xmlns:m="http://schemas.openxmlformats.org/officeDocument/2006/math">
                    <m:f>
                      <m:fPr>
                        <m:ctrlPr>
                          <a:rPr lang="zh-CN" altLang="zh-CN" b="1" i="1"/>
                        </m:ctrlPr>
                      </m:fPr>
                      <m:num>
                        <m:rad>
                          <m:radPr>
                            <m:degHide m:val="on"/>
                            <m:ctrlPr>
                              <a:rPr lang="zh-CN" altLang="zh-CN" b="1" i="1"/>
                            </m:ctrlPr>
                          </m:radPr>
                          <m:deg/>
                          <m:e>
                            <m:r>
                              <a:rPr lang="en-US" altLang="zh-CN" b="1" i="1"/>
                              <m:t>𝐚</m:t>
                            </m:r>
                          </m:e>
                        </m:rad>
                        <m:r>
                          <a:rPr lang="zh-CN" altLang="zh-CN" b="1"/>
                          <m:t>＋</m:t>
                        </m:r>
                        <m:rad>
                          <m:radPr>
                            <m:degHide m:val="on"/>
                            <m:ctrlPr>
                              <a:rPr lang="zh-CN" altLang="zh-CN" b="1" i="1"/>
                            </m:ctrlPr>
                          </m:radPr>
                          <m:deg/>
                          <m:e>
                            <m:r>
                              <a:rPr lang="en-US" altLang="zh-CN" b="1" i="1"/>
                              <m:t>𝐛</m:t>
                            </m:r>
                          </m:e>
                        </m:rad>
                      </m:num>
                      <m:den>
                        <m:rad>
                          <m:radPr>
                            <m:degHide m:val="on"/>
                            <m:ctrlPr>
                              <a:rPr lang="zh-CN" altLang="zh-CN" b="1" i="1"/>
                            </m:ctrlPr>
                          </m:radPr>
                          <m:deg/>
                          <m:e>
                            <m:r>
                              <a:rPr lang="en-US" altLang="zh-CN" b="1" i="1"/>
                              <m:t>𝐛</m:t>
                            </m:r>
                          </m:e>
                        </m:rad>
                      </m:den>
                    </m:f>
                  </m:oMath>
                </a14:m>
                <a:r>
                  <a:rPr lang="zh-CN" altLang="zh-CN" b="1" dirty="0">
                    <a:latin typeface="Times New Roman" pitchFamily="18" charset="0"/>
                    <a:cs typeface="Times New Roman" pitchFamily="18" charset="0"/>
                  </a:rPr>
                  <a:t>，</a:t>
                </a:r>
                <a:endParaRPr lang="zh-CN" altLang="zh-CN" dirty="0">
                  <a:latin typeface="Times New Roman" pitchFamily="18" charset="0"/>
                  <a:cs typeface="Times New Roman" pitchFamily="18" charset="0"/>
                </a:endParaRPr>
              </a:p>
              <a:p>
                <a:r>
                  <a:rPr lang="zh-CN" altLang="zh-CN" b="1" dirty="0">
                    <a:latin typeface="Times New Roman" pitchFamily="18" charset="0"/>
                    <a:cs typeface="Times New Roman" pitchFamily="18" charset="0"/>
                  </a:rPr>
                  <a:t>即证</a:t>
                </a:r>
                <a:r>
                  <a:rPr lang="en-US" altLang="zh-CN" b="1" dirty="0">
                    <a:latin typeface="Times New Roman" pitchFamily="18" charset="0"/>
                    <a:cs typeface="Times New Roman" pitchFamily="18" charset="0"/>
                  </a:rPr>
                  <a:t>1</a:t>
                </a:r>
                <a:r>
                  <a:rPr lang="zh-CN" altLang="zh-CN" b="1" dirty="0">
                    <a:latin typeface="Times New Roman" pitchFamily="18" charset="0"/>
                    <a:cs typeface="Times New Roman" pitchFamily="18" charset="0"/>
                  </a:rPr>
                  <a:t>＋</a:t>
                </a:r>
                <a14:m>
                  <m:oMath xmlns:m="http://schemas.openxmlformats.org/officeDocument/2006/math">
                    <m:f>
                      <m:fPr>
                        <m:ctrlPr>
                          <a:rPr lang="zh-CN" altLang="zh-CN" b="1" i="1"/>
                        </m:ctrlPr>
                      </m:fPr>
                      <m:num>
                        <m:rad>
                          <m:radPr>
                            <m:degHide m:val="on"/>
                            <m:ctrlPr>
                              <a:rPr lang="zh-CN" altLang="zh-CN" b="1" i="1"/>
                            </m:ctrlPr>
                          </m:radPr>
                          <m:deg/>
                          <m:e>
                            <m:r>
                              <a:rPr lang="en-US" altLang="zh-CN" b="1" i="1"/>
                              <m:t>𝐛</m:t>
                            </m:r>
                          </m:e>
                        </m:rad>
                      </m:num>
                      <m:den>
                        <m:rad>
                          <m:radPr>
                            <m:degHide m:val="on"/>
                            <m:ctrlPr>
                              <a:rPr lang="zh-CN" altLang="zh-CN" b="1" i="1"/>
                            </m:ctrlPr>
                          </m:radPr>
                          <m:deg/>
                          <m:e>
                            <m:r>
                              <a:rPr lang="en-US" altLang="zh-CN" b="1" i="1"/>
                              <m:t>𝐚</m:t>
                            </m:r>
                          </m:e>
                        </m:rad>
                      </m:den>
                    </m:f>
                  </m:oMath>
                </a14:m>
                <a:r>
                  <a:rPr lang="en-US" altLang="zh-CN" b="1" dirty="0">
                    <a:latin typeface="Times New Roman" pitchFamily="18" charset="0"/>
                    <a:cs typeface="Times New Roman" pitchFamily="18" charset="0"/>
                  </a:rPr>
                  <a:t>&lt;2&lt;</a:t>
                </a:r>
                <a14:m>
                  <m:oMath xmlns:m="http://schemas.openxmlformats.org/officeDocument/2006/math">
                    <m:f>
                      <m:fPr>
                        <m:ctrlPr>
                          <a:rPr lang="zh-CN" altLang="zh-CN" b="1" i="1"/>
                        </m:ctrlPr>
                      </m:fPr>
                      <m:num>
                        <m:rad>
                          <m:radPr>
                            <m:degHide m:val="on"/>
                            <m:ctrlPr>
                              <a:rPr lang="zh-CN" altLang="zh-CN" b="1" i="1"/>
                            </m:ctrlPr>
                          </m:radPr>
                          <m:deg/>
                          <m:e>
                            <m:r>
                              <a:rPr lang="en-US" altLang="zh-CN" b="1" i="1"/>
                              <m:t>𝐚</m:t>
                            </m:r>
                          </m:e>
                        </m:rad>
                      </m:num>
                      <m:den>
                        <m:rad>
                          <m:radPr>
                            <m:degHide m:val="on"/>
                            <m:ctrlPr>
                              <a:rPr lang="zh-CN" altLang="zh-CN" b="1" i="1"/>
                            </m:ctrlPr>
                          </m:radPr>
                          <m:deg/>
                          <m:e>
                            <m:r>
                              <a:rPr lang="en-US" altLang="zh-CN" b="1" i="1"/>
                              <m:t>𝐛</m:t>
                            </m:r>
                          </m:e>
                        </m:rad>
                      </m:den>
                    </m:f>
                  </m:oMath>
                </a14:m>
                <a:r>
                  <a:rPr lang="zh-CN" altLang="zh-CN" b="1" dirty="0">
                    <a:latin typeface="Times New Roman" pitchFamily="18" charset="0"/>
                    <a:cs typeface="Times New Roman" pitchFamily="18" charset="0"/>
                  </a:rPr>
                  <a:t>＋</a:t>
                </a:r>
                <a:r>
                  <a:rPr lang="en-US" altLang="zh-CN" b="1" dirty="0">
                    <a:latin typeface="Times New Roman" pitchFamily="18" charset="0"/>
                    <a:cs typeface="Times New Roman" pitchFamily="18" charset="0"/>
                  </a:rPr>
                  <a:t>1</a:t>
                </a:r>
                <a:r>
                  <a:rPr lang="zh-CN" altLang="zh-CN" b="1" dirty="0">
                    <a:latin typeface="Times New Roman" pitchFamily="18" charset="0"/>
                    <a:cs typeface="Times New Roman" pitchFamily="18" charset="0"/>
                  </a:rPr>
                  <a:t>，即</a:t>
                </a:r>
                <a14:m>
                  <m:oMath xmlns:m="http://schemas.openxmlformats.org/officeDocument/2006/math">
                    <m:rad>
                      <m:radPr>
                        <m:degHide m:val="on"/>
                        <m:ctrlPr>
                          <a:rPr lang="zh-CN" altLang="zh-CN" b="1" i="1"/>
                        </m:ctrlPr>
                      </m:radPr>
                      <m:deg/>
                      <m:e>
                        <m:f>
                          <m:fPr>
                            <m:ctrlPr>
                              <a:rPr lang="zh-CN" altLang="zh-CN" b="1" i="1"/>
                            </m:ctrlPr>
                          </m:fPr>
                          <m:num>
                            <m:r>
                              <a:rPr lang="en-US" altLang="zh-CN" b="1" i="1"/>
                              <m:t>𝐛</m:t>
                            </m:r>
                          </m:num>
                          <m:den>
                            <m:r>
                              <a:rPr lang="en-US" altLang="zh-CN" b="1" i="1"/>
                              <m:t>𝐚</m:t>
                            </m:r>
                          </m:den>
                        </m:f>
                      </m:e>
                    </m:rad>
                  </m:oMath>
                </a14:m>
                <a:r>
                  <a:rPr lang="en-US" altLang="zh-CN" b="1" dirty="0">
                    <a:latin typeface="Times New Roman" pitchFamily="18" charset="0"/>
                    <a:cs typeface="Times New Roman" pitchFamily="18" charset="0"/>
                  </a:rPr>
                  <a:t>&lt;1&lt;</a:t>
                </a:r>
                <a14:m>
                  <m:oMath xmlns:m="http://schemas.openxmlformats.org/officeDocument/2006/math">
                    <m:rad>
                      <m:radPr>
                        <m:degHide m:val="on"/>
                        <m:ctrlPr>
                          <a:rPr lang="zh-CN" altLang="zh-CN" b="1" i="1"/>
                        </m:ctrlPr>
                      </m:radPr>
                      <m:deg/>
                      <m:e>
                        <m:f>
                          <m:fPr>
                            <m:ctrlPr>
                              <a:rPr lang="zh-CN" altLang="zh-CN" b="1" i="1"/>
                            </m:ctrlPr>
                          </m:fPr>
                          <m:num>
                            <m:r>
                              <a:rPr lang="en-US" altLang="zh-CN" b="1" i="1"/>
                              <m:t>𝐚</m:t>
                            </m:r>
                          </m:num>
                          <m:den>
                            <m:r>
                              <a:rPr lang="en-US" altLang="zh-CN" b="1" i="1"/>
                              <m:t>𝐛</m:t>
                            </m:r>
                          </m:den>
                        </m:f>
                      </m:e>
                    </m:rad>
                  </m:oMath>
                </a14:m>
                <a:r>
                  <a:rPr lang="zh-CN" altLang="zh-CN" b="1" dirty="0">
                    <a:latin typeface="Times New Roman" pitchFamily="18" charset="0"/>
                    <a:cs typeface="Times New Roman" pitchFamily="18" charset="0"/>
                  </a:rPr>
                  <a:t>，</a:t>
                </a:r>
                <a:endParaRPr lang="zh-CN" altLang="zh-CN" dirty="0">
                  <a:latin typeface="Times New Roman" pitchFamily="18" charset="0"/>
                  <a:cs typeface="Times New Roman" pitchFamily="18" charset="0"/>
                </a:endParaRPr>
              </a:p>
              <a:p>
                <a:r>
                  <a:rPr lang="zh-CN" altLang="zh-CN" b="1" dirty="0">
                    <a:latin typeface="Times New Roman" pitchFamily="18" charset="0"/>
                    <a:cs typeface="Times New Roman" pitchFamily="18" charset="0"/>
                  </a:rPr>
                  <a:t>即证</a:t>
                </a:r>
                <a14:m>
                  <m:oMath xmlns:m="http://schemas.openxmlformats.org/officeDocument/2006/math">
                    <m:f>
                      <m:fPr>
                        <m:ctrlPr>
                          <a:rPr lang="zh-CN" altLang="zh-CN" b="1" i="1"/>
                        </m:ctrlPr>
                      </m:fPr>
                      <m:num>
                        <m:r>
                          <a:rPr lang="en-US" altLang="zh-CN" b="1" i="1"/>
                          <m:t>𝐛</m:t>
                        </m:r>
                      </m:num>
                      <m:den>
                        <m:r>
                          <a:rPr lang="en-US" altLang="zh-CN" b="1" i="1"/>
                          <m:t>𝐚</m:t>
                        </m:r>
                      </m:den>
                    </m:f>
                  </m:oMath>
                </a14:m>
                <a:r>
                  <a:rPr lang="en-US" altLang="zh-CN" b="1" dirty="0">
                    <a:latin typeface="Times New Roman" pitchFamily="18" charset="0"/>
                    <a:cs typeface="Times New Roman" pitchFamily="18" charset="0"/>
                  </a:rPr>
                  <a:t>&lt;1&lt;</a:t>
                </a:r>
                <a14:m>
                  <m:oMath xmlns:m="http://schemas.openxmlformats.org/officeDocument/2006/math">
                    <m:f>
                      <m:fPr>
                        <m:ctrlPr>
                          <a:rPr lang="zh-CN" altLang="zh-CN" b="1" i="1"/>
                        </m:ctrlPr>
                      </m:fPr>
                      <m:num>
                        <m:r>
                          <a:rPr lang="en-US" altLang="zh-CN" b="1" i="1"/>
                          <m:t>𝐚</m:t>
                        </m:r>
                      </m:num>
                      <m:den>
                        <m:r>
                          <a:rPr lang="en-US" altLang="zh-CN" b="1" i="1"/>
                          <m:t>𝐛</m:t>
                        </m:r>
                      </m:den>
                    </m:f>
                  </m:oMath>
                </a14:m>
                <a:r>
                  <a:rPr lang="en-US" altLang="zh-CN" b="1" dirty="0">
                    <a:latin typeface="Times New Roman" pitchFamily="18" charset="0"/>
                    <a:cs typeface="Times New Roman" pitchFamily="18" charset="0"/>
                  </a:rPr>
                  <a:t>.</a:t>
                </a:r>
                <a:r>
                  <a:rPr lang="zh-CN" altLang="zh-CN" b="1" dirty="0">
                    <a:latin typeface="Times New Roman" pitchFamily="18" charset="0"/>
                    <a:cs typeface="Times New Roman" pitchFamily="18" charset="0"/>
                  </a:rPr>
                  <a:t>　</a:t>
                </a:r>
                <a:r>
                  <a:rPr lang="en-US" altLang="zh-CN" b="1" dirty="0">
                    <a:latin typeface="Times New Roman" pitchFamily="18" charset="0"/>
                    <a:cs typeface="Times New Roman" pitchFamily="18" charset="0"/>
                  </a:rPr>
                  <a:t>(*)</a:t>
                </a:r>
                <a:endParaRPr lang="zh-CN" altLang="zh-CN" dirty="0">
                  <a:latin typeface="Times New Roman" pitchFamily="18" charset="0"/>
                  <a:cs typeface="Times New Roman" pitchFamily="18" charset="0"/>
                </a:endParaRPr>
              </a:p>
              <a:p>
                <a:r>
                  <a:rPr lang="en-US" altLang="zh-CN" b="1" dirty="0">
                    <a:latin typeface="Times New Roman" pitchFamily="18" charset="0"/>
                    <a:cs typeface="Times New Roman" pitchFamily="18" charset="0"/>
                  </a:rPr>
                  <a:t>∵</a:t>
                </a:r>
                <a:r>
                  <a:rPr lang="en-US" altLang="zh-CN" b="1" i="1" dirty="0">
                    <a:latin typeface="Times New Roman" pitchFamily="18" charset="0"/>
                    <a:cs typeface="Times New Roman" pitchFamily="18" charset="0"/>
                  </a:rPr>
                  <a:t>a</a:t>
                </a:r>
                <a:r>
                  <a:rPr lang="en-US" altLang="zh-CN" b="1" dirty="0">
                    <a:latin typeface="Times New Roman" pitchFamily="18" charset="0"/>
                    <a:cs typeface="Times New Roman" pitchFamily="18" charset="0"/>
                  </a:rPr>
                  <a:t>&gt;</a:t>
                </a:r>
                <a:r>
                  <a:rPr lang="en-US" altLang="zh-CN" b="1" i="1" dirty="0">
                    <a:latin typeface="Times New Roman" pitchFamily="18" charset="0"/>
                    <a:cs typeface="Times New Roman" pitchFamily="18" charset="0"/>
                  </a:rPr>
                  <a:t>b</a:t>
                </a:r>
                <a:r>
                  <a:rPr lang="en-US" altLang="zh-CN" b="1" dirty="0">
                    <a:latin typeface="Times New Roman" pitchFamily="18" charset="0"/>
                    <a:cs typeface="Times New Roman" pitchFamily="18" charset="0"/>
                  </a:rPr>
                  <a:t>&gt;0</a:t>
                </a:r>
                <a:r>
                  <a:rPr lang="zh-CN" altLang="zh-CN" b="1" dirty="0">
                    <a:latin typeface="Times New Roman" pitchFamily="18" charset="0"/>
                    <a:cs typeface="Times New Roman" pitchFamily="18" charset="0"/>
                  </a:rPr>
                  <a:t>，</a:t>
                </a:r>
                <a:r>
                  <a:rPr lang="en-US" altLang="zh-CN" b="1" dirty="0">
                    <a:latin typeface="Times New Roman" pitchFamily="18" charset="0"/>
                    <a:cs typeface="Times New Roman" pitchFamily="18" charset="0"/>
                  </a:rPr>
                  <a:t>∴(*)</a:t>
                </a:r>
                <a:r>
                  <a:rPr lang="zh-CN" altLang="zh-CN" b="1" dirty="0">
                    <a:latin typeface="Times New Roman" pitchFamily="18" charset="0"/>
                    <a:cs typeface="Times New Roman" pitchFamily="18" charset="0"/>
                  </a:rPr>
                  <a:t>显然成立，</a:t>
                </a:r>
                <a:endParaRPr lang="zh-CN" altLang="zh-CN" dirty="0">
                  <a:latin typeface="Times New Roman" pitchFamily="18" charset="0"/>
                  <a:cs typeface="Times New Roman" pitchFamily="18" charset="0"/>
                </a:endParaRPr>
              </a:p>
              <a:p>
                <a:r>
                  <a:rPr lang="zh-CN" altLang="zh-CN" b="1" dirty="0">
                    <a:latin typeface="Times New Roman" pitchFamily="18" charset="0"/>
                    <a:cs typeface="Times New Roman" pitchFamily="18" charset="0"/>
                  </a:rPr>
                  <a:t>故</a:t>
                </a:r>
                <a14:m>
                  <m:oMath xmlns:m="http://schemas.openxmlformats.org/officeDocument/2006/math">
                    <m:f>
                      <m:fPr>
                        <m:ctrlPr>
                          <a:rPr lang="zh-CN" altLang="zh-CN" b="1" i="1"/>
                        </m:ctrlPr>
                      </m:fPr>
                      <m:num>
                        <m:r>
                          <m:rPr>
                            <m:nor/>
                          </m:rPr>
                          <a:rPr lang="en-US" altLang="zh-CN" b="1">
                            <a:latin typeface="Times New Roman" pitchFamily="18" charset="0"/>
                            <a:cs typeface="Times New Roman" pitchFamily="18" charset="0"/>
                          </a:rPr>
                          <m:t>(</m:t>
                        </m:r>
                        <m:r>
                          <a:rPr lang="en-US" altLang="zh-CN" b="1" i="1"/>
                          <m:t>𝐚</m:t>
                        </m:r>
                        <m:r>
                          <m:rPr>
                            <m:nor/>
                          </m:rPr>
                          <a:rPr lang="zh-CN" altLang="zh-CN" b="1">
                            <a:latin typeface="Times New Roman" pitchFamily="18" charset="0"/>
                            <a:cs typeface="Times New Roman" pitchFamily="18" charset="0"/>
                          </a:rPr>
                          <m:t>－</m:t>
                        </m:r>
                        <m:r>
                          <a:rPr lang="en-US" altLang="zh-CN" b="1" i="1"/>
                          <m:t>𝐛</m:t>
                        </m:r>
                        <m:sSup>
                          <m:sSupPr>
                            <m:ctrlPr>
                              <a:rPr lang="zh-CN" altLang="zh-CN" b="1" i="1"/>
                            </m:ctrlPr>
                          </m:sSupPr>
                          <m:e>
                            <m:r>
                              <m:rPr>
                                <m:nor/>
                              </m:rPr>
                              <a:rPr lang="en-US" altLang="zh-CN" b="1">
                                <a:latin typeface="Times New Roman" pitchFamily="18" charset="0"/>
                                <a:cs typeface="Times New Roman" pitchFamily="18" charset="0"/>
                              </a:rPr>
                              <m:t>)</m:t>
                            </m:r>
                          </m:e>
                          <m:sup>
                            <m:r>
                              <a:rPr lang="en-US" altLang="zh-CN" b="1" i="1"/>
                              <m:t>𝟐</m:t>
                            </m:r>
                          </m:sup>
                        </m:sSup>
                      </m:num>
                      <m:den>
                        <m:r>
                          <a:rPr lang="en-US" altLang="zh-CN" b="1" i="1"/>
                          <m:t>𝟖𝐚</m:t>
                        </m:r>
                      </m:den>
                    </m:f>
                  </m:oMath>
                </a14:m>
                <a:r>
                  <a:rPr lang="en-US" altLang="zh-CN" b="1" dirty="0">
                    <a:latin typeface="Times New Roman" pitchFamily="18" charset="0"/>
                    <a:cs typeface="Times New Roman" pitchFamily="18" charset="0"/>
                  </a:rPr>
                  <a:t>&lt;</a:t>
                </a:r>
                <a14:m>
                  <m:oMath xmlns:m="http://schemas.openxmlformats.org/officeDocument/2006/math">
                    <m:f>
                      <m:fPr>
                        <m:ctrlPr>
                          <a:rPr lang="zh-CN" altLang="zh-CN" b="1" i="1"/>
                        </m:ctrlPr>
                      </m:fPr>
                      <m:num>
                        <m:r>
                          <a:rPr lang="en-US" altLang="zh-CN" b="1" i="1"/>
                          <m:t>𝐚</m:t>
                        </m:r>
                        <m:r>
                          <a:rPr lang="zh-CN" altLang="zh-CN" b="1"/>
                          <m:t>＋</m:t>
                        </m:r>
                        <m:r>
                          <a:rPr lang="en-US" altLang="zh-CN" b="1" i="1"/>
                          <m:t>𝐛</m:t>
                        </m:r>
                      </m:num>
                      <m:den>
                        <m:r>
                          <a:rPr lang="en-US" altLang="zh-CN" b="1" i="1"/>
                          <m:t>𝟐</m:t>
                        </m:r>
                      </m:den>
                    </m:f>
                    <m:r>
                      <a:rPr lang="zh-CN" altLang="zh-CN" b="1"/>
                      <m:t>－</m:t>
                    </m:r>
                    <m:rad>
                      <m:radPr>
                        <m:degHide m:val="on"/>
                        <m:ctrlPr>
                          <a:rPr lang="zh-CN" altLang="zh-CN" b="1" i="1"/>
                        </m:ctrlPr>
                      </m:radPr>
                      <m:deg/>
                      <m:e>
                        <m:r>
                          <a:rPr lang="en-US" altLang="zh-CN" b="1" i="1"/>
                          <m:t>𝐚𝐛</m:t>
                        </m:r>
                      </m:e>
                    </m:rad>
                  </m:oMath>
                </a14:m>
                <a:r>
                  <a:rPr lang="en-US" altLang="zh-CN" b="1" dirty="0">
                    <a:latin typeface="Times New Roman" pitchFamily="18" charset="0"/>
                    <a:cs typeface="Times New Roman" pitchFamily="18" charset="0"/>
                  </a:rPr>
                  <a:t>&lt;</a:t>
                </a:r>
                <a14:m>
                  <m:oMath xmlns:m="http://schemas.openxmlformats.org/officeDocument/2006/math">
                    <m:f>
                      <m:fPr>
                        <m:ctrlPr>
                          <a:rPr lang="zh-CN" altLang="zh-CN" b="1" i="1"/>
                        </m:ctrlPr>
                      </m:fPr>
                      <m:num>
                        <m:r>
                          <m:rPr>
                            <m:nor/>
                          </m:rPr>
                          <a:rPr lang="en-US" altLang="zh-CN" b="1">
                            <a:latin typeface="Times New Roman" pitchFamily="18" charset="0"/>
                            <a:cs typeface="Times New Roman" pitchFamily="18" charset="0"/>
                          </a:rPr>
                          <m:t>(</m:t>
                        </m:r>
                        <m:r>
                          <a:rPr lang="en-US" altLang="zh-CN" b="1" i="1"/>
                          <m:t>𝐚</m:t>
                        </m:r>
                        <m:r>
                          <m:rPr>
                            <m:nor/>
                          </m:rPr>
                          <a:rPr lang="zh-CN" altLang="zh-CN" b="1">
                            <a:latin typeface="Times New Roman" pitchFamily="18" charset="0"/>
                            <a:cs typeface="Times New Roman" pitchFamily="18" charset="0"/>
                          </a:rPr>
                          <m:t>－</m:t>
                        </m:r>
                        <m:r>
                          <a:rPr lang="en-US" altLang="zh-CN" b="1" i="1"/>
                          <m:t>𝐛</m:t>
                        </m:r>
                        <m:sSup>
                          <m:sSupPr>
                            <m:ctrlPr>
                              <a:rPr lang="zh-CN" altLang="zh-CN" b="1" i="1"/>
                            </m:ctrlPr>
                          </m:sSupPr>
                          <m:e>
                            <m:r>
                              <m:rPr>
                                <m:nor/>
                              </m:rPr>
                              <a:rPr lang="en-US" altLang="zh-CN" b="1">
                                <a:latin typeface="Times New Roman" pitchFamily="18" charset="0"/>
                                <a:cs typeface="Times New Roman" pitchFamily="18" charset="0"/>
                              </a:rPr>
                              <m:t>)</m:t>
                            </m:r>
                          </m:e>
                          <m:sup>
                            <m:r>
                              <a:rPr lang="en-US" altLang="zh-CN" b="1" i="1"/>
                              <m:t>𝟐</m:t>
                            </m:r>
                          </m:sup>
                        </m:sSup>
                      </m:num>
                      <m:den>
                        <m:r>
                          <a:rPr lang="en-US" altLang="zh-CN" b="1" i="1"/>
                          <m:t>𝟖𝐛</m:t>
                        </m:r>
                      </m:den>
                    </m:f>
                  </m:oMath>
                </a14:m>
                <a:r>
                  <a:rPr lang="en-US" altLang="zh-CN" b="1" dirty="0">
                    <a:latin typeface="Times New Roman" pitchFamily="18" charset="0"/>
                    <a:cs typeface="Times New Roman" pitchFamily="18" charset="0"/>
                  </a:rPr>
                  <a:t>.</a:t>
                </a:r>
                <a:endParaRPr lang="zh-CN" altLang="zh-CN" dirty="0">
                  <a:latin typeface="Times New Roman" pitchFamily="18" charset="0"/>
                  <a:cs typeface="Times New Roman" pitchFamily="18" charset="0"/>
                </a:endParaRPr>
              </a:p>
            </p:txBody>
          </p:sp>
        </mc:Choice>
        <mc:Fallback>
          <p:sp>
            <p:nvSpPr>
              <p:cNvPr id="14338" name="副标题 2"/>
              <p:cNvSpPr>
                <a:spLocks noGrp="1" noRot="1" noChangeAspect="1" noMove="1" noResize="1" noEditPoints="1" noAdjustHandles="1" noChangeArrowheads="1" noChangeShapeType="1" noTextEdit="1"/>
              </p:cNvSpPr>
              <p:nvPr>
                <p:ph idx="1"/>
              </p:nvPr>
            </p:nvSpPr>
            <p:spPr>
              <a:xfrm>
                <a:off x="179512" y="1340768"/>
                <a:ext cx="8507288" cy="5328592"/>
              </a:xfrm>
              <a:blipFill rotWithShape="1">
                <a:blip r:embed="rId4"/>
                <a:stretch>
                  <a:fillRect l="-1576"/>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36113678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4338">
                                            <p:txEl>
                                              <p:pRg st="0" end="0"/>
                                            </p:txEl>
                                          </p:spTgt>
                                        </p:tgtEl>
                                        <p:attrNameLst>
                                          <p:attrName>style.visibility</p:attrName>
                                        </p:attrNameLst>
                                      </p:cBhvr>
                                      <p:to>
                                        <p:strVal val="visible"/>
                                      </p:to>
                                    </p:set>
                                    <p:animEffect transition="in" filter="fade">
                                      <p:cBhvr>
                                        <p:cTn id="7" dur="1000"/>
                                        <p:tgtEl>
                                          <p:spTgt spid="14338">
                                            <p:txEl>
                                              <p:pRg st="0" end="0"/>
                                            </p:txEl>
                                          </p:spTgt>
                                        </p:tgtEl>
                                      </p:cBhvr>
                                    </p:animEffect>
                                    <p:anim calcmode="lin" valueType="num">
                                      <p:cBhvr>
                                        <p:cTn id="8" dur="1000" fill="hold"/>
                                        <p:tgtEl>
                                          <p:spTgt spid="14338">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14338">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4338">
                                            <p:txEl>
                                              <p:pRg st="1" end="1"/>
                                            </p:txEl>
                                          </p:spTgt>
                                        </p:tgtEl>
                                        <p:attrNameLst>
                                          <p:attrName>style.visibility</p:attrName>
                                        </p:attrNameLst>
                                      </p:cBhvr>
                                      <p:to>
                                        <p:strVal val="visible"/>
                                      </p:to>
                                    </p:set>
                                    <p:animEffect transition="in" filter="fade">
                                      <p:cBhvr>
                                        <p:cTn id="14" dur="1000"/>
                                        <p:tgtEl>
                                          <p:spTgt spid="14338">
                                            <p:txEl>
                                              <p:pRg st="1" end="1"/>
                                            </p:txEl>
                                          </p:spTgt>
                                        </p:tgtEl>
                                      </p:cBhvr>
                                    </p:animEffect>
                                    <p:anim calcmode="lin" valueType="num">
                                      <p:cBhvr>
                                        <p:cTn id="15" dur="1000" fill="hold"/>
                                        <p:tgtEl>
                                          <p:spTgt spid="14338">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14338">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4338">
                                            <p:txEl>
                                              <p:pRg st="2" end="2"/>
                                            </p:txEl>
                                          </p:spTgt>
                                        </p:tgtEl>
                                        <p:attrNameLst>
                                          <p:attrName>style.visibility</p:attrName>
                                        </p:attrNameLst>
                                      </p:cBhvr>
                                      <p:to>
                                        <p:strVal val="visible"/>
                                      </p:to>
                                    </p:set>
                                    <p:animEffect transition="in" filter="fade">
                                      <p:cBhvr>
                                        <p:cTn id="21" dur="1000"/>
                                        <p:tgtEl>
                                          <p:spTgt spid="14338">
                                            <p:txEl>
                                              <p:pRg st="2" end="2"/>
                                            </p:txEl>
                                          </p:spTgt>
                                        </p:tgtEl>
                                      </p:cBhvr>
                                    </p:animEffect>
                                    <p:anim calcmode="lin" valueType="num">
                                      <p:cBhvr>
                                        <p:cTn id="22" dur="1000" fill="hold"/>
                                        <p:tgtEl>
                                          <p:spTgt spid="14338">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14338">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14338">
                                            <p:txEl>
                                              <p:pRg st="3" end="3"/>
                                            </p:txEl>
                                          </p:spTgt>
                                        </p:tgtEl>
                                        <p:attrNameLst>
                                          <p:attrName>style.visibility</p:attrName>
                                        </p:attrNameLst>
                                      </p:cBhvr>
                                      <p:to>
                                        <p:strVal val="visible"/>
                                      </p:to>
                                    </p:set>
                                    <p:animEffect transition="in" filter="fade">
                                      <p:cBhvr>
                                        <p:cTn id="28" dur="1000"/>
                                        <p:tgtEl>
                                          <p:spTgt spid="14338">
                                            <p:txEl>
                                              <p:pRg st="3" end="3"/>
                                            </p:txEl>
                                          </p:spTgt>
                                        </p:tgtEl>
                                      </p:cBhvr>
                                    </p:animEffect>
                                    <p:anim calcmode="lin" valueType="num">
                                      <p:cBhvr>
                                        <p:cTn id="29" dur="1000" fill="hold"/>
                                        <p:tgtEl>
                                          <p:spTgt spid="14338">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14338">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14338">
                                            <p:txEl>
                                              <p:pRg st="4" end="4"/>
                                            </p:txEl>
                                          </p:spTgt>
                                        </p:tgtEl>
                                        <p:attrNameLst>
                                          <p:attrName>style.visibility</p:attrName>
                                        </p:attrNameLst>
                                      </p:cBhvr>
                                      <p:to>
                                        <p:strVal val="visible"/>
                                      </p:to>
                                    </p:set>
                                    <p:animEffect transition="in" filter="fade">
                                      <p:cBhvr>
                                        <p:cTn id="35" dur="1000"/>
                                        <p:tgtEl>
                                          <p:spTgt spid="14338">
                                            <p:txEl>
                                              <p:pRg st="4" end="4"/>
                                            </p:txEl>
                                          </p:spTgt>
                                        </p:tgtEl>
                                      </p:cBhvr>
                                    </p:animEffect>
                                    <p:anim calcmode="lin" valueType="num">
                                      <p:cBhvr>
                                        <p:cTn id="36" dur="1000" fill="hold"/>
                                        <p:tgtEl>
                                          <p:spTgt spid="14338">
                                            <p:txEl>
                                              <p:pRg st="4" end="4"/>
                                            </p:txEl>
                                          </p:spTgt>
                                        </p:tgtEl>
                                        <p:attrNameLst>
                                          <p:attrName>ppt_x</p:attrName>
                                        </p:attrNameLst>
                                      </p:cBhvr>
                                      <p:tavLst>
                                        <p:tav tm="0">
                                          <p:val>
                                            <p:strVal val="#ppt_x"/>
                                          </p:val>
                                        </p:tav>
                                        <p:tav tm="100000">
                                          <p:val>
                                            <p:strVal val="#ppt_x"/>
                                          </p:val>
                                        </p:tav>
                                      </p:tavLst>
                                    </p:anim>
                                    <p:anim calcmode="lin" valueType="num">
                                      <p:cBhvr>
                                        <p:cTn id="37" dur="1000" fill="hold"/>
                                        <p:tgtEl>
                                          <p:spTgt spid="14338">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38" grpId="0" build="p"/>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9" name="Picture 2" descr="C:\Users\Administrator\Desktop\学校LOGO.jpg"/>
          <p:cNvPicPr>
            <a:picLocks noChangeAspect="1" noChangeArrowheads="1"/>
          </p:cNvPicPr>
          <p:nvPr/>
        </p:nvPicPr>
        <p:blipFill>
          <a:blip r:embed="rId2"/>
          <a:srcRect b="50735"/>
          <a:stretch>
            <a:fillRect/>
          </a:stretch>
        </p:blipFill>
        <p:spPr bwMode="auto">
          <a:xfrm>
            <a:off x="-23813" y="49213"/>
            <a:ext cx="1492251" cy="1435100"/>
          </a:xfrm>
          <a:prstGeom prst="rect">
            <a:avLst/>
          </a:prstGeom>
          <a:noFill/>
        </p:spPr>
      </p:pic>
      <p:sp>
        <p:nvSpPr>
          <p:cNvPr id="6" name="TextBox 3"/>
          <p:cNvSpPr txBox="1">
            <a:spLocks noChangeArrowheads="1"/>
          </p:cNvSpPr>
          <p:nvPr/>
        </p:nvSpPr>
        <p:spPr bwMode="auto">
          <a:xfrm>
            <a:off x="5004048" y="52388"/>
            <a:ext cx="4139952"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r>
              <a:rPr lang="en-US" altLang="zh-CN" sz="2000" b="1" i="1" dirty="0">
                <a:solidFill>
                  <a:srgbClr val="0070C0"/>
                </a:solidFill>
                <a:latin typeface="Times New Roman" pitchFamily="18" charset="0"/>
                <a:cs typeface="Times New Roman" pitchFamily="18" charset="0"/>
              </a:rPr>
              <a:t>No.</a:t>
            </a:r>
            <a:r>
              <a:rPr lang="en-US" altLang="zh-CN" sz="2000" b="1" dirty="0">
                <a:solidFill>
                  <a:srgbClr val="0070C0"/>
                </a:solidFill>
                <a:latin typeface="Times New Roman" pitchFamily="18" charset="0"/>
                <a:cs typeface="Times New Roman" pitchFamily="18" charset="0"/>
              </a:rPr>
              <a:t>1</a:t>
            </a:r>
            <a:r>
              <a:rPr lang="en-US" altLang="zh-CN" sz="2000" b="1" i="1" dirty="0">
                <a:solidFill>
                  <a:srgbClr val="0070C0"/>
                </a:solidFill>
                <a:latin typeface="Times New Roman" pitchFamily="18" charset="0"/>
                <a:cs typeface="Times New Roman" pitchFamily="18" charset="0"/>
              </a:rPr>
              <a:t>  middle  school </a:t>
            </a:r>
            <a:r>
              <a:rPr lang="zh-CN" altLang="en-US" sz="2000" b="1" dirty="0" smtClean="0">
                <a:solidFill>
                  <a:srgbClr val="0070C0"/>
                </a:solidFill>
                <a:latin typeface="Times New Roman" pitchFamily="18" charset="0"/>
                <a:cs typeface="Times New Roman" pitchFamily="18" charset="0"/>
              </a:rPr>
              <a:t>，</a:t>
            </a:r>
            <a:r>
              <a:rPr lang="en-US" altLang="zh-CN" sz="2000" b="1" i="1" dirty="0">
                <a:solidFill>
                  <a:srgbClr val="0070C0"/>
                </a:solidFill>
                <a:latin typeface="Times New Roman" pitchFamily="18" charset="0"/>
                <a:cs typeface="Times New Roman" pitchFamily="18" charset="0"/>
              </a:rPr>
              <a:t>my  love </a:t>
            </a:r>
            <a:r>
              <a:rPr lang="zh-CN" altLang="en-US" sz="2000" b="1" dirty="0">
                <a:solidFill>
                  <a:srgbClr val="0070C0"/>
                </a:solidFill>
                <a:latin typeface="Times New Roman" pitchFamily="18" charset="0"/>
                <a:cs typeface="Times New Roman" pitchFamily="18" charset="0"/>
              </a:rPr>
              <a:t>！</a:t>
            </a:r>
            <a:endParaRPr lang="zh-CN" altLang="en-US" sz="2000" b="1" i="1" dirty="0">
              <a:solidFill>
                <a:srgbClr val="0070C0"/>
              </a:solidFill>
              <a:latin typeface="Times New Roman" pitchFamily="18" charset="0"/>
              <a:cs typeface="Times New Roman" pitchFamily="18" charset="0"/>
            </a:endParaRPr>
          </a:p>
        </p:txBody>
      </p:sp>
      <p:pic>
        <p:nvPicPr>
          <p:cNvPr id="7" name="单色问题导学.eps" descr="id:2147505790;FounderCES"/>
          <p:cNvPicPr/>
          <p:nvPr/>
        </p:nvPicPr>
        <p:blipFill>
          <a:blip r:embed="rId3"/>
          <a:stretch>
            <a:fillRect/>
          </a:stretch>
        </p:blipFill>
        <p:spPr>
          <a:xfrm>
            <a:off x="1619672" y="250825"/>
            <a:ext cx="2274039" cy="664711"/>
          </a:xfrm>
          <a:prstGeom prst="rect">
            <a:avLst/>
          </a:prstGeom>
        </p:spPr>
      </p:pic>
      <mc:AlternateContent xmlns:mc="http://schemas.openxmlformats.org/markup-compatibility/2006">
        <mc:Choice xmlns:a14="http://schemas.microsoft.com/office/drawing/2010/main" Requires="a14">
          <p:sp>
            <p:nvSpPr>
              <p:cNvPr id="14338" name="副标题 2"/>
              <p:cNvSpPr>
                <a:spLocks noGrp="1"/>
              </p:cNvSpPr>
              <p:nvPr>
                <p:ph idx="1"/>
              </p:nvPr>
            </p:nvSpPr>
            <p:spPr>
              <a:xfrm>
                <a:off x="179512" y="1340768"/>
                <a:ext cx="8507288" cy="5328592"/>
              </a:xfrm>
            </p:spPr>
            <p:txBody>
              <a:bodyPr/>
              <a:lstStyle/>
              <a:p>
                <a:pPr>
                  <a:lnSpc>
                    <a:spcPct val="150000"/>
                  </a:lnSpc>
                </a:pPr>
                <a:r>
                  <a:rPr lang="zh-CN" altLang="zh-CN" b="1" dirty="0" smtClean="0">
                    <a:latin typeface="Times New Roman" pitchFamily="18" charset="0"/>
                    <a:cs typeface="Times New Roman" pitchFamily="18" charset="0"/>
                  </a:rPr>
                  <a:t>变</a:t>
                </a:r>
                <a:r>
                  <a:rPr lang="zh-CN" altLang="zh-CN" b="1" dirty="0">
                    <a:latin typeface="Times New Roman" pitchFamily="18" charset="0"/>
                    <a:cs typeface="Times New Roman" pitchFamily="18" charset="0"/>
                  </a:rPr>
                  <a:t>式训练</a:t>
                </a:r>
                <a:r>
                  <a:rPr lang="en-US" altLang="zh-CN" b="1" dirty="0" smtClean="0">
                    <a:latin typeface="Times New Roman" pitchFamily="18" charset="0"/>
                    <a:cs typeface="Times New Roman" pitchFamily="18" charset="0"/>
                  </a:rPr>
                  <a:t>3</a:t>
                </a:r>
                <a:r>
                  <a:rPr lang="zh-CN" altLang="en-US" b="1" dirty="0" smtClean="0">
                    <a:latin typeface="Times New Roman" pitchFamily="18" charset="0"/>
                    <a:cs typeface="Times New Roman" pitchFamily="18" charset="0"/>
                  </a:rPr>
                  <a:t>、</a:t>
                </a:r>
                <a:r>
                  <a:rPr lang="zh-CN" altLang="zh-CN" b="1" dirty="0" smtClean="0">
                    <a:latin typeface="Times New Roman" pitchFamily="18" charset="0"/>
                    <a:cs typeface="Times New Roman" pitchFamily="18" charset="0"/>
                  </a:rPr>
                  <a:t>已知</a:t>
                </a:r>
                <a:r>
                  <a:rPr lang="en-US" altLang="zh-CN" b="1" dirty="0">
                    <a:latin typeface="Times New Roman" pitchFamily="18" charset="0"/>
                    <a:cs typeface="Times New Roman" pitchFamily="18" charset="0"/>
                  </a:rPr>
                  <a:t>△</a:t>
                </a:r>
                <a:r>
                  <a:rPr lang="en-US" altLang="zh-CN" b="1" i="1" dirty="0">
                    <a:latin typeface="Times New Roman" pitchFamily="18" charset="0"/>
                    <a:cs typeface="Times New Roman" pitchFamily="18" charset="0"/>
                  </a:rPr>
                  <a:t>ABC</a:t>
                </a:r>
                <a:r>
                  <a:rPr lang="zh-CN" altLang="zh-CN" b="1" dirty="0">
                    <a:latin typeface="Times New Roman" pitchFamily="18" charset="0"/>
                    <a:cs typeface="Times New Roman" pitchFamily="18" charset="0"/>
                  </a:rPr>
                  <a:t>的三边长分别是</a:t>
                </a:r>
                <a:r>
                  <a:rPr lang="en-US" altLang="zh-CN" b="1" i="1" dirty="0">
                    <a:latin typeface="Times New Roman" pitchFamily="18" charset="0"/>
                    <a:cs typeface="Times New Roman" pitchFamily="18" charset="0"/>
                  </a:rPr>
                  <a:t>a</a:t>
                </a:r>
                <a:r>
                  <a:rPr lang="zh-CN" altLang="zh-CN" b="1" dirty="0">
                    <a:latin typeface="Times New Roman" pitchFamily="18" charset="0"/>
                    <a:cs typeface="Times New Roman" pitchFamily="18" charset="0"/>
                  </a:rPr>
                  <a:t>，</a:t>
                </a:r>
                <a:r>
                  <a:rPr lang="en-US" altLang="zh-CN" b="1" i="1" dirty="0">
                    <a:latin typeface="Times New Roman" pitchFamily="18" charset="0"/>
                    <a:cs typeface="Times New Roman" pitchFamily="18" charset="0"/>
                  </a:rPr>
                  <a:t>b</a:t>
                </a:r>
                <a:r>
                  <a:rPr lang="zh-CN" altLang="zh-CN" b="1" dirty="0">
                    <a:latin typeface="Times New Roman" pitchFamily="18" charset="0"/>
                    <a:cs typeface="Times New Roman" pitchFamily="18" charset="0"/>
                  </a:rPr>
                  <a:t>，</a:t>
                </a:r>
                <a:r>
                  <a:rPr lang="en-US" altLang="zh-CN" b="1" i="1" dirty="0">
                    <a:latin typeface="Times New Roman" pitchFamily="18" charset="0"/>
                    <a:cs typeface="Times New Roman" pitchFamily="18" charset="0"/>
                  </a:rPr>
                  <a:t>c</a:t>
                </a:r>
                <a:r>
                  <a:rPr lang="zh-CN" altLang="zh-CN" b="1" dirty="0">
                    <a:latin typeface="Times New Roman" pitchFamily="18" charset="0"/>
                    <a:cs typeface="Times New Roman" pitchFamily="18" charset="0"/>
                  </a:rPr>
                  <a:t>且</a:t>
                </a:r>
                <a:r>
                  <a:rPr lang="en-US" altLang="zh-CN" b="1" i="1" dirty="0">
                    <a:latin typeface="Times New Roman" pitchFamily="18" charset="0"/>
                    <a:cs typeface="Times New Roman" pitchFamily="18" charset="0"/>
                  </a:rPr>
                  <a:t>m</a:t>
                </a:r>
                <a:r>
                  <a:rPr lang="zh-CN" altLang="zh-CN" b="1" dirty="0">
                    <a:latin typeface="Times New Roman" pitchFamily="18" charset="0"/>
                    <a:cs typeface="Times New Roman" pitchFamily="18" charset="0"/>
                  </a:rPr>
                  <a:t>为正数，求证</a:t>
                </a:r>
                <a:r>
                  <a:rPr lang="en-US" altLang="zh-CN" b="1" dirty="0">
                    <a:latin typeface="Times New Roman" pitchFamily="18" charset="0"/>
                    <a:cs typeface="Times New Roman" pitchFamily="18" charset="0"/>
                  </a:rPr>
                  <a:t>:</a:t>
                </a:r>
                <a14:m>
                  <m:oMath xmlns:m="http://schemas.openxmlformats.org/officeDocument/2006/math">
                    <m:f>
                      <m:fPr>
                        <m:ctrlPr>
                          <a:rPr lang="zh-CN" altLang="zh-CN" b="1" i="1"/>
                        </m:ctrlPr>
                      </m:fPr>
                      <m:num>
                        <m:r>
                          <a:rPr lang="en-US" altLang="zh-CN" b="1" i="1"/>
                          <m:t>𝐚</m:t>
                        </m:r>
                      </m:num>
                      <m:den>
                        <m:r>
                          <a:rPr lang="en-US" altLang="zh-CN" b="1" i="1"/>
                          <m:t>𝐚</m:t>
                        </m:r>
                        <m:r>
                          <a:rPr lang="zh-CN" altLang="zh-CN" b="1"/>
                          <m:t>＋</m:t>
                        </m:r>
                        <m:r>
                          <a:rPr lang="en-US" altLang="zh-CN" b="1" i="1"/>
                          <m:t>𝐦</m:t>
                        </m:r>
                      </m:den>
                    </m:f>
                    <m:r>
                      <a:rPr lang="zh-CN" altLang="zh-CN" b="1"/>
                      <m:t>＋</m:t>
                    </m:r>
                    <m:f>
                      <m:fPr>
                        <m:ctrlPr>
                          <a:rPr lang="zh-CN" altLang="zh-CN" b="1" i="1"/>
                        </m:ctrlPr>
                      </m:fPr>
                      <m:num>
                        <m:r>
                          <a:rPr lang="en-US" altLang="zh-CN" b="1" i="1"/>
                          <m:t>𝐛</m:t>
                        </m:r>
                      </m:num>
                      <m:den>
                        <m:r>
                          <a:rPr lang="en-US" altLang="zh-CN" b="1" i="1"/>
                          <m:t>𝐛</m:t>
                        </m:r>
                        <m:r>
                          <a:rPr lang="zh-CN" altLang="zh-CN" b="1"/>
                          <m:t>＋</m:t>
                        </m:r>
                        <m:r>
                          <a:rPr lang="en-US" altLang="zh-CN" b="1" i="1"/>
                          <m:t>𝐦</m:t>
                        </m:r>
                      </m:den>
                    </m:f>
                  </m:oMath>
                </a14:m>
                <a:r>
                  <a:rPr lang="en-US" altLang="zh-CN" b="1" dirty="0">
                    <a:latin typeface="Times New Roman" pitchFamily="18" charset="0"/>
                    <a:cs typeface="Times New Roman" pitchFamily="18" charset="0"/>
                  </a:rPr>
                  <a:t>&gt;</a:t>
                </a:r>
                <a14:m>
                  <m:oMath xmlns:m="http://schemas.openxmlformats.org/officeDocument/2006/math">
                    <m:f>
                      <m:fPr>
                        <m:ctrlPr>
                          <a:rPr lang="zh-CN" altLang="zh-CN" b="1" i="1"/>
                        </m:ctrlPr>
                      </m:fPr>
                      <m:num>
                        <m:r>
                          <a:rPr lang="en-US" altLang="zh-CN" b="1" i="1"/>
                          <m:t>𝐜</m:t>
                        </m:r>
                      </m:num>
                      <m:den>
                        <m:r>
                          <a:rPr lang="en-US" altLang="zh-CN" b="1" i="1"/>
                          <m:t>𝐜</m:t>
                        </m:r>
                        <m:r>
                          <a:rPr lang="zh-CN" altLang="zh-CN" b="1"/>
                          <m:t>＋</m:t>
                        </m:r>
                        <m:r>
                          <a:rPr lang="en-US" altLang="zh-CN" b="1" i="1"/>
                          <m:t>𝐦</m:t>
                        </m:r>
                      </m:den>
                    </m:f>
                  </m:oMath>
                </a14:m>
                <a:r>
                  <a:rPr lang="en-US" altLang="zh-CN" b="1" dirty="0">
                    <a:latin typeface="Times New Roman" pitchFamily="18" charset="0"/>
                    <a:cs typeface="Times New Roman" pitchFamily="18" charset="0"/>
                  </a:rPr>
                  <a:t>.</a:t>
                </a:r>
                <a:endParaRPr lang="zh-CN" altLang="zh-CN" dirty="0">
                  <a:latin typeface="Times New Roman" pitchFamily="18" charset="0"/>
                  <a:cs typeface="Times New Roman" pitchFamily="18" charset="0"/>
                </a:endParaRPr>
              </a:p>
            </p:txBody>
          </p:sp>
        </mc:Choice>
        <mc:Fallback>
          <p:sp>
            <p:nvSpPr>
              <p:cNvPr id="14338" name="副标题 2"/>
              <p:cNvSpPr>
                <a:spLocks noGrp="1" noRot="1" noChangeAspect="1" noMove="1" noResize="1" noEditPoints="1" noAdjustHandles="1" noChangeArrowheads="1" noChangeShapeType="1" noTextEdit="1"/>
              </p:cNvSpPr>
              <p:nvPr>
                <p:ph idx="1"/>
              </p:nvPr>
            </p:nvSpPr>
            <p:spPr>
              <a:xfrm>
                <a:off x="179512" y="1340768"/>
                <a:ext cx="8507288" cy="5328592"/>
              </a:xfrm>
              <a:blipFill rotWithShape="1">
                <a:blip r:embed="rId4"/>
                <a:stretch>
                  <a:fillRect l="-1576" r="-6232"/>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28970149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4338">
                                            <p:txEl>
                                              <p:pRg st="0" end="0"/>
                                            </p:txEl>
                                          </p:spTgt>
                                        </p:tgtEl>
                                        <p:attrNameLst>
                                          <p:attrName>style.visibility</p:attrName>
                                        </p:attrNameLst>
                                      </p:cBhvr>
                                      <p:to>
                                        <p:strVal val="visible"/>
                                      </p:to>
                                    </p:set>
                                    <p:animEffect transition="in" filter="fade">
                                      <p:cBhvr>
                                        <p:cTn id="7" dur="1000"/>
                                        <p:tgtEl>
                                          <p:spTgt spid="14338">
                                            <p:txEl>
                                              <p:pRg st="0" end="0"/>
                                            </p:txEl>
                                          </p:spTgt>
                                        </p:tgtEl>
                                      </p:cBhvr>
                                    </p:animEffect>
                                    <p:anim calcmode="lin" valueType="num">
                                      <p:cBhvr>
                                        <p:cTn id="8" dur="1000" fill="hold"/>
                                        <p:tgtEl>
                                          <p:spTgt spid="14338">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14338">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38" grpId="0" build="p"/>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9" name="Picture 2" descr="C:\Users\Administrator\Desktop\学校LOGO.jpg"/>
          <p:cNvPicPr>
            <a:picLocks noChangeAspect="1" noChangeArrowheads="1"/>
          </p:cNvPicPr>
          <p:nvPr/>
        </p:nvPicPr>
        <p:blipFill>
          <a:blip r:embed="rId2"/>
          <a:srcRect b="50735"/>
          <a:stretch>
            <a:fillRect/>
          </a:stretch>
        </p:blipFill>
        <p:spPr bwMode="auto">
          <a:xfrm>
            <a:off x="-23813" y="49213"/>
            <a:ext cx="1492251" cy="1435100"/>
          </a:xfrm>
          <a:prstGeom prst="rect">
            <a:avLst/>
          </a:prstGeom>
          <a:noFill/>
        </p:spPr>
      </p:pic>
      <p:sp>
        <p:nvSpPr>
          <p:cNvPr id="6" name="TextBox 3"/>
          <p:cNvSpPr txBox="1">
            <a:spLocks noChangeArrowheads="1"/>
          </p:cNvSpPr>
          <p:nvPr/>
        </p:nvSpPr>
        <p:spPr bwMode="auto">
          <a:xfrm>
            <a:off x="5004048" y="52388"/>
            <a:ext cx="4139952"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r>
              <a:rPr lang="en-US" altLang="zh-CN" sz="2000" b="1" i="1" dirty="0">
                <a:solidFill>
                  <a:srgbClr val="0070C0"/>
                </a:solidFill>
                <a:latin typeface="Times New Roman" pitchFamily="18" charset="0"/>
                <a:cs typeface="Times New Roman" pitchFamily="18" charset="0"/>
              </a:rPr>
              <a:t>No.</a:t>
            </a:r>
            <a:r>
              <a:rPr lang="en-US" altLang="zh-CN" sz="2000" b="1" dirty="0">
                <a:solidFill>
                  <a:srgbClr val="0070C0"/>
                </a:solidFill>
                <a:latin typeface="Times New Roman" pitchFamily="18" charset="0"/>
                <a:cs typeface="Times New Roman" pitchFamily="18" charset="0"/>
              </a:rPr>
              <a:t>1</a:t>
            </a:r>
            <a:r>
              <a:rPr lang="en-US" altLang="zh-CN" sz="2000" b="1" i="1" dirty="0">
                <a:solidFill>
                  <a:srgbClr val="0070C0"/>
                </a:solidFill>
                <a:latin typeface="Times New Roman" pitchFamily="18" charset="0"/>
                <a:cs typeface="Times New Roman" pitchFamily="18" charset="0"/>
              </a:rPr>
              <a:t>  middle  school </a:t>
            </a:r>
            <a:r>
              <a:rPr lang="zh-CN" altLang="en-US" sz="2000" b="1" dirty="0" smtClean="0">
                <a:solidFill>
                  <a:srgbClr val="0070C0"/>
                </a:solidFill>
                <a:latin typeface="Times New Roman" pitchFamily="18" charset="0"/>
                <a:cs typeface="Times New Roman" pitchFamily="18" charset="0"/>
              </a:rPr>
              <a:t>，</a:t>
            </a:r>
            <a:r>
              <a:rPr lang="en-US" altLang="zh-CN" sz="2000" b="1" i="1" dirty="0">
                <a:solidFill>
                  <a:srgbClr val="0070C0"/>
                </a:solidFill>
                <a:latin typeface="Times New Roman" pitchFamily="18" charset="0"/>
                <a:cs typeface="Times New Roman" pitchFamily="18" charset="0"/>
              </a:rPr>
              <a:t>my  love </a:t>
            </a:r>
            <a:r>
              <a:rPr lang="zh-CN" altLang="en-US" sz="2000" b="1" dirty="0">
                <a:solidFill>
                  <a:srgbClr val="0070C0"/>
                </a:solidFill>
                <a:latin typeface="Times New Roman" pitchFamily="18" charset="0"/>
                <a:cs typeface="Times New Roman" pitchFamily="18" charset="0"/>
              </a:rPr>
              <a:t>！</a:t>
            </a:r>
            <a:endParaRPr lang="zh-CN" altLang="en-US" sz="2000" b="1" i="1" dirty="0">
              <a:solidFill>
                <a:srgbClr val="0070C0"/>
              </a:solidFill>
              <a:latin typeface="Times New Roman" pitchFamily="18" charset="0"/>
              <a:cs typeface="Times New Roman" pitchFamily="18" charset="0"/>
            </a:endParaRPr>
          </a:p>
        </p:txBody>
      </p:sp>
      <p:pic>
        <p:nvPicPr>
          <p:cNvPr id="7" name="单色问题导学.eps" descr="id:2147505790;FounderCES"/>
          <p:cNvPicPr/>
          <p:nvPr/>
        </p:nvPicPr>
        <p:blipFill>
          <a:blip r:embed="rId3"/>
          <a:stretch>
            <a:fillRect/>
          </a:stretch>
        </p:blipFill>
        <p:spPr>
          <a:xfrm>
            <a:off x="1619672" y="250825"/>
            <a:ext cx="2274039" cy="664711"/>
          </a:xfrm>
          <a:prstGeom prst="rect">
            <a:avLst/>
          </a:prstGeom>
        </p:spPr>
      </p:pic>
      <mc:AlternateContent xmlns:mc="http://schemas.openxmlformats.org/markup-compatibility/2006">
        <mc:Choice xmlns:a14="http://schemas.microsoft.com/office/drawing/2010/main" Requires="a14">
          <p:sp>
            <p:nvSpPr>
              <p:cNvPr id="14338" name="副标题 2"/>
              <p:cNvSpPr>
                <a:spLocks noGrp="1"/>
              </p:cNvSpPr>
              <p:nvPr>
                <p:ph idx="1"/>
              </p:nvPr>
            </p:nvSpPr>
            <p:spPr>
              <a:xfrm>
                <a:off x="179512" y="1340768"/>
                <a:ext cx="8507288" cy="5328592"/>
              </a:xfrm>
            </p:spPr>
            <p:txBody>
              <a:bodyPr/>
              <a:lstStyle/>
              <a:p>
                <a:r>
                  <a:rPr lang="zh-CN" altLang="zh-CN" sz="2800" b="1" dirty="0" smtClean="0">
                    <a:latin typeface="Times New Roman" pitchFamily="18" charset="0"/>
                    <a:cs typeface="Times New Roman" pitchFamily="18" charset="0"/>
                  </a:rPr>
                  <a:t>【解析】</a:t>
                </a:r>
                <a:r>
                  <a:rPr lang="zh-CN" altLang="zh-CN" sz="2800" b="1" dirty="0">
                    <a:latin typeface="Times New Roman" pitchFamily="18" charset="0"/>
                    <a:cs typeface="Times New Roman" pitchFamily="18" charset="0"/>
                  </a:rPr>
                  <a:t>要证</a:t>
                </a:r>
                <a14:m>
                  <m:oMath xmlns:m="http://schemas.openxmlformats.org/officeDocument/2006/math">
                    <m:f>
                      <m:fPr>
                        <m:ctrlPr>
                          <a:rPr lang="zh-CN" altLang="zh-CN" sz="2800" b="1" i="1"/>
                        </m:ctrlPr>
                      </m:fPr>
                      <m:num>
                        <m:r>
                          <a:rPr lang="en-US" altLang="zh-CN" sz="2800" b="1" i="1"/>
                          <m:t>𝐚</m:t>
                        </m:r>
                      </m:num>
                      <m:den>
                        <m:r>
                          <a:rPr lang="en-US" altLang="zh-CN" sz="2800" b="1" i="1"/>
                          <m:t>𝐚</m:t>
                        </m:r>
                        <m:r>
                          <a:rPr lang="zh-CN" altLang="zh-CN" sz="2800" b="1"/>
                          <m:t>＋</m:t>
                        </m:r>
                        <m:r>
                          <a:rPr lang="en-US" altLang="zh-CN" sz="2800" b="1" i="1"/>
                          <m:t>𝐦</m:t>
                        </m:r>
                      </m:den>
                    </m:f>
                    <m:r>
                      <a:rPr lang="zh-CN" altLang="zh-CN" sz="2800" b="1"/>
                      <m:t>＋</m:t>
                    </m:r>
                    <m:f>
                      <m:fPr>
                        <m:ctrlPr>
                          <a:rPr lang="zh-CN" altLang="zh-CN" sz="2800" b="1" i="1"/>
                        </m:ctrlPr>
                      </m:fPr>
                      <m:num>
                        <m:r>
                          <a:rPr lang="en-US" altLang="zh-CN" sz="2800" b="1" i="1"/>
                          <m:t>𝐛</m:t>
                        </m:r>
                      </m:num>
                      <m:den>
                        <m:r>
                          <a:rPr lang="en-US" altLang="zh-CN" sz="2800" b="1" i="1"/>
                          <m:t>𝐛</m:t>
                        </m:r>
                        <m:r>
                          <a:rPr lang="zh-CN" altLang="zh-CN" sz="2800" b="1"/>
                          <m:t>＋</m:t>
                        </m:r>
                        <m:r>
                          <a:rPr lang="en-US" altLang="zh-CN" sz="2800" b="1" i="1"/>
                          <m:t>𝐦</m:t>
                        </m:r>
                      </m:den>
                    </m:f>
                  </m:oMath>
                </a14:m>
                <a:r>
                  <a:rPr lang="en-US" altLang="zh-CN" sz="2800" b="1" dirty="0">
                    <a:latin typeface="Times New Roman" pitchFamily="18" charset="0"/>
                    <a:cs typeface="Times New Roman" pitchFamily="18" charset="0"/>
                  </a:rPr>
                  <a:t>&gt;</a:t>
                </a:r>
                <a14:m>
                  <m:oMath xmlns:m="http://schemas.openxmlformats.org/officeDocument/2006/math">
                    <m:f>
                      <m:fPr>
                        <m:ctrlPr>
                          <a:rPr lang="zh-CN" altLang="zh-CN" sz="2800" b="1" i="1"/>
                        </m:ctrlPr>
                      </m:fPr>
                      <m:num>
                        <m:r>
                          <a:rPr lang="en-US" altLang="zh-CN" sz="2800" b="1" i="1"/>
                          <m:t>𝐜</m:t>
                        </m:r>
                      </m:num>
                      <m:den>
                        <m:r>
                          <a:rPr lang="en-US" altLang="zh-CN" sz="2800" b="1" i="1"/>
                          <m:t>𝐜</m:t>
                        </m:r>
                        <m:r>
                          <a:rPr lang="zh-CN" altLang="zh-CN" sz="2800" b="1"/>
                          <m:t>＋</m:t>
                        </m:r>
                        <m:r>
                          <a:rPr lang="en-US" altLang="zh-CN" sz="2800" b="1" i="1"/>
                          <m:t>𝐦</m:t>
                        </m:r>
                      </m:den>
                    </m:f>
                  </m:oMath>
                </a14:m>
                <a:r>
                  <a:rPr lang="zh-CN" altLang="zh-CN" sz="2800" b="1" dirty="0">
                    <a:latin typeface="Times New Roman" pitchFamily="18" charset="0"/>
                    <a:cs typeface="Times New Roman" pitchFamily="18" charset="0"/>
                  </a:rPr>
                  <a:t>，</a:t>
                </a:r>
                <a:endParaRPr lang="zh-CN" altLang="zh-CN" sz="2800" dirty="0">
                  <a:latin typeface="Times New Roman" pitchFamily="18" charset="0"/>
                  <a:cs typeface="Times New Roman" pitchFamily="18" charset="0"/>
                </a:endParaRPr>
              </a:p>
              <a:p>
                <a:r>
                  <a:rPr lang="zh-CN" altLang="zh-CN" sz="2800" b="1" dirty="0">
                    <a:latin typeface="Times New Roman" pitchFamily="18" charset="0"/>
                    <a:cs typeface="Times New Roman" pitchFamily="18" charset="0"/>
                  </a:rPr>
                  <a:t>只需证</a:t>
                </a:r>
                <a:r>
                  <a:rPr lang="en-US" altLang="zh-CN" sz="2800" b="1" i="1" dirty="0">
                    <a:latin typeface="Times New Roman" pitchFamily="18" charset="0"/>
                    <a:cs typeface="Times New Roman" pitchFamily="18" charset="0"/>
                  </a:rPr>
                  <a:t>a</a:t>
                </a:r>
                <a:r>
                  <a:rPr lang="en-US" altLang="zh-CN" sz="2800" b="1" dirty="0">
                    <a:latin typeface="Times New Roman" pitchFamily="18" charset="0"/>
                    <a:cs typeface="Times New Roman" pitchFamily="18" charset="0"/>
                  </a:rPr>
                  <a:t>(</a:t>
                </a:r>
                <a:r>
                  <a:rPr lang="en-US" altLang="zh-CN" sz="2800" b="1" i="1" dirty="0">
                    <a:latin typeface="Times New Roman" pitchFamily="18" charset="0"/>
                    <a:cs typeface="Times New Roman" pitchFamily="18" charset="0"/>
                  </a:rPr>
                  <a:t>b</a:t>
                </a:r>
                <a:r>
                  <a:rPr lang="zh-CN" altLang="zh-CN" sz="2800" b="1" dirty="0">
                    <a:latin typeface="Times New Roman" pitchFamily="18" charset="0"/>
                    <a:cs typeface="Times New Roman" pitchFamily="18" charset="0"/>
                  </a:rPr>
                  <a:t>＋</a:t>
                </a:r>
                <a:r>
                  <a:rPr lang="en-US" altLang="zh-CN" sz="2800" b="1" i="1" dirty="0">
                    <a:latin typeface="Times New Roman" pitchFamily="18" charset="0"/>
                    <a:cs typeface="Times New Roman" pitchFamily="18" charset="0"/>
                  </a:rPr>
                  <a:t>m</a:t>
                </a:r>
                <a:r>
                  <a:rPr lang="en-US" altLang="zh-CN" sz="2800" b="1" dirty="0">
                    <a:latin typeface="Times New Roman" pitchFamily="18" charset="0"/>
                    <a:cs typeface="Times New Roman" pitchFamily="18" charset="0"/>
                  </a:rPr>
                  <a:t>)(</a:t>
                </a:r>
                <a:r>
                  <a:rPr lang="en-US" altLang="zh-CN" sz="2800" b="1" i="1" dirty="0">
                    <a:latin typeface="Times New Roman" pitchFamily="18" charset="0"/>
                    <a:cs typeface="Times New Roman" pitchFamily="18" charset="0"/>
                  </a:rPr>
                  <a:t>c</a:t>
                </a:r>
                <a:r>
                  <a:rPr lang="zh-CN" altLang="zh-CN" sz="2800" b="1" dirty="0">
                    <a:latin typeface="Times New Roman" pitchFamily="18" charset="0"/>
                    <a:cs typeface="Times New Roman" pitchFamily="18" charset="0"/>
                  </a:rPr>
                  <a:t>＋</a:t>
                </a:r>
                <a:r>
                  <a:rPr lang="en-US" altLang="zh-CN" sz="2800" b="1" i="1" dirty="0">
                    <a:latin typeface="Times New Roman" pitchFamily="18" charset="0"/>
                    <a:cs typeface="Times New Roman" pitchFamily="18" charset="0"/>
                  </a:rPr>
                  <a:t>m</a:t>
                </a:r>
                <a:r>
                  <a:rPr lang="en-US" altLang="zh-CN" sz="2800" b="1" dirty="0">
                    <a:latin typeface="Times New Roman" pitchFamily="18" charset="0"/>
                    <a:cs typeface="Times New Roman" pitchFamily="18" charset="0"/>
                  </a:rPr>
                  <a:t>)</a:t>
                </a:r>
                <a:r>
                  <a:rPr lang="zh-CN" altLang="zh-CN" sz="2800" b="1" dirty="0">
                    <a:latin typeface="Times New Roman" pitchFamily="18" charset="0"/>
                    <a:cs typeface="Times New Roman" pitchFamily="18" charset="0"/>
                  </a:rPr>
                  <a:t>＋</a:t>
                </a:r>
                <a:r>
                  <a:rPr lang="en-US" altLang="zh-CN" sz="2800" b="1" i="1" dirty="0">
                    <a:latin typeface="Times New Roman" pitchFamily="18" charset="0"/>
                    <a:cs typeface="Times New Roman" pitchFamily="18" charset="0"/>
                  </a:rPr>
                  <a:t>b</a:t>
                </a:r>
                <a:r>
                  <a:rPr lang="en-US" altLang="zh-CN" sz="2800" b="1" dirty="0">
                    <a:latin typeface="Times New Roman" pitchFamily="18" charset="0"/>
                    <a:cs typeface="Times New Roman" pitchFamily="18" charset="0"/>
                  </a:rPr>
                  <a:t>(</a:t>
                </a:r>
                <a:r>
                  <a:rPr lang="en-US" altLang="zh-CN" sz="2800" b="1" i="1" dirty="0">
                    <a:latin typeface="Times New Roman" pitchFamily="18" charset="0"/>
                    <a:cs typeface="Times New Roman" pitchFamily="18" charset="0"/>
                  </a:rPr>
                  <a:t>a</a:t>
                </a:r>
                <a:r>
                  <a:rPr lang="zh-CN" altLang="zh-CN" sz="2800" b="1" dirty="0">
                    <a:latin typeface="Times New Roman" pitchFamily="18" charset="0"/>
                    <a:cs typeface="Times New Roman" pitchFamily="18" charset="0"/>
                  </a:rPr>
                  <a:t>＋</a:t>
                </a:r>
                <a:r>
                  <a:rPr lang="en-US" altLang="zh-CN" sz="2800" b="1" i="1" dirty="0">
                    <a:latin typeface="Times New Roman" pitchFamily="18" charset="0"/>
                    <a:cs typeface="Times New Roman" pitchFamily="18" charset="0"/>
                  </a:rPr>
                  <a:t>m</a:t>
                </a:r>
                <a:r>
                  <a:rPr lang="en-US" altLang="zh-CN" sz="2800" b="1" dirty="0">
                    <a:latin typeface="Times New Roman" pitchFamily="18" charset="0"/>
                    <a:cs typeface="Times New Roman" pitchFamily="18" charset="0"/>
                  </a:rPr>
                  <a:t>)(</a:t>
                </a:r>
                <a:r>
                  <a:rPr lang="en-US" altLang="zh-CN" sz="2800" b="1" i="1" dirty="0">
                    <a:latin typeface="Times New Roman" pitchFamily="18" charset="0"/>
                    <a:cs typeface="Times New Roman" pitchFamily="18" charset="0"/>
                  </a:rPr>
                  <a:t>c</a:t>
                </a:r>
                <a:r>
                  <a:rPr lang="zh-CN" altLang="zh-CN" sz="2800" b="1" dirty="0">
                    <a:latin typeface="Times New Roman" pitchFamily="18" charset="0"/>
                    <a:cs typeface="Times New Roman" pitchFamily="18" charset="0"/>
                  </a:rPr>
                  <a:t>＋</a:t>
                </a:r>
                <a:r>
                  <a:rPr lang="en-US" altLang="zh-CN" sz="2800" b="1" i="1" dirty="0">
                    <a:latin typeface="Times New Roman" pitchFamily="18" charset="0"/>
                    <a:cs typeface="Times New Roman" pitchFamily="18" charset="0"/>
                  </a:rPr>
                  <a:t>m</a:t>
                </a:r>
                <a:r>
                  <a:rPr lang="en-US" altLang="zh-CN" sz="2800" b="1" dirty="0">
                    <a:latin typeface="Times New Roman" pitchFamily="18" charset="0"/>
                    <a:cs typeface="Times New Roman" pitchFamily="18" charset="0"/>
                  </a:rPr>
                  <a:t>)</a:t>
                </a:r>
                <a:r>
                  <a:rPr lang="zh-CN" altLang="zh-CN" sz="2800" b="1" dirty="0">
                    <a:latin typeface="Times New Roman" pitchFamily="18" charset="0"/>
                    <a:cs typeface="Times New Roman" pitchFamily="18" charset="0"/>
                  </a:rPr>
                  <a:t>－</a:t>
                </a:r>
                <a:r>
                  <a:rPr lang="en-US" altLang="zh-CN" sz="2800" b="1" i="1" dirty="0">
                    <a:latin typeface="Times New Roman" pitchFamily="18" charset="0"/>
                    <a:cs typeface="Times New Roman" pitchFamily="18" charset="0"/>
                  </a:rPr>
                  <a:t>c</a:t>
                </a:r>
                <a:r>
                  <a:rPr lang="en-US" altLang="zh-CN" sz="2800" b="1" dirty="0">
                    <a:latin typeface="Times New Roman" pitchFamily="18" charset="0"/>
                    <a:cs typeface="Times New Roman" pitchFamily="18" charset="0"/>
                  </a:rPr>
                  <a:t>(</a:t>
                </a:r>
                <a:r>
                  <a:rPr lang="en-US" altLang="zh-CN" sz="2800" b="1" i="1" dirty="0">
                    <a:latin typeface="Times New Roman" pitchFamily="18" charset="0"/>
                    <a:cs typeface="Times New Roman" pitchFamily="18" charset="0"/>
                  </a:rPr>
                  <a:t>a</a:t>
                </a:r>
                <a:r>
                  <a:rPr lang="zh-CN" altLang="zh-CN" sz="2800" b="1" dirty="0">
                    <a:latin typeface="Times New Roman" pitchFamily="18" charset="0"/>
                    <a:cs typeface="Times New Roman" pitchFamily="18" charset="0"/>
                  </a:rPr>
                  <a:t>＋</a:t>
                </a:r>
                <a:r>
                  <a:rPr lang="en-US" altLang="zh-CN" sz="2800" b="1" i="1" dirty="0">
                    <a:latin typeface="Times New Roman" pitchFamily="18" charset="0"/>
                    <a:cs typeface="Times New Roman" pitchFamily="18" charset="0"/>
                  </a:rPr>
                  <a:t>m</a:t>
                </a:r>
                <a:r>
                  <a:rPr lang="en-US" altLang="zh-CN" sz="2800" b="1" dirty="0">
                    <a:latin typeface="Times New Roman" pitchFamily="18" charset="0"/>
                    <a:cs typeface="Times New Roman" pitchFamily="18" charset="0"/>
                  </a:rPr>
                  <a:t>)(</a:t>
                </a:r>
                <a:r>
                  <a:rPr lang="en-US" altLang="zh-CN" sz="2800" b="1" i="1" dirty="0">
                    <a:latin typeface="Times New Roman" pitchFamily="18" charset="0"/>
                    <a:cs typeface="Times New Roman" pitchFamily="18" charset="0"/>
                  </a:rPr>
                  <a:t>b</a:t>
                </a:r>
                <a:r>
                  <a:rPr lang="zh-CN" altLang="zh-CN" sz="2800" b="1" dirty="0">
                    <a:latin typeface="Times New Roman" pitchFamily="18" charset="0"/>
                    <a:cs typeface="Times New Roman" pitchFamily="18" charset="0"/>
                  </a:rPr>
                  <a:t>＋</a:t>
                </a:r>
                <a:r>
                  <a:rPr lang="en-US" altLang="zh-CN" sz="2800" b="1" i="1" dirty="0">
                    <a:latin typeface="Times New Roman" pitchFamily="18" charset="0"/>
                    <a:cs typeface="Times New Roman" pitchFamily="18" charset="0"/>
                  </a:rPr>
                  <a:t>m</a:t>
                </a:r>
                <a:r>
                  <a:rPr lang="en-US" altLang="zh-CN" sz="2800" b="1" dirty="0">
                    <a:latin typeface="Times New Roman" pitchFamily="18" charset="0"/>
                    <a:cs typeface="Times New Roman" pitchFamily="18" charset="0"/>
                  </a:rPr>
                  <a:t>)&gt;0</a:t>
                </a:r>
                <a:r>
                  <a:rPr lang="zh-CN" altLang="zh-CN" sz="2800" b="1" dirty="0">
                    <a:latin typeface="Times New Roman" pitchFamily="18" charset="0"/>
                    <a:cs typeface="Times New Roman" pitchFamily="18" charset="0"/>
                  </a:rPr>
                  <a:t>，</a:t>
                </a:r>
                <a:endParaRPr lang="zh-CN" altLang="zh-CN" sz="2800" dirty="0">
                  <a:latin typeface="Times New Roman" pitchFamily="18" charset="0"/>
                  <a:cs typeface="Times New Roman" pitchFamily="18" charset="0"/>
                </a:endParaRPr>
              </a:p>
              <a:p>
                <a:r>
                  <a:rPr lang="zh-CN" altLang="zh-CN" sz="2800" b="1" dirty="0">
                    <a:latin typeface="Times New Roman" pitchFamily="18" charset="0"/>
                    <a:cs typeface="Times New Roman" pitchFamily="18" charset="0"/>
                  </a:rPr>
                  <a:t>即证</a:t>
                </a:r>
                <a:r>
                  <a:rPr lang="en-US" altLang="zh-CN" sz="2800" b="1" i="1" dirty="0" err="1">
                    <a:latin typeface="Times New Roman" pitchFamily="18" charset="0"/>
                    <a:cs typeface="Times New Roman" pitchFamily="18" charset="0"/>
                  </a:rPr>
                  <a:t>abc</a:t>
                </a:r>
                <a:r>
                  <a:rPr lang="zh-CN" altLang="zh-CN" sz="2800" b="1" dirty="0">
                    <a:latin typeface="Times New Roman" pitchFamily="18" charset="0"/>
                    <a:cs typeface="Times New Roman" pitchFamily="18" charset="0"/>
                  </a:rPr>
                  <a:t>＋</a:t>
                </a:r>
                <a:r>
                  <a:rPr lang="en-US" altLang="zh-CN" sz="2800" b="1" i="1" dirty="0" err="1">
                    <a:latin typeface="Times New Roman" pitchFamily="18" charset="0"/>
                    <a:cs typeface="Times New Roman" pitchFamily="18" charset="0"/>
                  </a:rPr>
                  <a:t>abm</a:t>
                </a:r>
                <a:r>
                  <a:rPr lang="zh-CN" altLang="zh-CN" sz="2800" b="1" dirty="0">
                    <a:latin typeface="Times New Roman" pitchFamily="18" charset="0"/>
                    <a:cs typeface="Times New Roman" pitchFamily="18" charset="0"/>
                  </a:rPr>
                  <a:t>＋</a:t>
                </a:r>
                <a:r>
                  <a:rPr lang="en-US" altLang="zh-CN" sz="2800" b="1" i="1" dirty="0" err="1">
                    <a:latin typeface="Times New Roman" pitchFamily="18" charset="0"/>
                    <a:cs typeface="Times New Roman" pitchFamily="18" charset="0"/>
                  </a:rPr>
                  <a:t>acm</a:t>
                </a:r>
                <a:r>
                  <a:rPr lang="zh-CN" altLang="zh-CN" sz="2800" b="1" dirty="0">
                    <a:latin typeface="Times New Roman" pitchFamily="18" charset="0"/>
                    <a:cs typeface="Times New Roman" pitchFamily="18" charset="0"/>
                  </a:rPr>
                  <a:t>＋</a:t>
                </a:r>
                <a:r>
                  <a:rPr lang="en-US" altLang="zh-CN" sz="2800" b="1" i="1" dirty="0">
                    <a:latin typeface="Times New Roman" pitchFamily="18" charset="0"/>
                    <a:cs typeface="Times New Roman" pitchFamily="18" charset="0"/>
                  </a:rPr>
                  <a:t>am</a:t>
                </a:r>
                <a:r>
                  <a:rPr lang="en-US" altLang="zh-CN" sz="2800" b="1" baseline="30000" dirty="0">
                    <a:latin typeface="Times New Roman" pitchFamily="18" charset="0"/>
                    <a:cs typeface="Times New Roman" pitchFamily="18" charset="0"/>
                  </a:rPr>
                  <a:t>2</a:t>
                </a:r>
                <a:r>
                  <a:rPr lang="zh-CN" altLang="zh-CN" sz="2800" b="1" dirty="0">
                    <a:latin typeface="Times New Roman" pitchFamily="18" charset="0"/>
                    <a:cs typeface="Times New Roman" pitchFamily="18" charset="0"/>
                  </a:rPr>
                  <a:t>＋</a:t>
                </a:r>
                <a:r>
                  <a:rPr lang="en-US" altLang="zh-CN" sz="2800" b="1" i="1" dirty="0" err="1">
                    <a:latin typeface="Times New Roman" pitchFamily="18" charset="0"/>
                    <a:cs typeface="Times New Roman" pitchFamily="18" charset="0"/>
                  </a:rPr>
                  <a:t>abc</a:t>
                </a:r>
                <a:r>
                  <a:rPr lang="zh-CN" altLang="zh-CN" sz="2800" b="1" dirty="0">
                    <a:latin typeface="Times New Roman" pitchFamily="18" charset="0"/>
                    <a:cs typeface="Times New Roman" pitchFamily="18" charset="0"/>
                  </a:rPr>
                  <a:t>＋</a:t>
                </a:r>
                <a:r>
                  <a:rPr lang="en-US" altLang="zh-CN" sz="2800" b="1" i="1" dirty="0" err="1">
                    <a:latin typeface="Times New Roman" pitchFamily="18" charset="0"/>
                    <a:cs typeface="Times New Roman" pitchFamily="18" charset="0"/>
                  </a:rPr>
                  <a:t>abm</a:t>
                </a:r>
                <a:r>
                  <a:rPr lang="zh-CN" altLang="zh-CN" sz="2800" b="1" dirty="0">
                    <a:latin typeface="Times New Roman" pitchFamily="18" charset="0"/>
                    <a:cs typeface="Times New Roman" pitchFamily="18" charset="0"/>
                  </a:rPr>
                  <a:t>＋</a:t>
                </a:r>
                <a:r>
                  <a:rPr lang="en-US" altLang="zh-CN" sz="2800" b="1" i="1" dirty="0" err="1">
                    <a:latin typeface="Times New Roman" pitchFamily="18" charset="0"/>
                    <a:cs typeface="Times New Roman" pitchFamily="18" charset="0"/>
                  </a:rPr>
                  <a:t>bcm</a:t>
                </a:r>
                <a:r>
                  <a:rPr lang="zh-CN" altLang="zh-CN" sz="2800" b="1" dirty="0">
                    <a:latin typeface="Times New Roman" pitchFamily="18" charset="0"/>
                    <a:cs typeface="Times New Roman" pitchFamily="18" charset="0"/>
                  </a:rPr>
                  <a:t>＋</a:t>
                </a:r>
                <a:r>
                  <a:rPr lang="en-US" altLang="zh-CN" sz="2800" b="1" i="1" dirty="0">
                    <a:latin typeface="Times New Roman" pitchFamily="18" charset="0"/>
                    <a:cs typeface="Times New Roman" pitchFamily="18" charset="0"/>
                  </a:rPr>
                  <a:t>bm</a:t>
                </a:r>
                <a:r>
                  <a:rPr lang="en-US" altLang="zh-CN" sz="2800" b="1" baseline="30000" dirty="0">
                    <a:latin typeface="Times New Roman" pitchFamily="18" charset="0"/>
                    <a:cs typeface="Times New Roman" pitchFamily="18" charset="0"/>
                  </a:rPr>
                  <a:t>2</a:t>
                </a:r>
                <a:r>
                  <a:rPr lang="zh-CN" altLang="zh-CN" sz="2800" b="1" dirty="0">
                    <a:latin typeface="Times New Roman" pitchFamily="18" charset="0"/>
                    <a:cs typeface="Times New Roman" pitchFamily="18" charset="0"/>
                  </a:rPr>
                  <a:t>－</a:t>
                </a:r>
                <a:r>
                  <a:rPr lang="en-US" altLang="zh-CN" sz="2800" b="1" i="1" dirty="0" err="1">
                    <a:latin typeface="Times New Roman" pitchFamily="18" charset="0"/>
                    <a:cs typeface="Times New Roman" pitchFamily="18" charset="0"/>
                  </a:rPr>
                  <a:t>abc</a:t>
                </a:r>
                <a:r>
                  <a:rPr lang="zh-CN" altLang="zh-CN" sz="2800" b="1" dirty="0">
                    <a:latin typeface="Times New Roman" pitchFamily="18" charset="0"/>
                    <a:cs typeface="Times New Roman" pitchFamily="18" charset="0"/>
                  </a:rPr>
                  <a:t>－</a:t>
                </a:r>
                <a:r>
                  <a:rPr lang="en-US" altLang="zh-CN" sz="2800" b="1" i="1" dirty="0" err="1">
                    <a:latin typeface="Times New Roman" pitchFamily="18" charset="0"/>
                    <a:cs typeface="Times New Roman" pitchFamily="18" charset="0"/>
                  </a:rPr>
                  <a:t>acm</a:t>
                </a:r>
                <a:r>
                  <a:rPr lang="zh-CN" altLang="zh-CN" sz="2800" b="1" dirty="0">
                    <a:latin typeface="Times New Roman" pitchFamily="18" charset="0"/>
                    <a:cs typeface="Times New Roman" pitchFamily="18" charset="0"/>
                  </a:rPr>
                  <a:t>－</a:t>
                </a:r>
                <a:r>
                  <a:rPr lang="en-US" altLang="zh-CN" sz="2800" b="1" i="1" dirty="0" err="1">
                    <a:latin typeface="Times New Roman" pitchFamily="18" charset="0"/>
                    <a:cs typeface="Times New Roman" pitchFamily="18" charset="0"/>
                  </a:rPr>
                  <a:t>bcm</a:t>
                </a:r>
                <a:r>
                  <a:rPr lang="zh-CN" altLang="zh-CN" sz="2800" b="1" dirty="0">
                    <a:latin typeface="Times New Roman" pitchFamily="18" charset="0"/>
                    <a:cs typeface="Times New Roman" pitchFamily="18" charset="0"/>
                  </a:rPr>
                  <a:t>－</a:t>
                </a:r>
                <a:r>
                  <a:rPr lang="en-US" altLang="zh-CN" sz="2800" b="1" i="1" dirty="0">
                    <a:latin typeface="Times New Roman" pitchFamily="18" charset="0"/>
                    <a:cs typeface="Times New Roman" pitchFamily="18" charset="0"/>
                  </a:rPr>
                  <a:t>cm</a:t>
                </a:r>
                <a:r>
                  <a:rPr lang="en-US" altLang="zh-CN" sz="2800" b="1" baseline="30000" dirty="0">
                    <a:latin typeface="Times New Roman" pitchFamily="18" charset="0"/>
                    <a:cs typeface="Times New Roman" pitchFamily="18" charset="0"/>
                  </a:rPr>
                  <a:t>2</a:t>
                </a:r>
                <a:r>
                  <a:rPr lang="en-US" altLang="zh-CN" sz="2800" b="1" dirty="0">
                    <a:latin typeface="Times New Roman" pitchFamily="18" charset="0"/>
                    <a:cs typeface="Times New Roman" pitchFamily="18" charset="0"/>
                  </a:rPr>
                  <a:t>&gt;0</a:t>
                </a:r>
                <a:r>
                  <a:rPr lang="zh-CN" altLang="zh-CN" sz="2800" b="1" dirty="0">
                    <a:latin typeface="Times New Roman" pitchFamily="18" charset="0"/>
                    <a:cs typeface="Times New Roman" pitchFamily="18" charset="0"/>
                  </a:rPr>
                  <a:t>，</a:t>
                </a:r>
                <a:endParaRPr lang="zh-CN" altLang="zh-CN" sz="2800" dirty="0">
                  <a:latin typeface="Times New Roman" pitchFamily="18" charset="0"/>
                  <a:cs typeface="Times New Roman" pitchFamily="18" charset="0"/>
                </a:endParaRPr>
              </a:p>
              <a:p>
                <a:r>
                  <a:rPr lang="zh-CN" altLang="zh-CN" sz="2800" b="1" dirty="0">
                    <a:latin typeface="Times New Roman" pitchFamily="18" charset="0"/>
                    <a:cs typeface="Times New Roman" pitchFamily="18" charset="0"/>
                  </a:rPr>
                  <a:t>即证</a:t>
                </a:r>
                <a:r>
                  <a:rPr lang="en-US" altLang="zh-CN" sz="2800" b="1" i="1" dirty="0" err="1">
                    <a:latin typeface="Times New Roman" pitchFamily="18" charset="0"/>
                    <a:cs typeface="Times New Roman" pitchFamily="18" charset="0"/>
                  </a:rPr>
                  <a:t>abc</a:t>
                </a:r>
                <a:r>
                  <a:rPr lang="zh-CN" altLang="zh-CN" sz="2800" b="1" dirty="0">
                    <a:latin typeface="Times New Roman" pitchFamily="18" charset="0"/>
                    <a:cs typeface="Times New Roman" pitchFamily="18" charset="0"/>
                  </a:rPr>
                  <a:t>＋</a:t>
                </a:r>
                <a:r>
                  <a:rPr lang="en-US" altLang="zh-CN" sz="2800" b="1" dirty="0">
                    <a:latin typeface="Times New Roman" pitchFamily="18" charset="0"/>
                    <a:cs typeface="Times New Roman" pitchFamily="18" charset="0"/>
                  </a:rPr>
                  <a:t>2</a:t>
                </a:r>
                <a:r>
                  <a:rPr lang="en-US" altLang="zh-CN" sz="2800" b="1" i="1" dirty="0">
                    <a:latin typeface="Times New Roman" pitchFamily="18" charset="0"/>
                    <a:cs typeface="Times New Roman" pitchFamily="18" charset="0"/>
                  </a:rPr>
                  <a:t>abm</a:t>
                </a:r>
                <a:r>
                  <a:rPr lang="zh-CN" altLang="zh-CN" sz="2800" b="1" dirty="0">
                    <a:latin typeface="Times New Roman" pitchFamily="18" charset="0"/>
                    <a:cs typeface="Times New Roman" pitchFamily="18" charset="0"/>
                  </a:rPr>
                  <a:t>＋</a:t>
                </a:r>
                <a:r>
                  <a:rPr lang="en-US" altLang="zh-CN" sz="2800" b="1" dirty="0">
                    <a:latin typeface="Times New Roman" pitchFamily="18" charset="0"/>
                    <a:cs typeface="Times New Roman" pitchFamily="18" charset="0"/>
                  </a:rPr>
                  <a:t>(</a:t>
                </a:r>
                <a:r>
                  <a:rPr lang="en-US" altLang="zh-CN" sz="2800" b="1" i="1" dirty="0">
                    <a:latin typeface="Times New Roman" pitchFamily="18" charset="0"/>
                    <a:cs typeface="Times New Roman" pitchFamily="18" charset="0"/>
                  </a:rPr>
                  <a:t>a</a:t>
                </a:r>
                <a:r>
                  <a:rPr lang="zh-CN" altLang="zh-CN" sz="2800" b="1" dirty="0">
                    <a:latin typeface="Times New Roman" pitchFamily="18" charset="0"/>
                    <a:cs typeface="Times New Roman" pitchFamily="18" charset="0"/>
                  </a:rPr>
                  <a:t>＋</a:t>
                </a:r>
                <a:r>
                  <a:rPr lang="en-US" altLang="zh-CN" sz="2800" b="1" i="1" dirty="0">
                    <a:latin typeface="Times New Roman" pitchFamily="18" charset="0"/>
                    <a:cs typeface="Times New Roman" pitchFamily="18" charset="0"/>
                  </a:rPr>
                  <a:t>b</a:t>
                </a:r>
                <a:r>
                  <a:rPr lang="zh-CN" altLang="zh-CN" sz="2800" b="1" dirty="0">
                    <a:latin typeface="Times New Roman" pitchFamily="18" charset="0"/>
                    <a:cs typeface="Times New Roman" pitchFamily="18" charset="0"/>
                  </a:rPr>
                  <a:t>－</a:t>
                </a:r>
                <a:r>
                  <a:rPr lang="en-US" altLang="zh-CN" sz="2800" b="1" i="1" dirty="0">
                    <a:latin typeface="Times New Roman" pitchFamily="18" charset="0"/>
                    <a:cs typeface="Times New Roman" pitchFamily="18" charset="0"/>
                  </a:rPr>
                  <a:t>c</a:t>
                </a:r>
                <a:r>
                  <a:rPr lang="en-US" altLang="zh-CN" sz="2800" b="1" dirty="0">
                    <a:latin typeface="Times New Roman" pitchFamily="18" charset="0"/>
                    <a:cs typeface="Times New Roman" pitchFamily="18" charset="0"/>
                  </a:rPr>
                  <a:t>)</a:t>
                </a:r>
                <a:r>
                  <a:rPr lang="en-US" altLang="zh-CN" sz="2800" b="1" i="1" dirty="0">
                    <a:latin typeface="Times New Roman" pitchFamily="18" charset="0"/>
                    <a:cs typeface="Times New Roman" pitchFamily="18" charset="0"/>
                  </a:rPr>
                  <a:t>m</a:t>
                </a:r>
                <a:r>
                  <a:rPr lang="en-US" altLang="zh-CN" sz="2800" b="1" baseline="30000" dirty="0">
                    <a:latin typeface="Times New Roman" pitchFamily="18" charset="0"/>
                    <a:cs typeface="Times New Roman" pitchFamily="18" charset="0"/>
                  </a:rPr>
                  <a:t>2</a:t>
                </a:r>
                <a:r>
                  <a:rPr lang="en-US" altLang="zh-CN" sz="2800" b="1" dirty="0">
                    <a:latin typeface="Times New Roman" pitchFamily="18" charset="0"/>
                    <a:cs typeface="Times New Roman" pitchFamily="18" charset="0"/>
                  </a:rPr>
                  <a:t>&gt;0.</a:t>
                </a:r>
                <a:endParaRPr lang="zh-CN" altLang="zh-CN" sz="2800" dirty="0">
                  <a:latin typeface="Times New Roman" pitchFamily="18" charset="0"/>
                  <a:cs typeface="Times New Roman" pitchFamily="18" charset="0"/>
                </a:endParaRPr>
              </a:p>
              <a:p>
                <a:r>
                  <a:rPr lang="en-US" altLang="zh-CN" sz="2800" b="1" dirty="0">
                    <a:latin typeface="Times New Roman" pitchFamily="18" charset="0"/>
                    <a:cs typeface="Times New Roman" pitchFamily="18" charset="0"/>
                  </a:rPr>
                  <a:t>∵</a:t>
                </a:r>
                <a:r>
                  <a:rPr lang="en-US" altLang="zh-CN" sz="2800" b="1" i="1" dirty="0">
                    <a:latin typeface="Times New Roman" pitchFamily="18" charset="0"/>
                    <a:cs typeface="Times New Roman" pitchFamily="18" charset="0"/>
                  </a:rPr>
                  <a:t>a</a:t>
                </a:r>
                <a:r>
                  <a:rPr lang="zh-CN" altLang="zh-CN" sz="2800" b="1" dirty="0">
                    <a:latin typeface="Times New Roman" pitchFamily="18" charset="0"/>
                    <a:cs typeface="Times New Roman" pitchFamily="18" charset="0"/>
                  </a:rPr>
                  <a:t>，</a:t>
                </a:r>
                <a:r>
                  <a:rPr lang="en-US" altLang="zh-CN" sz="2800" b="1" i="1" dirty="0">
                    <a:latin typeface="Times New Roman" pitchFamily="18" charset="0"/>
                    <a:cs typeface="Times New Roman" pitchFamily="18" charset="0"/>
                  </a:rPr>
                  <a:t>b</a:t>
                </a:r>
                <a:r>
                  <a:rPr lang="zh-CN" altLang="zh-CN" sz="2800" b="1" dirty="0">
                    <a:latin typeface="Times New Roman" pitchFamily="18" charset="0"/>
                    <a:cs typeface="Times New Roman" pitchFamily="18" charset="0"/>
                  </a:rPr>
                  <a:t>，</a:t>
                </a:r>
                <a:r>
                  <a:rPr lang="en-US" altLang="zh-CN" sz="2800" b="1" i="1" dirty="0">
                    <a:latin typeface="Times New Roman" pitchFamily="18" charset="0"/>
                    <a:cs typeface="Times New Roman" pitchFamily="18" charset="0"/>
                  </a:rPr>
                  <a:t>c</a:t>
                </a:r>
                <a:r>
                  <a:rPr lang="zh-CN" altLang="zh-CN" sz="2800" b="1" dirty="0">
                    <a:latin typeface="Times New Roman" pitchFamily="18" charset="0"/>
                    <a:cs typeface="Times New Roman" pitchFamily="18" charset="0"/>
                  </a:rPr>
                  <a:t>分别是</a:t>
                </a:r>
                <a:r>
                  <a:rPr lang="en-US" altLang="zh-CN" sz="2800" b="1" dirty="0">
                    <a:latin typeface="Times New Roman" pitchFamily="18" charset="0"/>
                    <a:cs typeface="Times New Roman" pitchFamily="18" charset="0"/>
                  </a:rPr>
                  <a:t>△</a:t>
                </a:r>
                <a:r>
                  <a:rPr lang="en-US" altLang="zh-CN" sz="2800" b="1" i="1" dirty="0">
                    <a:latin typeface="Times New Roman" pitchFamily="18" charset="0"/>
                    <a:cs typeface="Times New Roman" pitchFamily="18" charset="0"/>
                  </a:rPr>
                  <a:t>ABC</a:t>
                </a:r>
                <a:r>
                  <a:rPr lang="zh-CN" altLang="zh-CN" sz="2800" b="1" dirty="0">
                    <a:latin typeface="Times New Roman" pitchFamily="18" charset="0"/>
                    <a:cs typeface="Times New Roman" pitchFamily="18" charset="0"/>
                  </a:rPr>
                  <a:t>的三边长，</a:t>
                </a:r>
                <a:r>
                  <a:rPr lang="en-US" altLang="zh-CN" sz="2800" b="1" dirty="0">
                    <a:latin typeface="Times New Roman" pitchFamily="18" charset="0"/>
                    <a:cs typeface="Times New Roman" pitchFamily="18" charset="0"/>
                  </a:rPr>
                  <a:t>∴</a:t>
                </a:r>
                <a:r>
                  <a:rPr lang="en-US" altLang="zh-CN" sz="2800" b="1" i="1" dirty="0">
                    <a:latin typeface="Times New Roman" pitchFamily="18" charset="0"/>
                    <a:cs typeface="Times New Roman" pitchFamily="18" charset="0"/>
                  </a:rPr>
                  <a:t>a</a:t>
                </a:r>
                <a:r>
                  <a:rPr lang="zh-CN" altLang="zh-CN" sz="2800" b="1" dirty="0">
                    <a:latin typeface="Times New Roman" pitchFamily="18" charset="0"/>
                    <a:cs typeface="Times New Roman" pitchFamily="18" charset="0"/>
                  </a:rPr>
                  <a:t>＋</a:t>
                </a:r>
                <a:r>
                  <a:rPr lang="en-US" altLang="zh-CN" sz="2800" b="1" i="1" dirty="0">
                    <a:latin typeface="Times New Roman" pitchFamily="18" charset="0"/>
                    <a:cs typeface="Times New Roman" pitchFamily="18" charset="0"/>
                  </a:rPr>
                  <a:t>b</a:t>
                </a:r>
                <a:r>
                  <a:rPr lang="en-US" altLang="zh-CN" sz="2800" b="1" dirty="0">
                    <a:latin typeface="Times New Roman" pitchFamily="18" charset="0"/>
                    <a:cs typeface="Times New Roman" pitchFamily="18" charset="0"/>
                  </a:rPr>
                  <a:t>&gt;</a:t>
                </a:r>
                <a:r>
                  <a:rPr lang="en-US" altLang="zh-CN" sz="2800" b="1" i="1" dirty="0">
                    <a:latin typeface="Times New Roman" pitchFamily="18" charset="0"/>
                    <a:cs typeface="Times New Roman" pitchFamily="18" charset="0"/>
                  </a:rPr>
                  <a:t>c</a:t>
                </a:r>
                <a:r>
                  <a:rPr lang="en-US" altLang="zh-CN" sz="2800" b="1" dirty="0">
                    <a:latin typeface="Times New Roman" pitchFamily="18" charset="0"/>
                    <a:cs typeface="Times New Roman" pitchFamily="18" charset="0"/>
                  </a:rPr>
                  <a:t>.</a:t>
                </a:r>
                <a:endParaRPr lang="zh-CN" altLang="zh-CN" sz="2800" dirty="0">
                  <a:latin typeface="Times New Roman" pitchFamily="18" charset="0"/>
                  <a:cs typeface="Times New Roman" pitchFamily="18" charset="0"/>
                </a:endParaRPr>
              </a:p>
              <a:p>
                <a:r>
                  <a:rPr lang="en-US" altLang="zh-CN" sz="2800" b="1" dirty="0">
                    <a:latin typeface="Times New Roman" pitchFamily="18" charset="0"/>
                    <a:cs typeface="Times New Roman" pitchFamily="18" charset="0"/>
                  </a:rPr>
                  <a:t>∵</a:t>
                </a:r>
                <a:r>
                  <a:rPr lang="en-US" altLang="zh-CN" sz="2800" b="1" i="1" dirty="0">
                    <a:latin typeface="Times New Roman" pitchFamily="18" charset="0"/>
                    <a:cs typeface="Times New Roman" pitchFamily="18" charset="0"/>
                  </a:rPr>
                  <a:t>m</a:t>
                </a:r>
                <a:r>
                  <a:rPr lang="en-US" altLang="zh-CN" sz="2800" b="1" dirty="0">
                    <a:latin typeface="Times New Roman" pitchFamily="18" charset="0"/>
                    <a:cs typeface="Times New Roman" pitchFamily="18" charset="0"/>
                  </a:rPr>
                  <a:t>&gt;0</a:t>
                </a:r>
                <a:r>
                  <a:rPr lang="zh-CN" altLang="zh-CN" sz="2800" b="1" dirty="0">
                    <a:latin typeface="Times New Roman" pitchFamily="18" charset="0"/>
                    <a:cs typeface="Times New Roman" pitchFamily="18" charset="0"/>
                  </a:rPr>
                  <a:t>，</a:t>
                </a:r>
                <a:r>
                  <a:rPr lang="en-US" altLang="zh-CN" sz="2800" b="1" dirty="0">
                    <a:latin typeface="Times New Roman" pitchFamily="18" charset="0"/>
                    <a:cs typeface="Times New Roman" pitchFamily="18" charset="0"/>
                  </a:rPr>
                  <a:t>∴(</a:t>
                </a:r>
                <a:r>
                  <a:rPr lang="en-US" altLang="zh-CN" sz="2800" b="1" i="1" dirty="0">
                    <a:latin typeface="Times New Roman" pitchFamily="18" charset="0"/>
                    <a:cs typeface="Times New Roman" pitchFamily="18" charset="0"/>
                  </a:rPr>
                  <a:t>a</a:t>
                </a:r>
                <a:r>
                  <a:rPr lang="zh-CN" altLang="zh-CN" sz="2800" b="1" dirty="0">
                    <a:latin typeface="Times New Roman" pitchFamily="18" charset="0"/>
                    <a:cs typeface="Times New Roman" pitchFamily="18" charset="0"/>
                  </a:rPr>
                  <a:t>＋</a:t>
                </a:r>
                <a:r>
                  <a:rPr lang="en-US" altLang="zh-CN" sz="2800" b="1" i="1" dirty="0">
                    <a:latin typeface="Times New Roman" pitchFamily="18" charset="0"/>
                    <a:cs typeface="Times New Roman" pitchFamily="18" charset="0"/>
                  </a:rPr>
                  <a:t>b</a:t>
                </a:r>
                <a:r>
                  <a:rPr lang="zh-CN" altLang="zh-CN" sz="2800" b="1" dirty="0">
                    <a:latin typeface="Times New Roman" pitchFamily="18" charset="0"/>
                    <a:cs typeface="Times New Roman" pitchFamily="18" charset="0"/>
                  </a:rPr>
                  <a:t>－</a:t>
                </a:r>
                <a:r>
                  <a:rPr lang="en-US" altLang="zh-CN" sz="2800" b="1" i="1" dirty="0">
                    <a:latin typeface="Times New Roman" pitchFamily="18" charset="0"/>
                    <a:cs typeface="Times New Roman" pitchFamily="18" charset="0"/>
                  </a:rPr>
                  <a:t>c</a:t>
                </a:r>
                <a:r>
                  <a:rPr lang="en-US" altLang="zh-CN" sz="2800" b="1" dirty="0">
                    <a:latin typeface="Times New Roman" pitchFamily="18" charset="0"/>
                    <a:cs typeface="Times New Roman" pitchFamily="18" charset="0"/>
                  </a:rPr>
                  <a:t>)</a:t>
                </a:r>
                <a:r>
                  <a:rPr lang="en-US" altLang="zh-CN" sz="2800" b="1" i="1" dirty="0">
                    <a:latin typeface="Times New Roman" pitchFamily="18" charset="0"/>
                    <a:cs typeface="Times New Roman" pitchFamily="18" charset="0"/>
                  </a:rPr>
                  <a:t>m</a:t>
                </a:r>
                <a:r>
                  <a:rPr lang="en-US" altLang="zh-CN" sz="2800" b="1" baseline="30000" dirty="0">
                    <a:latin typeface="Times New Roman" pitchFamily="18" charset="0"/>
                    <a:cs typeface="Times New Roman" pitchFamily="18" charset="0"/>
                  </a:rPr>
                  <a:t>2</a:t>
                </a:r>
                <a:r>
                  <a:rPr lang="en-US" altLang="zh-CN" sz="2800" b="1" dirty="0">
                    <a:latin typeface="Times New Roman" pitchFamily="18" charset="0"/>
                    <a:cs typeface="Times New Roman" pitchFamily="18" charset="0"/>
                  </a:rPr>
                  <a:t>&gt;0</a:t>
                </a:r>
                <a:r>
                  <a:rPr lang="zh-CN" altLang="zh-CN" sz="2800" b="1" dirty="0">
                    <a:latin typeface="Times New Roman" pitchFamily="18" charset="0"/>
                    <a:cs typeface="Times New Roman" pitchFamily="18" charset="0"/>
                  </a:rPr>
                  <a:t>，</a:t>
                </a:r>
                <a:endParaRPr lang="zh-CN" altLang="zh-CN" sz="2800" dirty="0">
                  <a:latin typeface="Times New Roman" pitchFamily="18" charset="0"/>
                  <a:cs typeface="Times New Roman" pitchFamily="18" charset="0"/>
                </a:endParaRPr>
              </a:p>
              <a:p>
                <a:r>
                  <a:rPr lang="en-US" altLang="zh-CN" sz="2800" b="1" dirty="0">
                    <a:latin typeface="Times New Roman" pitchFamily="18" charset="0"/>
                    <a:cs typeface="Times New Roman" pitchFamily="18" charset="0"/>
                  </a:rPr>
                  <a:t>∴</a:t>
                </a:r>
                <a:r>
                  <a:rPr lang="en-US" altLang="zh-CN" sz="2800" b="1" i="1" dirty="0" err="1">
                    <a:latin typeface="Times New Roman" pitchFamily="18" charset="0"/>
                    <a:cs typeface="Times New Roman" pitchFamily="18" charset="0"/>
                  </a:rPr>
                  <a:t>abc</a:t>
                </a:r>
                <a:r>
                  <a:rPr lang="zh-CN" altLang="zh-CN" sz="2800" b="1" dirty="0">
                    <a:latin typeface="Times New Roman" pitchFamily="18" charset="0"/>
                    <a:cs typeface="Times New Roman" pitchFamily="18" charset="0"/>
                  </a:rPr>
                  <a:t>＋</a:t>
                </a:r>
                <a:r>
                  <a:rPr lang="en-US" altLang="zh-CN" sz="2800" b="1" dirty="0">
                    <a:latin typeface="Times New Roman" pitchFamily="18" charset="0"/>
                    <a:cs typeface="Times New Roman" pitchFamily="18" charset="0"/>
                  </a:rPr>
                  <a:t>2</a:t>
                </a:r>
                <a:r>
                  <a:rPr lang="en-US" altLang="zh-CN" sz="2800" b="1" i="1" dirty="0">
                    <a:latin typeface="Times New Roman" pitchFamily="18" charset="0"/>
                    <a:cs typeface="Times New Roman" pitchFamily="18" charset="0"/>
                  </a:rPr>
                  <a:t>abm</a:t>
                </a:r>
                <a:r>
                  <a:rPr lang="zh-CN" altLang="zh-CN" sz="2800" b="1" dirty="0">
                    <a:latin typeface="Times New Roman" pitchFamily="18" charset="0"/>
                    <a:cs typeface="Times New Roman" pitchFamily="18" charset="0"/>
                  </a:rPr>
                  <a:t>＋</a:t>
                </a:r>
                <a:r>
                  <a:rPr lang="en-US" altLang="zh-CN" sz="2800" b="1" dirty="0">
                    <a:latin typeface="Times New Roman" pitchFamily="18" charset="0"/>
                    <a:cs typeface="Times New Roman" pitchFamily="18" charset="0"/>
                  </a:rPr>
                  <a:t>(</a:t>
                </a:r>
                <a:r>
                  <a:rPr lang="en-US" altLang="zh-CN" sz="2800" b="1" i="1" dirty="0">
                    <a:latin typeface="Times New Roman" pitchFamily="18" charset="0"/>
                    <a:cs typeface="Times New Roman" pitchFamily="18" charset="0"/>
                  </a:rPr>
                  <a:t>a</a:t>
                </a:r>
                <a:r>
                  <a:rPr lang="zh-CN" altLang="zh-CN" sz="2800" b="1" dirty="0">
                    <a:latin typeface="Times New Roman" pitchFamily="18" charset="0"/>
                    <a:cs typeface="Times New Roman" pitchFamily="18" charset="0"/>
                  </a:rPr>
                  <a:t>＋</a:t>
                </a:r>
                <a:r>
                  <a:rPr lang="en-US" altLang="zh-CN" sz="2800" b="1" i="1" dirty="0">
                    <a:latin typeface="Times New Roman" pitchFamily="18" charset="0"/>
                    <a:cs typeface="Times New Roman" pitchFamily="18" charset="0"/>
                  </a:rPr>
                  <a:t>b</a:t>
                </a:r>
                <a:r>
                  <a:rPr lang="zh-CN" altLang="zh-CN" sz="2800" b="1" dirty="0">
                    <a:latin typeface="Times New Roman" pitchFamily="18" charset="0"/>
                    <a:cs typeface="Times New Roman" pitchFamily="18" charset="0"/>
                  </a:rPr>
                  <a:t>－</a:t>
                </a:r>
                <a:r>
                  <a:rPr lang="en-US" altLang="zh-CN" sz="2800" b="1" i="1" dirty="0">
                    <a:latin typeface="Times New Roman" pitchFamily="18" charset="0"/>
                    <a:cs typeface="Times New Roman" pitchFamily="18" charset="0"/>
                  </a:rPr>
                  <a:t>c</a:t>
                </a:r>
                <a:r>
                  <a:rPr lang="en-US" altLang="zh-CN" sz="2800" b="1" dirty="0">
                    <a:latin typeface="Times New Roman" pitchFamily="18" charset="0"/>
                    <a:cs typeface="Times New Roman" pitchFamily="18" charset="0"/>
                  </a:rPr>
                  <a:t>)</a:t>
                </a:r>
                <a:r>
                  <a:rPr lang="en-US" altLang="zh-CN" sz="2800" b="1" i="1" dirty="0">
                    <a:latin typeface="Times New Roman" pitchFamily="18" charset="0"/>
                    <a:cs typeface="Times New Roman" pitchFamily="18" charset="0"/>
                  </a:rPr>
                  <a:t>m</a:t>
                </a:r>
                <a:r>
                  <a:rPr lang="en-US" altLang="zh-CN" sz="2800" b="1" baseline="30000" dirty="0">
                    <a:latin typeface="Times New Roman" pitchFamily="18" charset="0"/>
                    <a:cs typeface="Times New Roman" pitchFamily="18" charset="0"/>
                  </a:rPr>
                  <a:t>2</a:t>
                </a:r>
                <a:r>
                  <a:rPr lang="en-US" altLang="zh-CN" sz="2800" b="1" dirty="0">
                    <a:latin typeface="Times New Roman" pitchFamily="18" charset="0"/>
                    <a:cs typeface="Times New Roman" pitchFamily="18" charset="0"/>
                  </a:rPr>
                  <a:t>&gt;0</a:t>
                </a:r>
                <a:r>
                  <a:rPr lang="zh-CN" altLang="zh-CN" sz="2800" b="1" dirty="0">
                    <a:latin typeface="Times New Roman" pitchFamily="18" charset="0"/>
                    <a:cs typeface="Times New Roman" pitchFamily="18" charset="0"/>
                  </a:rPr>
                  <a:t>是成立的，</a:t>
                </a:r>
                <a:endParaRPr lang="zh-CN" altLang="zh-CN" sz="2800" dirty="0">
                  <a:latin typeface="Times New Roman" pitchFamily="18" charset="0"/>
                  <a:cs typeface="Times New Roman" pitchFamily="18" charset="0"/>
                </a:endParaRPr>
              </a:p>
              <a:p>
                <a:r>
                  <a:rPr lang="zh-CN" altLang="zh-CN" sz="2800" b="1" dirty="0">
                    <a:latin typeface="Times New Roman" pitchFamily="18" charset="0"/>
                    <a:cs typeface="Times New Roman" pitchFamily="18" charset="0"/>
                  </a:rPr>
                  <a:t>因此</a:t>
                </a:r>
                <a14:m>
                  <m:oMath xmlns:m="http://schemas.openxmlformats.org/officeDocument/2006/math">
                    <m:f>
                      <m:fPr>
                        <m:ctrlPr>
                          <a:rPr lang="zh-CN" altLang="zh-CN" sz="2800" b="1" i="1"/>
                        </m:ctrlPr>
                      </m:fPr>
                      <m:num>
                        <m:r>
                          <a:rPr lang="en-US" altLang="zh-CN" sz="2800" b="1" i="1"/>
                          <m:t>𝐚</m:t>
                        </m:r>
                      </m:num>
                      <m:den>
                        <m:r>
                          <a:rPr lang="en-US" altLang="zh-CN" sz="2800" b="1" i="1"/>
                          <m:t>𝐚</m:t>
                        </m:r>
                        <m:r>
                          <a:rPr lang="zh-CN" altLang="zh-CN" sz="2800" b="1"/>
                          <m:t>＋</m:t>
                        </m:r>
                        <m:r>
                          <a:rPr lang="en-US" altLang="zh-CN" sz="2800" b="1" i="1"/>
                          <m:t>𝐦</m:t>
                        </m:r>
                      </m:den>
                    </m:f>
                    <m:r>
                      <a:rPr lang="zh-CN" altLang="zh-CN" sz="2800" b="1"/>
                      <m:t>＋</m:t>
                    </m:r>
                    <m:f>
                      <m:fPr>
                        <m:ctrlPr>
                          <a:rPr lang="zh-CN" altLang="zh-CN" sz="2800" b="1" i="1"/>
                        </m:ctrlPr>
                      </m:fPr>
                      <m:num>
                        <m:r>
                          <a:rPr lang="en-US" altLang="zh-CN" sz="2800" b="1" i="1"/>
                          <m:t>𝐛</m:t>
                        </m:r>
                      </m:num>
                      <m:den>
                        <m:r>
                          <a:rPr lang="en-US" altLang="zh-CN" sz="2800" b="1" i="1"/>
                          <m:t>𝐛</m:t>
                        </m:r>
                        <m:r>
                          <a:rPr lang="zh-CN" altLang="zh-CN" sz="2800" b="1"/>
                          <m:t>＋</m:t>
                        </m:r>
                        <m:r>
                          <a:rPr lang="en-US" altLang="zh-CN" sz="2800" b="1" i="1"/>
                          <m:t>𝐦</m:t>
                        </m:r>
                      </m:den>
                    </m:f>
                  </m:oMath>
                </a14:m>
                <a:r>
                  <a:rPr lang="en-US" altLang="zh-CN" sz="2800" b="1" dirty="0">
                    <a:latin typeface="Times New Roman" pitchFamily="18" charset="0"/>
                    <a:cs typeface="Times New Roman" pitchFamily="18" charset="0"/>
                  </a:rPr>
                  <a:t>&gt;</a:t>
                </a:r>
                <a14:m>
                  <m:oMath xmlns:m="http://schemas.openxmlformats.org/officeDocument/2006/math">
                    <m:f>
                      <m:fPr>
                        <m:ctrlPr>
                          <a:rPr lang="zh-CN" altLang="zh-CN" sz="2800" b="1" i="1"/>
                        </m:ctrlPr>
                      </m:fPr>
                      <m:num>
                        <m:r>
                          <a:rPr lang="en-US" altLang="zh-CN" sz="2800" b="1" i="1"/>
                          <m:t>𝐜</m:t>
                        </m:r>
                      </m:num>
                      <m:den>
                        <m:r>
                          <a:rPr lang="en-US" altLang="zh-CN" sz="2800" b="1" i="1"/>
                          <m:t>𝐜</m:t>
                        </m:r>
                        <m:r>
                          <a:rPr lang="zh-CN" altLang="zh-CN" sz="2800" b="1"/>
                          <m:t>＋</m:t>
                        </m:r>
                        <m:r>
                          <a:rPr lang="en-US" altLang="zh-CN" sz="2800" b="1" i="1"/>
                          <m:t>𝐦</m:t>
                        </m:r>
                      </m:den>
                    </m:f>
                  </m:oMath>
                </a14:m>
                <a:r>
                  <a:rPr lang="zh-CN" altLang="zh-CN" sz="2800" b="1" dirty="0">
                    <a:latin typeface="Times New Roman" pitchFamily="18" charset="0"/>
                    <a:cs typeface="Times New Roman" pitchFamily="18" charset="0"/>
                  </a:rPr>
                  <a:t>成立</a:t>
                </a:r>
                <a:r>
                  <a:rPr lang="en-US" altLang="zh-CN" sz="2800" b="1" dirty="0">
                    <a:latin typeface="Times New Roman" pitchFamily="18" charset="0"/>
                    <a:cs typeface="Times New Roman" pitchFamily="18" charset="0"/>
                  </a:rPr>
                  <a:t>.</a:t>
                </a:r>
                <a:endParaRPr lang="zh-CN" altLang="zh-CN" sz="2800" dirty="0">
                  <a:latin typeface="Times New Roman" pitchFamily="18" charset="0"/>
                  <a:cs typeface="Times New Roman" pitchFamily="18" charset="0"/>
                </a:endParaRPr>
              </a:p>
            </p:txBody>
          </p:sp>
        </mc:Choice>
        <mc:Fallback>
          <p:sp>
            <p:nvSpPr>
              <p:cNvPr id="14338" name="副标题 2"/>
              <p:cNvSpPr>
                <a:spLocks noGrp="1" noRot="1" noChangeAspect="1" noMove="1" noResize="1" noEditPoints="1" noAdjustHandles="1" noChangeArrowheads="1" noChangeShapeType="1" noTextEdit="1"/>
              </p:cNvSpPr>
              <p:nvPr>
                <p:ph idx="1"/>
              </p:nvPr>
            </p:nvSpPr>
            <p:spPr>
              <a:xfrm>
                <a:off x="179512" y="1340768"/>
                <a:ext cx="8507288" cy="5328592"/>
              </a:xfrm>
              <a:blipFill rotWithShape="1">
                <a:blip r:embed="rId4"/>
                <a:stretch>
                  <a:fillRect l="-1218" b="-2975"/>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33550878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4338">
                                            <p:txEl>
                                              <p:pRg st="0" end="0"/>
                                            </p:txEl>
                                          </p:spTgt>
                                        </p:tgtEl>
                                        <p:attrNameLst>
                                          <p:attrName>style.visibility</p:attrName>
                                        </p:attrNameLst>
                                      </p:cBhvr>
                                      <p:to>
                                        <p:strVal val="visible"/>
                                      </p:to>
                                    </p:set>
                                    <p:animEffect transition="in" filter="fade">
                                      <p:cBhvr>
                                        <p:cTn id="7" dur="1000"/>
                                        <p:tgtEl>
                                          <p:spTgt spid="14338">
                                            <p:txEl>
                                              <p:pRg st="0" end="0"/>
                                            </p:txEl>
                                          </p:spTgt>
                                        </p:tgtEl>
                                      </p:cBhvr>
                                    </p:animEffect>
                                    <p:anim calcmode="lin" valueType="num">
                                      <p:cBhvr>
                                        <p:cTn id="8" dur="1000" fill="hold"/>
                                        <p:tgtEl>
                                          <p:spTgt spid="14338">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14338">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4338">
                                            <p:txEl>
                                              <p:pRg st="1" end="1"/>
                                            </p:txEl>
                                          </p:spTgt>
                                        </p:tgtEl>
                                        <p:attrNameLst>
                                          <p:attrName>style.visibility</p:attrName>
                                        </p:attrNameLst>
                                      </p:cBhvr>
                                      <p:to>
                                        <p:strVal val="visible"/>
                                      </p:to>
                                    </p:set>
                                    <p:animEffect transition="in" filter="fade">
                                      <p:cBhvr>
                                        <p:cTn id="14" dur="1000"/>
                                        <p:tgtEl>
                                          <p:spTgt spid="14338">
                                            <p:txEl>
                                              <p:pRg st="1" end="1"/>
                                            </p:txEl>
                                          </p:spTgt>
                                        </p:tgtEl>
                                      </p:cBhvr>
                                    </p:animEffect>
                                    <p:anim calcmode="lin" valueType="num">
                                      <p:cBhvr>
                                        <p:cTn id="15" dur="1000" fill="hold"/>
                                        <p:tgtEl>
                                          <p:spTgt spid="14338">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14338">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4338">
                                            <p:txEl>
                                              <p:pRg st="2" end="2"/>
                                            </p:txEl>
                                          </p:spTgt>
                                        </p:tgtEl>
                                        <p:attrNameLst>
                                          <p:attrName>style.visibility</p:attrName>
                                        </p:attrNameLst>
                                      </p:cBhvr>
                                      <p:to>
                                        <p:strVal val="visible"/>
                                      </p:to>
                                    </p:set>
                                    <p:animEffect transition="in" filter="fade">
                                      <p:cBhvr>
                                        <p:cTn id="21" dur="1000"/>
                                        <p:tgtEl>
                                          <p:spTgt spid="14338">
                                            <p:txEl>
                                              <p:pRg st="2" end="2"/>
                                            </p:txEl>
                                          </p:spTgt>
                                        </p:tgtEl>
                                      </p:cBhvr>
                                    </p:animEffect>
                                    <p:anim calcmode="lin" valueType="num">
                                      <p:cBhvr>
                                        <p:cTn id="22" dur="1000" fill="hold"/>
                                        <p:tgtEl>
                                          <p:spTgt spid="14338">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14338">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14338">
                                            <p:txEl>
                                              <p:pRg st="3" end="3"/>
                                            </p:txEl>
                                          </p:spTgt>
                                        </p:tgtEl>
                                        <p:attrNameLst>
                                          <p:attrName>style.visibility</p:attrName>
                                        </p:attrNameLst>
                                      </p:cBhvr>
                                      <p:to>
                                        <p:strVal val="visible"/>
                                      </p:to>
                                    </p:set>
                                    <p:animEffect transition="in" filter="fade">
                                      <p:cBhvr>
                                        <p:cTn id="28" dur="1000"/>
                                        <p:tgtEl>
                                          <p:spTgt spid="14338">
                                            <p:txEl>
                                              <p:pRg st="3" end="3"/>
                                            </p:txEl>
                                          </p:spTgt>
                                        </p:tgtEl>
                                      </p:cBhvr>
                                    </p:animEffect>
                                    <p:anim calcmode="lin" valueType="num">
                                      <p:cBhvr>
                                        <p:cTn id="29" dur="1000" fill="hold"/>
                                        <p:tgtEl>
                                          <p:spTgt spid="14338">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14338">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14338">
                                            <p:txEl>
                                              <p:pRg st="4" end="4"/>
                                            </p:txEl>
                                          </p:spTgt>
                                        </p:tgtEl>
                                        <p:attrNameLst>
                                          <p:attrName>style.visibility</p:attrName>
                                        </p:attrNameLst>
                                      </p:cBhvr>
                                      <p:to>
                                        <p:strVal val="visible"/>
                                      </p:to>
                                    </p:set>
                                    <p:animEffect transition="in" filter="fade">
                                      <p:cBhvr>
                                        <p:cTn id="35" dur="1000"/>
                                        <p:tgtEl>
                                          <p:spTgt spid="14338">
                                            <p:txEl>
                                              <p:pRg st="4" end="4"/>
                                            </p:txEl>
                                          </p:spTgt>
                                        </p:tgtEl>
                                      </p:cBhvr>
                                    </p:animEffect>
                                    <p:anim calcmode="lin" valueType="num">
                                      <p:cBhvr>
                                        <p:cTn id="36" dur="1000" fill="hold"/>
                                        <p:tgtEl>
                                          <p:spTgt spid="14338">
                                            <p:txEl>
                                              <p:pRg st="4" end="4"/>
                                            </p:txEl>
                                          </p:spTgt>
                                        </p:tgtEl>
                                        <p:attrNameLst>
                                          <p:attrName>ppt_x</p:attrName>
                                        </p:attrNameLst>
                                      </p:cBhvr>
                                      <p:tavLst>
                                        <p:tav tm="0">
                                          <p:val>
                                            <p:strVal val="#ppt_x"/>
                                          </p:val>
                                        </p:tav>
                                        <p:tav tm="100000">
                                          <p:val>
                                            <p:strVal val="#ppt_x"/>
                                          </p:val>
                                        </p:tav>
                                      </p:tavLst>
                                    </p:anim>
                                    <p:anim calcmode="lin" valueType="num">
                                      <p:cBhvr>
                                        <p:cTn id="37" dur="1000" fill="hold"/>
                                        <p:tgtEl>
                                          <p:spTgt spid="14338">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14338">
                                            <p:txEl>
                                              <p:pRg st="5" end="5"/>
                                            </p:txEl>
                                          </p:spTgt>
                                        </p:tgtEl>
                                        <p:attrNameLst>
                                          <p:attrName>style.visibility</p:attrName>
                                        </p:attrNameLst>
                                      </p:cBhvr>
                                      <p:to>
                                        <p:strVal val="visible"/>
                                      </p:to>
                                    </p:set>
                                    <p:animEffect transition="in" filter="fade">
                                      <p:cBhvr>
                                        <p:cTn id="42" dur="1000"/>
                                        <p:tgtEl>
                                          <p:spTgt spid="14338">
                                            <p:txEl>
                                              <p:pRg st="5" end="5"/>
                                            </p:txEl>
                                          </p:spTgt>
                                        </p:tgtEl>
                                      </p:cBhvr>
                                    </p:animEffect>
                                    <p:anim calcmode="lin" valueType="num">
                                      <p:cBhvr>
                                        <p:cTn id="43" dur="1000" fill="hold"/>
                                        <p:tgtEl>
                                          <p:spTgt spid="14338">
                                            <p:txEl>
                                              <p:pRg st="5" end="5"/>
                                            </p:txEl>
                                          </p:spTgt>
                                        </p:tgtEl>
                                        <p:attrNameLst>
                                          <p:attrName>ppt_x</p:attrName>
                                        </p:attrNameLst>
                                      </p:cBhvr>
                                      <p:tavLst>
                                        <p:tav tm="0">
                                          <p:val>
                                            <p:strVal val="#ppt_x"/>
                                          </p:val>
                                        </p:tav>
                                        <p:tav tm="100000">
                                          <p:val>
                                            <p:strVal val="#ppt_x"/>
                                          </p:val>
                                        </p:tav>
                                      </p:tavLst>
                                    </p:anim>
                                    <p:anim calcmode="lin" valueType="num">
                                      <p:cBhvr>
                                        <p:cTn id="44" dur="1000" fill="hold"/>
                                        <p:tgtEl>
                                          <p:spTgt spid="14338">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grpId="0" nodeType="clickEffect">
                                  <p:stCondLst>
                                    <p:cond delay="0"/>
                                  </p:stCondLst>
                                  <p:childTnLst>
                                    <p:set>
                                      <p:cBhvr>
                                        <p:cTn id="48" dur="1" fill="hold">
                                          <p:stCondLst>
                                            <p:cond delay="0"/>
                                          </p:stCondLst>
                                        </p:cTn>
                                        <p:tgtEl>
                                          <p:spTgt spid="14338">
                                            <p:txEl>
                                              <p:pRg st="6" end="6"/>
                                            </p:txEl>
                                          </p:spTgt>
                                        </p:tgtEl>
                                        <p:attrNameLst>
                                          <p:attrName>style.visibility</p:attrName>
                                        </p:attrNameLst>
                                      </p:cBhvr>
                                      <p:to>
                                        <p:strVal val="visible"/>
                                      </p:to>
                                    </p:set>
                                    <p:animEffect transition="in" filter="fade">
                                      <p:cBhvr>
                                        <p:cTn id="49" dur="1000"/>
                                        <p:tgtEl>
                                          <p:spTgt spid="14338">
                                            <p:txEl>
                                              <p:pRg st="6" end="6"/>
                                            </p:txEl>
                                          </p:spTgt>
                                        </p:tgtEl>
                                      </p:cBhvr>
                                    </p:animEffect>
                                    <p:anim calcmode="lin" valueType="num">
                                      <p:cBhvr>
                                        <p:cTn id="50" dur="1000" fill="hold"/>
                                        <p:tgtEl>
                                          <p:spTgt spid="14338">
                                            <p:txEl>
                                              <p:pRg st="6" end="6"/>
                                            </p:txEl>
                                          </p:spTgt>
                                        </p:tgtEl>
                                        <p:attrNameLst>
                                          <p:attrName>ppt_x</p:attrName>
                                        </p:attrNameLst>
                                      </p:cBhvr>
                                      <p:tavLst>
                                        <p:tav tm="0">
                                          <p:val>
                                            <p:strVal val="#ppt_x"/>
                                          </p:val>
                                        </p:tav>
                                        <p:tav tm="100000">
                                          <p:val>
                                            <p:strVal val="#ppt_x"/>
                                          </p:val>
                                        </p:tav>
                                      </p:tavLst>
                                    </p:anim>
                                    <p:anim calcmode="lin" valueType="num">
                                      <p:cBhvr>
                                        <p:cTn id="51" dur="1000" fill="hold"/>
                                        <p:tgtEl>
                                          <p:spTgt spid="14338">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grpId="0" nodeType="clickEffect">
                                  <p:stCondLst>
                                    <p:cond delay="0"/>
                                  </p:stCondLst>
                                  <p:childTnLst>
                                    <p:set>
                                      <p:cBhvr>
                                        <p:cTn id="55" dur="1" fill="hold">
                                          <p:stCondLst>
                                            <p:cond delay="0"/>
                                          </p:stCondLst>
                                        </p:cTn>
                                        <p:tgtEl>
                                          <p:spTgt spid="14338">
                                            <p:txEl>
                                              <p:pRg st="7" end="7"/>
                                            </p:txEl>
                                          </p:spTgt>
                                        </p:tgtEl>
                                        <p:attrNameLst>
                                          <p:attrName>style.visibility</p:attrName>
                                        </p:attrNameLst>
                                      </p:cBhvr>
                                      <p:to>
                                        <p:strVal val="visible"/>
                                      </p:to>
                                    </p:set>
                                    <p:animEffect transition="in" filter="fade">
                                      <p:cBhvr>
                                        <p:cTn id="56" dur="1000"/>
                                        <p:tgtEl>
                                          <p:spTgt spid="14338">
                                            <p:txEl>
                                              <p:pRg st="7" end="7"/>
                                            </p:txEl>
                                          </p:spTgt>
                                        </p:tgtEl>
                                      </p:cBhvr>
                                    </p:animEffect>
                                    <p:anim calcmode="lin" valueType="num">
                                      <p:cBhvr>
                                        <p:cTn id="57" dur="1000" fill="hold"/>
                                        <p:tgtEl>
                                          <p:spTgt spid="14338">
                                            <p:txEl>
                                              <p:pRg st="7" end="7"/>
                                            </p:txEl>
                                          </p:spTgt>
                                        </p:tgtEl>
                                        <p:attrNameLst>
                                          <p:attrName>ppt_x</p:attrName>
                                        </p:attrNameLst>
                                      </p:cBhvr>
                                      <p:tavLst>
                                        <p:tav tm="0">
                                          <p:val>
                                            <p:strVal val="#ppt_x"/>
                                          </p:val>
                                        </p:tav>
                                        <p:tav tm="100000">
                                          <p:val>
                                            <p:strVal val="#ppt_x"/>
                                          </p:val>
                                        </p:tav>
                                      </p:tavLst>
                                    </p:anim>
                                    <p:anim calcmode="lin" valueType="num">
                                      <p:cBhvr>
                                        <p:cTn id="58" dur="1000" fill="hold"/>
                                        <p:tgtEl>
                                          <p:spTgt spid="14338">
                                            <p:txEl>
                                              <p:pRg st="7" end="7"/>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38" grpId="0" build="p"/>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副标题 2"/>
          <p:cNvSpPr>
            <a:spLocks noGrp="1"/>
          </p:cNvSpPr>
          <p:nvPr>
            <p:ph idx="1"/>
          </p:nvPr>
        </p:nvSpPr>
        <p:spPr>
          <a:xfrm>
            <a:off x="251520" y="1484313"/>
            <a:ext cx="8712968" cy="5185047"/>
          </a:xfrm>
        </p:spPr>
        <p:txBody>
          <a:bodyPr/>
          <a:lstStyle/>
          <a:p>
            <a:r>
              <a:rPr lang="en-US" altLang="zh-CN" b="1" dirty="0">
                <a:latin typeface="Times New Roman" pitchFamily="18" charset="0"/>
                <a:cs typeface="Times New Roman" pitchFamily="18" charset="0"/>
              </a:rPr>
              <a:t>1.</a:t>
            </a:r>
            <a:r>
              <a:rPr lang="zh-CN" altLang="zh-CN" b="1" dirty="0">
                <a:latin typeface="Times New Roman" pitchFamily="18" charset="0"/>
                <a:cs typeface="Times New Roman" pitchFamily="18" charset="0"/>
              </a:rPr>
              <a:t>比较法</a:t>
            </a:r>
            <a:r>
              <a:rPr lang="en-US" altLang="zh-CN" b="1" dirty="0">
                <a:latin typeface="Times New Roman" pitchFamily="18" charset="0"/>
                <a:cs typeface="Times New Roman" pitchFamily="18" charset="0"/>
              </a:rPr>
              <a:t>(</a:t>
            </a:r>
            <a:r>
              <a:rPr lang="zh-CN" altLang="zh-CN" b="1" dirty="0">
                <a:latin typeface="Times New Roman" pitchFamily="18" charset="0"/>
                <a:cs typeface="Times New Roman" pitchFamily="18" charset="0"/>
              </a:rPr>
              <a:t>作差比较法与作商比较法</a:t>
            </a:r>
            <a:r>
              <a:rPr lang="en-US" altLang="zh-CN" b="1" dirty="0">
                <a:latin typeface="Times New Roman" pitchFamily="18" charset="0"/>
                <a:cs typeface="Times New Roman" pitchFamily="18" charset="0"/>
              </a:rPr>
              <a:t>)</a:t>
            </a:r>
            <a:r>
              <a:rPr lang="zh-CN" altLang="zh-CN" b="1" dirty="0">
                <a:latin typeface="Times New Roman" pitchFamily="18" charset="0"/>
                <a:cs typeface="Times New Roman" pitchFamily="18" charset="0"/>
              </a:rPr>
              <a:t>是证明不等式最基本、最重要的方法，其基本步骤是</a:t>
            </a:r>
            <a:r>
              <a:rPr lang="en-US" altLang="zh-CN" b="1" dirty="0">
                <a:latin typeface="Times New Roman" pitchFamily="18" charset="0"/>
                <a:cs typeface="Times New Roman" pitchFamily="18" charset="0"/>
              </a:rPr>
              <a:t>:①</a:t>
            </a:r>
            <a:r>
              <a:rPr lang="zh-CN" altLang="zh-CN" b="1" dirty="0">
                <a:latin typeface="Times New Roman" pitchFamily="18" charset="0"/>
                <a:cs typeface="Times New Roman" pitchFamily="18" charset="0"/>
              </a:rPr>
              <a:t>作差</a:t>
            </a:r>
            <a:r>
              <a:rPr lang="en-US" altLang="zh-CN" b="1" dirty="0">
                <a:latin typeface="Times New Roman" pitchFamily="18" charset="0"/>
                <a:cs typeface="Times New Roman" pitchFamily="18" charset="0"/>
              </a:rPr>
              <a:t>(</a:t>
            </a:r>
            <a:r>
              <a:rPr lang="zh-CN" altLang="zh-CN" b="1" dirty="0">
                <a:latin typeface="Times New Roman" pitchFamily="18" charset="0"/>
                <a:cs typeface="Times New Roman" pitchFamily="18" charset="0"/>
              </a:rPr>
              <a:t>或作商</a:t>
            </a:r>
            <a:r>
              <a:rPr lang="en-US" altLang="zh-CN" b="1" dirty="0">
                <a:latin typeface="Times New Roman" pitchFamily="18" charset="0"/>
                <a:cs typeface="Times New Roman" pitchFamily="18" charset="0"/>
              </a:rPr>
              <a:t>);②</a:t>
            </a:r>
            <a:r>
              <a:rPr lang="zh-CN" altLang="zh-CN" b="1" dirty="0">
                <a:latin typeface="Times New Roman" pitchFamily="18" charset="0"/>
                <a:cs typeface="Times New Roman" pitchFamily="18" charset="0"/>
              </a:rPr>
              <a:t>变形</a:t>
            </a:r>
            <a:r>
              <a:rPr lang="en-US" altLang="zh-CN" b="1" dirty="0">
                <a:latin typeface="Times New Roman" pitchFamily="18" charset="0"/>
                <a:cs typeface="Times New Roman" pitchFamily="18" charset="0"/>
              </a:rPr>
              <a:t>;③</a:t>
            </a:r>
            <a:r>
              <a:rPr lang="zh-CN" altLang="zh-CN" b="1" dirty="0">
                <a:latin typeface="Times New Roman" pitchFamily="18" charset="0"/>
                <a:cs typeface="Times New Roman" pitchFamily="18" charset="0"/>
              </a:rPr>
              <a:t>判断差的符号</a:t>
            </a:r>
            <a:r>
              <a:rPr lang="en-US" altLang="zh-CN" b="1" dirty="0">
                <a:latin typeface="Times New Roman" pitchFamily="18" charset="0"/>
                <a:cs typeface="Times New Roman" pitchFamily="18" charset="0"/>
              </a:rPr>
              <a:t>(</a:t>
            </a:r>
            <a:r>
              <a:rPr lang="zh-CN" altLang="zh-CN" b="1" dirty="0">
                <a:latin typeface="Times New Roman" pitchFamily="18" charset="0"/>
                <a:cs typeface="Times New Roman" pitchFamily="18" charset="0"/>
              </a:rPr>
              <a:t>或商与</a:t>
            </a:r>
            <a:r>
              <a:rPr lang="en-US" altLang="zh-CN" b="1" dirty="0">
                <a:latin typeface="Times New Roman" pitchFamily="18" charset="0"/>
                <a:cs typeface="Times New Roman" pitchFamily="18" charset="0"/>
              </a:rPr>
              <a:t>“1”</a:t>
            </a:r>
            <a:r>
              <a:rPr lang="zh-CN" altLang="zh-CN" b="1" dirty="0">
                <a:latin typeface="Times New Roman" pitchFamily="18" charset="0"/>
                <a:cs typeface="Times New Roman" pitchFamily="18" charset="0"/>
              </a:rPr>
              <a:t>的大小</a:t>
            </a:r>
            <a:r>
              <a:rPr lang="en-US" altLang="zh-CN" b="1" dirty="0">
                <a:latin typeface="Times New Roman" pitchFamily="18" charset="0"/>
                <a:cs typeface="Times New Roman" pitchFamily="18" charset="0"/>
              </a:rPr>
              <a:t>);④</a:t>
            </a:r>
            <a:r>
              <a:rPr lang="zh-CN" altLang="zh-CN" b="1" dirty="0">
                <a:latin typeface="Times New Roman" pitchFamily="18" charset="0"/>
                <a:cs typeface="Times New Roman" pitchFamily="18" charset="0"/>
              </a:rPr>
              <a:t>下结论</a:t>
            </a:r>
            <a:r>
              <a:rPr lang="en-US" altLang="zh-CN" b="1" dirty="0">
                <a:latin typeface="Times New Roman" pitchFamily="18" charset="0"/>
                <a:cs typeface="Times New Roman" pitchFamily="18" charset="0"/>
              </a:rPr>
              <a:t>.</a:t>
            </a:r>
            <a:r>
              <a:rPr lang="zh-CN" altLang="zh-CN" b="1" dirty="0">
                <a:latin typeface="Times New Roman" pitchFamily="18" charset="0"/>
                <a:cs typeface="Times New Roman" pitchFamily="18" charset="0"/>
              </a:rPr>
              <a:t>其中</a:t>
            </a:r>
            <a:r>
              <a:rPr lang="en-US" altLang="zh-CN" b="1" dirty="0">
                <a:latin typeface="Times New Roman" pitchFamily="18" charset="0"/>
                <a:cs typeface="Times New Roman" pitchFamily="18" charset="0"/>
              </a:rPr>
              <a:t>“</a:t>
            </a:r>
            <a:r>
              <a:rPr lang="zh-CN" altLang="zh-CN" b="1" dirty="0">
                <a:latin typeface="Times New Roman" pitchFamily="18" charset="0"/>
                <a:cs typeface="Times New Roman" pitchFamily="18" charset="0"/>
              </a:rPr>
              <a:t>变形</a:t>
            </a:r>
            <a:r>
              <a:rPr lang="en-US" altLang="zh-CN" b="1" dirty="0">
                <a:latin typeface="Times New Roman" pitchFamily="18" charset="0"/>
                <a:cs typeface="Times New Roman" pitchFamily="18" charset="0"/>
              </a:rPr>
              <a:t>”</a:t>
            </a:r>
            <a:r>
              <a:rPr lang="zh-CN" altLang="zh-CN" b="1" dirty="0">
                <a:latin typeface="Times New Roman" pitchFamily="18" charset="0"/>
                <a:cs typeface="Times New Roman" pitchFamily="18" charset="0"/>
              </a:rPr>
              <a:t>是关键，作差比较法通常将差变形成因式乘积的形式或平方和的形式，再结合不等式的性质判断正负，作商比较法往往运用于不等式是乘积式或幂的形式</a:t>
            </a:r>
            <a:r>
              <a:rPr lang="en-US" altLang="zh-CN" b="1" dirty="0" smtClean="0">
                <a:latin typeface="Times New Roman" pitchFamily="18" charset="0"/>
                <a:cs typeface="Times New Roman" pitchFamily="18" charset="0"/>
              </a:rPr>
              <a:t>.</a:t>
            </a:r>
            <a:endParaRPr lang="zh-CN" altLang="zh-CN" dirty="0">
              <a:latin typeface="Times New Roman" pitchFamily="18" charset="0"/>
              <a:cs typeface="Times New Roman" pitchFamily="18" charset="0"/>
            </a:endParaRPr>
          </a:p>
        </p:txBody>
      </p:sp>
      <p:pic>
        <p:nvPicPr>
          <p:cNvPr id="14339" name="Picture 2" descr="C:\Users\Administrator\Desktop\学校LOGO.jpg"/>
          <p:cNvPicPr>
            <a:picLocks noChangeAspect="1" noChangeArrowheads="1"/>
          </p:cNvPicPr>
          <p:nvPr/>
        </p:nvPicPr>
        <p:blipFill>
          <a:blip r:embed="rId2"/>
          <a:srcRect b="50735"/>
          <a:stretch>
            <a:fillRect/>
          </a:stretch>
        </p:blipFill>
        <p:spPr bwMode="auto">
          <a:xfrm>
            <a:off x="-23813" y="49213"/>
            <a:ext cx="1492251" cy="1435100"/>
          </a:xfrm>
          <a:prstGeom prst="rect">
            <a:avLst/>
          </a:prstGeom>
          <a:noFill/>
        </p:spPr>
      </p:pic>
      <p:sp>
        <p:nvSpPr>
          <p:cNvPr id="6" name="TextBox 3"/>
          <p:cNvSpPr txBox="1">
            <a:spLocks noChangeArrowheads="1"/>
          </p:cNvSpPr>
          <p:nvPr/>
        </p:nvSpPr>
        <p:spPr bwMode="auto">
          <a:xfrm>
            <a:off x="5004048" y="52388"/>
            <a:ext cx="4139952"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r>
              <a:rPr lang="en-US" altLang="zh-CN" sz="2000" b="1" i="1" dirty="0">
                <a:solidFill>
                  <a:srgbClr val="0070C0"/>
                </a:solidFill>
                <a:latin typeface="Times New Roman" pitchFamily="18" charset="0"/>
                <a:cs typeface="Times New Roman" pitchFamily="18" charset="0"/>
              </a:rPr>
              <a:t>No.</a:t>
            </a:r>
            <a:r>
              <a:rPr lang="en-US" altLang="zh-CN" sz="2000" b="1" dirty="0">
                <a:solidFill>
                  <a:srgbClr val="0070C0"/>
                </a:solidFill>
                <a:latin typeface="Times New Roman" pitchFamily="18" charset="0"/>
                <a:cs typeface="Times New Roman" pitchFamily="18" charset="0"/>
              </a:rPr>
              <a:t>1</a:t>
            </a:r>
            <a:r>
              <a:rPr lang="en-US" altLang="zh-CN" sz="2000" b="1" i="1" dirty="0">
                <a:solidFill>
                  <a:srgbClr val="0070C0"/>
                </a:solidFill>
                <a:latin typeface="Times New Roman" pitchFamily="18" charset="0"/>
                <a:cs typeface="Times New Roman" pitchFamily="18" charset="0"/>
              </a:rPr>
              <a:t>  middle  school </a:t>
            </a:r>
            <a:r>
              <a:rPr lang="zh-CN" altLang="en-US" sz="2000" b="1" dirty="0" smtClean="0">
                <a:solidFill>
                  <a:srgbClr val="0070C0"/>
                </a:solidFill>
                <a:latin typeface="Times New Roman" pitchFamily="18" charset="0"/>
                <a:cs typeface="Times New Roman" pitchFamily="18" charset="0"/>
              </a:rPr>
              <a:t>，</a:t>
            </a:r>
            <a:r>
              <a:rPr lang="en-US" altLang="zh-CN" sz="2000" b="1" i="1" dirty="0">
                <a:solidFill>
                  <a:srgbClr val="0070C0"/>
                </a:solidFill>
                <a:latin typeface="Times New Roman" pitchFamily="18" charset="0"/>
                <a:cs typeface="Times New Roman" pitchFamily="18" charset="0"/>
              </a:rPr>
              <a:t>my  love </a:t>
            </a:r>
            <a:r>
              <a:rPr lang="zh-CN" altLang="en-US" sz="2000" b="1" dirty="0">
                <a:solidFill>
                  <a:srgbClr val="0070C0"/>
                </a:solidFill>
                <a:latin typeface="Times New Roman" pitchFamily="18" charset="0"/>
                <a:cs typeface="Times New Roman" pitchFamily="18" charset="0"/>
              </a:rPr>
              <a:t>！</a:t>
            </a:r>
            <a:endParaRPr lang="zh-CN" altLang="en-US" sz="2000" b="1" i="1" dirty="0">
              <a:solidFill>
                <a:srgbClr val="0070C0"/>
              </a:solidFill>
              <a:latin typeface="Times New Roman" pitchFamily="18" charset="0"/>
              <a:cs typeface="Times New Roman" pitchFamily="18" charset="0"/>
            </a:endParaRPr>
          </a:p>
        </p:txBody>
      </p:sp>
      <p:pic>
        <p:nvPicPr>
          <p:cNvPr id="7" name="单色技法归纳.eps" descr="id:2147505797;FounderCES"/>
          <p:cNvPicPr/>
          <p:nvPr/>
        </p:nvPicPr>
        <p:blipFill>
          <a:blip r:embed="rId3"/>
          <a:stretch>
            <a:fillRect/>
          </a:stretch>
        </p:blipFill>
        <p:spPr>
          <a:xfrm>
            <a:off x="2051720" y="250825"/>
            <a:ext cx="2274039" cy="736719"/>
          </a:xfrm>
          <a:prstGeom prst="rect">
            <a:avLst/>
          </a:prstGeom>
        </p:spPr>
      </p:pic>
    </p:spTree>
    <p:extLst>
      <p:ext uri="{BB962C8B-B14F-4D97-AF65-F5344CB8AC3E}">
        <p14:creationId xmlns:p14="http://schemas.microsoft.com/office/powerpoint/2010/main" val="17800658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4338">
                                            <p:txEl>
                                              <p:pRg st="0" end="0"/>
                                            </p:txEl>
                                          </p:spTgt>
                                        </p:tgtEl>
                                        <p:attrNameLst>
                                          <p:attrName>style.visibility</p:attrName>
                                        </p:attrNameLst>
                                      </p:cBhvr>
                                      <p:to>
                                        <p:strVal val="visible"/>
                                      </p:to>
                                    </p:set>
                                    <p:animEffect transition="in" filter="fade">
                                      <p:cBhvr>
                                        <p:cTn id="7" dur="1000"/>
                                        <p:tgtEl>
                                          <p:spTgt spid="14338">
                                            <p:txEl>
                                              <p:pRg st="0" end="0"/>
                                            </p:txEl>
                                          </p:spTgt>
                                        </p:tgtEl>
                                      </p:cBhvr>
                                    </p:animEffect>
                                    <p:anim calcmode="lin" valueType="num">
                                      <p:cBhvr>
                                        <p:cTn id="8" dur="1000" fill="hold"/>
                                        <p:tgtEl>
                                          <p:spTgt spid="14338">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14338">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38" grpId="0" build="p"/>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副标题 2"/>
          <p:cNvSpPr>
            <a:spLocks noGrp="1"/>
          </p:cNvSpPr>
          <p:nvPr>
            <p:ph idx="1"/>
          </p:nvPr>
        </p:nvSpPr>
        <p:spPr>
          <a:xfrm>
            <a:off x="251520" y="1484313"/>
            <a:ext cx="8712968" cy="5185047"/>
          </a:xfrm>
        </p:spPr>
        <p:txBody>
          <a:bodyPr/>
          <a:lstStyle/>
          <a:p>
            <a:r>
              <a:rPr lang="en-US" altLang="zh-CN" b="1" dirty="0" smtClean="0">
                <a:latin typeface="Times New Roman" pitchFamily="18" charset="0"/>
                <a:cs typeface="Times New Roman" pitchFamily="18" charset="0"/>
              </a:rPr>
              <a:t>2</a:t>
            </a:r>
            <a:r>
              <a:rPr lang="en-US" altLang="zh-CN" b="1" dirty="0">
                <a:latin typeface="Times New Roman" pitchFamily="18" charset="0"/>
                <a:cs typeface="Times New Roman" pitchFamily="18" charset="0"/>
              </a:rPr>
              <a:t>.</a:t>
            </a:r>
            <a:r>
              <a:rPr lang="zh-CN" altLang="zh-CN" b="1" dirty="0">
                <a:latin typeface="Times New Roman" pitchFamily="18" charset="0"/>
                <a:cs typeface="Times New Roman" pitchFamily="18" charset="0"/>
              </a:rPr>
              <a:t>分析法是证明不等式的重要方法，当所证不等式不能使用比较法且与重要不等式、基本不等式没有直接联系，较难发现条件和结论之间的关系时，可用分析法来寻找证明途径，使用分析法证明的关键是推理的每一步必须可逆</a:t>
            </a:r>
            <a:r>
              <a:rPr lang="en-US" altLang="zh-CN" b="1" dirty="0">
                <a:latin typeface="Times New Roman" pitchFamily="18" charset="0"/>
                <a:cs typeface="Times New Roman" pitchFamily="18" charset="0"/>
              </a:rPr>
              <a:t>.</a:t>
            </a:r>
            <a:endParaRPr lang="zh-CN" altLang="zh-CN" dirty="0">
              <a:latin typeface="Times New Roman" pitchFamily="18" charset="0"/>
              <a:cs typeface="Times New Roman" pitchFamily="18" charset="0"/>
            </a:endParaRPr>
          </a:p>
          <a:p>
            <a:r>
              <a:rPr lang="en-US" altLang="zh-CN" b="1" dirty="0">
                <a:latin typeface="Times New Roman" pitchFamily="18" charset="0"/>
                <a:cs typeface="Times New Roman" pitchFamily="18" charset="0"/>
              </a:rPr>
              <a:t>3.</a:t>
            </a:r>
            <a:r>
              <a:rPr lang="zh-CN" altLang="zh-CN" b="1" dirty="0">
                <a:latin typeface="Times New Roman" pitchFamily="18" charset="0"/>
                <a:cs typeface="Times New Roman" pitchFamily="18" charset="0"/>
              </a:rPr>
              <a:t>综合法与分析法的内在联系，综合法往往是分析法的相反过程，其表述简单、条理清楚</a:t>
            </a:r>
            <a:r>
              <a:rPr lang="en-US" altLang="zh-CN" b="1" dirty="0">
                <a:latin typeface="Times New Roman" pitchFamily="18" charset="0"/>
                <a:cs typeface="Times New Roman" pitchFamily="18" charset="0"/>
              </a:rPr>
              <a:t>.</a:t>
            </a:r>
            <a:r>
              <a:rPr lang="zh-CN" altLang="zh-CN" b="1" dirty="0">
                <a:latin typeface="Times New Roman" pitchFamily="18" charset="0"/>
                <a:cs typeface="Times New Roman" pitchFamily="18" charset="0"/>
              </a:rPr>
              <a:t>当问题比较复杂时，通常把分析法和综合法结合起来使用，用分析法寻找证明的思路，而用综合法叙述、表达整个证明过程</a:t>
            </a:r>
            <a:r>
              <a:rPr lang="en-US" altLang="zh-CN" b="1" dirty="0">
                <a:latin typeface="Times New Roman" pitchFamily="18" charset="0"/>
                <a:cs typeface="Times New Roman" pitchFamily="18" charset="0"/>
              </a:rPr>
              <a:t>.</a:t>
            </a:r>
            <a:endParaRPr lang="zh-CN" altLang="zh-CN" dirty="0">
              <a:latin typeface="Times New Roman" pitchFamily="18" charset="0"/>
              <a:cs typeface="Times New Roman" pitchFamily="18" charset="0"/>
            </a:endParaRPr>
          </a:p>
        </p:txBody>
      </p:sp>
      <p:pic>
        <p:nvPicPr>
          <p:cNvPr id="14339" name="Picture 2" descr="C:\Users\Administrator\Desktop\学校LOGO.jpg"/>
          <p:cNvPicPr>
            <a:picLocks noChangeAspect="1" noChangeArrowheads="1"/>
          </p:cNvPicPr>
          <p:nvPr/>
        </p:nvPicPr>
        <p:blipFill>
          <a:blip r:embed="rId2"/>
          <a:srcRect b="50735"/>
          <a:stretch>
            <a:fillRect/>
          </a:stretch>
        </p:blipFill>
        <p:spPr bwMode="auto">
          <a:xfrm>
            <a:off x="-23813" y="49213"/>
            <a:ext cx="1492251" cy="1435100"/>
          </a:xfrm>
          <a:prstGeom prst="rect">
            <a:avLst/>
          </a:prstGeom>
          <a:noFill/>
        </p:spPr>
      </p:pic>
      <p:sp>
        <p:nvSpPr>
          <p:cNvPr id="6" name="TextBox 3"/>
          <p:cNvSpPr txBox="1">
            <a:spLocks noChangeArrowheads="1"/>
          </p:cNvSpPr>
          <p:nvPr/>
        </p:nvSpPr>
        <p:spPr bwMode="auto">
          <a:xfrm>
            <a:off x="5004048" y="52388"/>
            <a:ext cx="4139952"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r>
              <a:rPr lang="en-US" altLang="zh-CN" sz="2000" b="1" i="1" dirty="0">
                <a:solidFill>
                  <a:srgbClr val="0070C0"/>
                </a:solidFill>
                <a:latin typeface="Times New Roman" pitchFamily="18" charset="0"/>
                <a:cs typeface="Times New Roman" pitchFamily="18" charset="0"/>
              </a:rPr>
              <a:t>No.</a:t>
            </a:r>
            <a:r>
              <a:rPr lang="en-US" altLang="zh-CN" sz="2000" b="1" dirty="0">
                <a:solidFill>
                  <a:srgbClr val="0070C0"/>
                </a:solidFill>
                <a:latin typeface="Times New Roman" pitchFamily="18" charset="0"/>
                <a:cs typeface="Times New Roman" pitchFamily="18" charset="0"/>
              </a:rPr>
              <a:t>1</a:t>
            </a:r>
            <a:r>
              <a:rPr lang="en-US" altLang="zh-CN" sz="2000" b="1" i="1" dirty="0">
                <a:solidFill>
                  <a:srgbClr val="0070C0"/>
                </a:solidFill>
                <a:latin typeface="Times New Roman" pitchFamily="18" charset="0"/>
                <a:cs typeface="Times New Roman" pitchFamily="18" charset="0"/>
              </a:rPr>
              <a:t>  middle  school </a:t>
            </a:r>
            <a:r>
              <a:rPr lang="zh-CN" altLang="en-US" sz="2000" b="1" dirty="0" smtClean="0">
                <a:solidFill>
                  <a:srgbClr val="0070C0"/>
                </a:solidFill>
                <a:latin typeface="Times New Roman" pitchFamily="18" charset="0"/>
                <a:cs typeface="Times New Roman" pitchFamily="18" charset="0"/>
              </a:rPr>
              <a:t>，</a:t>
            </a:r>
            <a:r>
              <a:rPr lang="en-US" altLang="zh-CN" sz="2000" b="1" i="1" dirty="0">
                <a:solidFill>
                  <a:srgbClr val="0070C0"/>
                </a:solidFill>
                <a:latin typeface="Times New Roman" pitchFamily="18" charset="0"/>
                <a:cs typeface="Times New Roman" pitchFamily="18" charset="0"/>
              </a:rPr>
              <a:t>my  love </a:t>
            </a:r>
            <a:r>
              <a:rPr lang="zh-CN" altLang="en-US" sz="2000" b="1" dirty="0">
                <a:solidFill>
                  <a:srgbClr val="0070C0"/>
                </a:solidFill>
                <a:latin typeface="Times New Roman" pitchFamily="18" charset="0"/>
                <a:cs typeface="Times New Roman" pitchFamily="18" charset="0"/>
              </a:rPr>
              <a:t>！</a:t>
            </a:r>
            <a:endParaRPr lang="zh-CN" altLang="en-US" sz="2000" b="1" i="1" dirty="0">
              <a:solidFill>
                <a:srgbClr val="0070C0"/>
              </a:solidFill>
              <a:latin typeface="Times New Roman" pitchFamily="18" charset="0"/>
              <a:cs typeface="Times New Roman" pitchFamily="18" charset="0"/>
            </a:endParaRPr>
          </a:p>
        </p:txBody>
      </p:sp>
      <p:pic>
        <p:nvPicPr>
          <p:cNvPr id="7" name="单色技法归纳.eps" descr="id:2147505797;FounderCES"/>
          <p:cNvPicPr/>
          <p:nvPr/>
        </p:nvPicPr>
        <p:blipFill>
          <a:blip r:embed="rId3"/>
          <a:stretch>
            <a:fillRect/>
          </a:stretch>
        </p:blipFill>
        <p:spPr>
          <a:xfrm>
            <a:off x="2051720" y="250825"/>
            <a:ext cx="2274039" cy="736719"/>
          </a:xfrm>
          <a:prstGeom prst="rect">
            <a:avLst/>
          </a:prstGeom>
        </p:spPr>
      </p:pic>
    </p:spTree>
    <p:extLst>
      <p:ext uri="{BB962C8B-B14F-4D97-AF65-F5344CB8AC3E}">
        <p14:creationId xmlns:p14="http://schemas.microsoft.com/office/powerpoint/2010/main" val="6566999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4338">
                                            <p:txEl>
                                              <p:pRg st="0" end="0"/>
                                            </p:txEl>
                                          </p:spTgt>
                                        </p:tgtEl>
                                        <p:attrNameLst>
                                          <p:attrName>style.visibility</p:attrName>
                                        </p:attrNameLst>
                                      </p:cBhvr>
                                      <p:to>
                                        <p:strVal val="visible"/>
                                      </p:to>
                                    </p:set>
                                    <p:animEffect transition="in" filter="fade">
                                      <p:cBhvr>
                                        <p:cTn id="7" dur="1000"/>
                                        <p:tgtEl>
                                          <p:spTgt spid="14338">
                                            <p:txEl>
                                              <p:pRg st="0" end="0"/>
                                            </p:txEl>
                                          </p:spTgt>
                                        </p:tgtEl>
                                      </p:cBhvr>
                                    </p:animEffect>
                                    <p:anim calcmode="lin" valueType="num">
                                      <p:cBhvr>
                                        <p:cTn id="8" dur="1000" fill="hold"/>
                                        <p:tgtEl>
                                          <p:spTgt spid="14338">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14338">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4338">
                                            <p:txEl>
                                              <p:pRg st="1" end="1"/>
                                            </p:txEl>
                                          </p:spTgt>
                                        </p:tgtEl>
                                        <p:attrNameLst>
                                          <p:attrName>style.visibility</p:attrName>
                                        </p:attrNameLst>
                                      </p:cBhvr>
                                      <p:to>
                                        <p:strVal val="visible"/>
                                      </p:to>
                                    </p:set>
                                    <p:animEffect transition="in" filter="fade">
                                      <p:cBhvr>
                                        <p:cTn id="14" dur="1000"/>
                                        <p:tgtEl>
                                          <p:spTgt spid="14338">
                                            <p:txEl>
                                              <p:pRg st="1" end="1"/>
                                            </p:txEl>
                                          </p:spTgt>
                                        </p:tgtEl>
                                      </p:cBhvr>
                                    </p:animEffect>
                                    <p:anim calcmode="lin" valueType="num">
                                      <p:cBhvr>
                                        <p:cTn id="15" dur="1000" fill="hold"/>
                                        <p:tgtEl>
                                          <p:spTgt spid="14338">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14338">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38"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9" name="Picture 2" descr="C:\Users\Administrator\Desktop\学校LOGO.jpg"/>
          <p:cNvPicPr>
            <a:picLocks noChangeAspect="1" noChangeArrowheads="1"/>
          </p:cNvPicPr>
          <p:nvPr/>
        </p:nvPicPr>
        <p:blipFill>
          <a:blip r:embed="rId2"/>
          <a:srcRect b="50735"/>
          <a:stretch>
            <a:fillRect/>
          </a:stretch>
        </p:blipFill>
        <p:spPr bwMode="auto">
          <a:xfrm>
            <a:off x="-23813" y="49213"/>
            <a:ext cx="1492251" cy="1435100"/>
          </a:xfrm>
          <a:prstGeom prst="rect">
            <a:avLst/>
          </a:prstGeom>
          <a:noFill/>
        </p:spPr>
      </p:pic>
      <p:sp>
        <p:nvSpPr>
          <p:cNvPr id="6" name="TextBox 3"/>
          <p:cNvSpPr txBox="1">
            <a:spLocks noChangeArrowheads="1"/>
          </p:cNvSpPr>
          <p:nvPr/>
        </p:nvSpPr>
        <p:spPr bwMode="auto">
          <a:xfrm>
            <a:off x="5004048" y="52388"/>
            <a:ext cx="4139952"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r>
              <a:rPr lang="en-US" altLang="zh-CN" sz="2000" b="1" i="1" dirty="0">
                <a:solidFill>
                  <a:srgbClr val="0070C0"/>
                </a:solidFill>
                <a:latin typeface="Times New Roman" pitchFamily="18" charset="0"/>
                <a:cs typeface="Times New Roman" pitchFamily="18" charset="0"/>
              </a:rPr>
              <a:t>No.</a:t>
            </a:r>
            <a:r>
              <a:rPr lang="en-US" altLang="zh-CN" sz="2000" b="1" dirty="0">
                <a:solidFill>
                  <a:srgbClr val="0070C0"/>
                </a:solidFill>
                <a:latin typeface="Times New Roman" pitchFamily="18" charset="0"/>
                <a:cs typeface="Times New Roman" pitchFamily="18" charset="0"/>
              </a:rPr>
              <a:t>1</a:t>
            </a:r>
            <a:r>
              <a:rPr lang="en-US" altLang="zh-CN" sz="2000" b="1" i="1" dirty="0">
                <a:solidFill>
                  <a:srgbClr val="0070C0"/>
                </a:solidFill>
                <a:latin typeface="Times New Roman" pitchFamily="18" charset="0"/>
                <a:cs typeface="Times New Roman" pitchFamily="18" charset="0"/>
              </a:rPr>
              <a:t>  middle  school </a:t>
            </a:r>
            <a:r>
              <a:rPr lang="zh-CN" altLang="en-US" sz="2000" b="1" dirty="0" smtClean="0">
                <a:solidFill>
                  <a:srgbClr val="0070C0"/>
                </a:solidFill>
                <a:latin typeface="Times New Roman" pitchFamily="18" charset="0"/>
                <a:cs typeface="Times New Roman" pitchFamily="18" charset="0"/>
              </a:rPr>
              <a:t>，</a:t>
            </a:r>
            <a:r>
              <a:rPr lang="en-US" altLang="zh-CN" sz="2000" b="1" i="1" dirty="0">
                <a:solidFill>
                  <a:srgbClr val="0070C0"/>
                </a:solidFill>
                <a:latin typeface="Times New Roman" pitchFamily="18" charset="0"/>
                <a:cs typeface="Times New Roman" pitchFamily="18" charset="0"/>
              </a:rPr>
              <a:t>my  love </a:t>
            </a:r>
            <a:r>
              <a:rPr lang="zh-CN" altLang="en-US" sz="2000" b="1" dirty="0">
                <a:solidFill>
                  <a:srgbClr val="0070C0"/>
                </a:solidFill>
                <a:latin typeface="Times New Roman" pitchFamily="18" charset="0"/>
                <a:cs typeface="Times New Roman" pitchFamily="18" charset="0"/>
              </a:rPr>
              <a:t>！</a:t>
            </a:r>
            <a:endParaRPr lang="zh-CN" altLang="en-US" sz="2000" b="1" i="1" dirty="0">
              <a:solidFill>
                <a:srgbClr val="0070C0"/>
              </a:solidFill>
              <a:latin typeface="Times New Roman" pitchFamily="18" charset="0"/>
              <a:cs typeface="Times New Roman" pitchFamily="18" charset="0"/>
            </a:endParaRPr>
          </a:p>
        </p:txBody>
      </p:sp>
      <p:pic>
        <p:nvPicPr>
          <p:cNvPr id="8" name="单色基础预学.eps" descr="id:2147508226;FounderCES"/>
          <p:cNvPicPr/>
          <p:nvPr/>
        </p:nvPicPr>
        <p:blipFill>
          <a:blip r:embed="rId3"/>
          <a:stretch>
            <a:fillRect/>
          </a:stretch>
        </p:blipFill>
        <p:spPr>
          <a:xfrm>
            <a:off x="2051720" y="229784"/>
            <a:ext cx="2003127" cy="711919"/>
          </a:xfrm>
          <a:prstGeom prst="rect">
            <a:avLst/>
          </a:prstGeom>
        </p:spPr>
      </p:pic>
      <mc:AlternateContent xmlns:mc="http://schemas.openxmlformats.org/markup-compatibility/2006">
        <mc:Choice xmlns:a14="http://schemas.microsoft.com/office/drawing/2010/main" Requires="a14">
          <p:sp>
            <p:nvSpPr>
              <p:cNvPr id="14338" name="副标题 2"/>
              <p:cNvSpPr>
                <a:spLocks noGrp="1"/>
              </p:cNvSpPr>
              <p:nvPr>
                <p:ph idx="1"/>
              </p:nvPr>
            </p:nvSpPr>
            <p:spPr>
              <a:xfrm>
                <a:off x="179512" y="1340768"/>
                <a:ext cx="8640960" cy="5328592"/>
              </a:xfrm>
            </p:spPr>
            <p:txBody>
              <a:bodyPr/>
              <a:lstStyle/>
              <a:p>
                <a:r>
                  <a:rPr lang="zh-CN" altLang="zh-CN" b="1" dirty="0">
                    <a:latin typeface="Times New Roman" pitchFamily="18" charset="0"/>
                    <a:cs typeface="Times New Roman" pitchFamily="18" charset="0"/>
                  </a:rPr>
                  <a:t>预学</a:t>
                </a:r>
                <a:r>
                  <a:rPr lang="en-US" altLang="zh-CN" b="1" dirty="0">
                    <a:latin typeface="Times New Roman" pitchFamily="18" charset="0"/>
                    <a:cs typeface="Times New Roman" pitchFamily="18" charset="0"/>
                  </a:rPr>
                  <a:t>1:</a:t>
                </a:r>
                <a:r>
                  <a:rPr lang="zh-CN" altLang="zh-CN" b="1" dirty="0">
                    <a:solidFill>
                      <a:srgbClr val="FF0000"/>
                    </a:solidFill>
                    <a:latin typeface="Times New Roman" pitchFamily="18" charset="0"/>
                    <a:cs typeface="Times New Roman" pitchFamily="18" charset="0"/>
                  </a:rPr>
                  <a:t>比较法</a:t>
                </a:r>
                <a:r>
                  <a:rPr lang="zh-CN" altLang="zh-CN" b="1" dirty="0">
                    <a:latin typeface="Times New Roman" pitchFamily="18" charset="0"/>
                    <a:cs typeface="Times New Roman" pitchFamily="18" charset="0"/>
                  </a:rPr>
                  <a:t>的两种形式以及比较法证明的基本步骤</a:t>
                </a:r>
                <a:endParaRPr lang="zh-CN" altLang="zh-CN" dirty="0">
                  <a:latin typeface="Times New Roman" pitchFamily="18" charset="0"/>
                  <a:cs typeface="Times New Roman" pitchFamily="18" charset="0"/>
                </a:endParaRPr>
              </a:p>
              <a:p>
                <a:r>
                  <a:rPr lang="zh-CN" altLang="zh-CN" b="1" dirty="0">
                    <a:latin typeface="Times New Roman" pitchFamily="18" charset="0"/>
                    <a:cs typeface="Times New Roman" pitchFamily="18" charset="0"/>
                  </a:rPr>
                  <a:t>比较法的两种形式</a:t>
                </a:r>
                <a:r>
                  <a:rPr lang="en-US" altLang="zh-CN" b="1" dirty="0">
                    <a:latin typeface="Times New Roman" pitchFamily="18" charset="0"/>
                    <a:cs typeface="Times New Roman" pitchFamily="18" charset="0"/>
                  </a:rPr>
                  <a:t>:</a:t>
                </a:r>
                <a:endParaRPr lang="zh-CN" altLang="zh-CN" dirty="0">
                  <a:latin typeface="Times New Roman" pitchFamily="18" charset="0"/>
                  <a:cs typeface="Times New Roman" pitchFamily="18" charset="0"/>
                </a:endParaRPr>
              </a:p>
              <a:p>
                <a:r>
                  <a:rPr lang="en-US" altLang="zh-CN" b="1" dirty="0">
                    <a:latin typeface="Times New Roman" pitchFamily="18" charset="0"/>
                    <a:cs typeface="Times New Roman" pitchFamily="18" charset="0"/>
                  </a:rPr>
                  <a:t>①</a:t>
                </a:r>
                <a:r>
                  <a:rPr lang="zh-CN" altLang="zh-CN" b="1" dirty="0">
                    <a:latin typeface="Times New Roman" pitchFamily="18" charset="0"/>
                    <a:cs typeface="Times New Roman" pitchFamily="18" charset="0"/>
                  </a:rPr>
                  <a:t>作差比较法，即作差与</a:t>
                </a:r>
                <a:r>
                  <a:rPr lang="en-US" altLang="zh-CN" b="1" dirty="0">
                    <a:latin typeface="Times New Roman" pitchFamily="18" charset="0"/>
                    <a:cs typeface="Times New Roman" pitchFamily="18" charset="0"/>
                  </a:rPr>
                  <a:t>“0”</a:t>
                </a:r>
                <a:r>
                  <a:rPr lang="zh-CN" altLang="zh-CN" b="1" dirty="0">
                    <a:latin typeface="Times New Roman" pitchFamily="18" charset="0"/>
                    <a:cs typeface="Times New Roman" pitchFamily="18" charset="0"/>
                  </a:rPr>
                  <a:t>比较</a:t>
                </a:r>
                <a:r>
                  <a:rPr lang="en-US" altLang="zh-CN" b="1" dirty="0">
                    <a:latin typeface="Times New Roman" pitchFamily="18" charset="0"/>
                    <a:cs typeface="Times New Roman" pitchFamily="18" charset="0"/>
                  </a:rPr>
                  <a:t>.</a:t>
                </a:r>
                <a:r>
                  <a:rPr lang="zh-CN" altLang="zh-CN" b="1" dirty="0">
                    <a:latin typeface="Times New Roman" pitchFamily="18" charset="0"/>
                    <a:cs typeface="Times New Roman" pitchFamily="18" charset="0"/>
                  </a:rPr>
                  <a:t>其依据是</a:t>
                </a:r>
                <a:r>
                  <a:rPr lang="en-US" altLang="zh-CN" b="1" i="1" dirty="0" err="1">
                    <a:latin typeface="Times New Roman" pitchFamily="18" charset="0"/>
                    <a:cs typeface="Times New Roman" pitchFamily="18" charset="0"/>
                  </a:rPr>
                  <a:t>a</a:t>
                </a:r>
                <a:r>
                  <a:rPr lang="en-US" altLang="zh-CN" b="1" dirty="0" err="1">
                    <a:latin typeface="Times New Roman" pitchFamily="18" charset="0"/>
                    <a:cs typeface="Times New Roman" pitchFamily="18" charset="0"/>
                  </a:rPr>
                  <a:t>≥</a:t>
                </a:r>
                <a:r>
                  <a:rPr lang="en-US" altLang="zh-CN" b="1" i="1" dirty="0" err="1">
                    <a:latin typeface="Times New Roman" pitchFamily="18" charset="0"/>
                    <a:cs typeface="Times New Roman" pitchFamily="18" charset="0"/>
                  </a:rPr>
                  <a:t>b</a:t>
                </a:r>
                <a:r>
                  <a:rPr lang="en-US" altLang="zh-CN" b="1" dirty="0" err="1">
                    <a:latin typeface="Times New Roman" pitchFamily="18" charset="0"/>
                    <a:cs typeface="Times New Roman" pitchFamily="18" charset="0"/>
                  </a:rPr>
                  <a:t>⇔</a:t>
                </a:r>
                <a:r>
                  <a:rPr lang="en-US" altLang="zh-CN" b="1" i="1" dirty="0" err="1">
                    <a:latin typeface="Times New Roman" pitchFamily="18" charset="0"/>
                    <a:cs typeface="Times New Roman" pitchFamily="18" charset="0"/>
                  </a:rPr>
                  <a:t>a</a:t>
                </a:r>
                <a:r>
                  <a:rPr lang="zh-CN" altLang="zh-CN" b="1" dirty="0">
                    <a:latin typeface="Times New Roman" pitchFamily="18" charset="0"/>
                    <a:cs typeface="Times New Roman" pitchFamily="18" charset="0"/>
                  </a:rPr>
                  <a:t>－</a:t>
                </a:r>
                <a:r>
                  <a:rPr lang="en-US" altLang="zh-CN" b="1" i="1" dirty="0">
                    <a:latin typeface="Times New Roman" pitchFamily="18" charset="0"/>
                    <a:cs typeface="Times New Roman" pitchFamily="18" charset="0"/>
                  </a:rPr>
                  <a:t>b</a:t>
                </a:r>
                <a:r>
                  <a:rPr lang="en-US" altLang="zh-CN" b="1" dirty="0">
                    <a:latin typeface="Times New Roman" pitchFamily="18" charset="0"/>
                    <a:cs typeface="Times New Roman" pitchFamily="18" charset="0"/>
                  </a:rPr>
                  <a:t>≥0;</a:t>
                </a:r>
                <a:r>
                  <a:rPr lang="en-US" altLang="zh-CN" b="1" i="1" dirty="0">
                    <a:latin typeface="Times New Roman" pitchFamily="18" charset="0"/>
                    <a:cs typeface="Times New Roman" pitchFamily="18" charset="0"/>
                  </a:rPr>
                  <a:t>a</a:t>
                </a:r>
                <a:r>
                  <a:rPr lang="en-US" altLang="zh-CN" b="1" dirty="0">
                    <a:latin typeface="Times New Roman" pitchFamily="18" charset="0"/>
                    <a:cs typeface="Times New Roman" pitchFamily="18" charset="0"/>
                  </a:rPr>
                  <a:t>≤</a:t>
                </a:r>
                <a:r>
                  <a:rPr lang="en-US" altLang="zh-CN" b="1" i="1" dirty="0">
                    <a:latin typeface="Times New Roman" pitchFamily="18" charset="0"/>
                    <a:cs typeface="Times New Roman" pitchFamily="18" charset="0"/>
                  </a:rPr>
                  <a:t>b</a:t>
                </a:r>
                <a:r>
                  <a:rPr lang="en-US" altLang="zh-CN" b="1" dirty="0">
                    <a:latin typeface="Times New Roman" pitchFamily="18" charset="0"/>
                    <a:cs typeface="Times New Roman" pitchFamily="18" charset="0"/>
                  </a:rPr>
                  <a:t>⇔</a:t>
                </a:r>
                <a:r>
                  <a:rPr lang="en-US" altLang="zh-CN" b="1" i="1" dirty="0">
                    <a:latin typeface="Times New Roman" pitchFamily="18" charset="0"/>
                    <a:cs typeface="Times New Roman" pitchFamily="18" charset="0"/>
                  </a:rPr>
                  <a:t>a</a:t>
                </a:r>
                <a:r>
                  <a:rPr lang="zh-CN" altLang="zh-CN" b="1" dirty="0">
                    <a:latin typeface="Times New Roman" pitchFamily="18" charset="0"/>
                    <a:cs typeface="Times New Roman" pitchFamily="18" charset="0"/>
                  </a:rPr>
                  <a:t>－</a:t>
                </a:r>
                <a:r>
                  <a:rPr lang="en-US" altLang="zh-CN" b="1" i="1" dirty="0">
                    <a:latin typeface="Times New Roman" pitchFamily="18" charset="0"/>
                    <a:cs typeface="Times New Roman" pitchFamily="18" charset="0"/>
                  </a:rPr>
                  <a:t>b</a:t>
                </a:r>
                <a:r>
                  <a:rPr lang="en-US" altLang="zh-CN" b="1" dirty="0">
                    <a:latin typeface="Times New Roman" pitchFamily="18" charset="0"/>
                    <a:cs typeface="Times New Roman" pitchFamily="18" charset="0"/>
                  </a:rPr>
                  <a:t>≤0.</a:t>
                </a:r>
                <a:endParaRPr lang="zh-CN" altLang="zh-CN" dirty="0">
                  <a:latin typeface="Times New Roman" pitchFamily="18" charset="0"/>
                  <a:cs typeface="Times New Roman" pitchFamily="18" charset="0"/>
                </a:endParaRPr>
              </a:p>
              <a:p>
                <a:r>
                  <a:rPr lang="en-US" altLang="zh-CN" b="1" dirty="0">
                    <a:latin typeface="Times New Roman" pitchFamily="18" charset="0"/>
                    <a:cs typeface="Times New Roman" pitchFamily="18" charset="0"/>
                  </a:rPr>
                  <a:t>②</a:t>
                </a:r>
                <a:r>
                  <a:rPr lang="zh-CN" altLang="zh-CN" b="1" dirty="0">
                    <a:latin typeface="Times New Roman" pitchFamily="18" charset="0"/>
                    <a:cs typeface="Times New Roman" pitchFamily="18" charset="0"/>
                  </a:rPr>
                  <a:t>作商比较法，即作商与</a:t>
                </a:r>
                <a:r>
                  <a:rPr lang="en-US" altLang="zh-CN" b="1" dirty="0">
                    <a:latin typeface="Times New Roman" pitchFamily="18" charset="0"/>
                    <a:cs typeface="Times New Roman" pitchFamily="18" charset="0"/>
                  </a:rPr>
                  <a:t>“1”</a:t>
                </a:r>
                <a:r>
                  <a:rPr lang="zh-CN" altLang="zh-CN" b="1" dirty="0">
                    <a:latin typeface="Times New Roman" pitchFamily="18" charset="0"/>
                    <a:cs typeface="Times New Roman" pitchFamily="18" charset="0"/>
                  </a:rPr>
                  <a:t>比较</a:t>
                </a:r>
                <a:r>
                  <a:rPr lang="en-US" altLang="zh-CN" b="1" dirty="0">
                    <a:latin typeface="Times New Roman" pitchFamily="18" charset="0"/>
                    <a:cs typeface="Times New Roman" pitchFamily="18" charset="0"/>
                  </a:rPr>
                  <a:t>.</a:t>
                </a:r>
                <a:r>
                  <a:rPr lang="zh-CN" altLang="zh-CN" b="1" dirty="0">
                    <a:latin typeface="Times New Roman" pitchFamily="18" charset="0"/>
                    <a:cs typeface="Times New Roman" pitchFamily="18" charset="0"/>
                  </a:rPr>
                  <a:t>其依据是当</a:t>
                </a:r>
                <a:r>
                  <a:rPr lang="en-US" altLang="zh-CN" b="1" i="1" dirty="0">
                    <a:latin typeface="Times New Roman" pitchFamily="18" charset="0"/>
                    <a:cs typeface="Times New Roman" pitchFamily="18" charset="0"/>
                  </a:rPr>
                  <a:t>b</a:t>
                </a:r>
                <a:r>
                  <a:rPr lang="en-US" altLang="zh-CN" b="1" dirty="0">
                    <a:latin typeface="Times New Roman" pitchFamily="18" charset="0"/>
                    <a:cs typeface="Times New Roman" pitchFamily="18" charset="0"/>
                  </a:rPr>
                  <a:t>&gt;0</a:t>
                </a:r>
                <a:r>
                  <a:rPr lang="zh-CN" altLang="zh-CN" b="1" dirty="0">
                    <a:latin typeface="Times New Roman" pitchFamily="18" charset="0"/>
                    <a:cs typeface="Times New Roman" pitchFamily="18" charset="0"/>
                  </a:rPr>
                  <a:t>时，</a:t>
                </a:r>
                <a:r>
                  <a:rPr lang="en-US" altLang="zh-CN" b="1" i="1" dirty="0" err="1">
                    <a:latin typeface="Times New Roman" pitchFamily="18" charset="0"/>
                    <a:cs typeface="Times New Roman" pitchFamily="18" charset="0"/>
                  </a:rPr>
                  <a:t>a</a:t>
                </a:r>
                <a:r>
                  <a:rPr lang="en-US" altLang="zh-CN" b="1" dirty="0" err="1">
                    <a:latin typeface="Times New Roman" pitchFamily="18" charset="0"/>
                    <a:cs typeface="Times New Roman" pitchFamily="18" charset="0"/>
                  </a:rPr>
                  <a:t>≥</a:t>
                </a:r>
                <a:r>
                  <a:rPr lang="en-US" altLang="zh-CN" b="1" i="1" dirty="0" err="1">
                    <a:latin typeface="Times New Roman" pitchFamily="18" charset="0"/>
                    <a:cs typeface="Times New Roman" pitchFamily="18" charset="0"/>
                  </a:rPr>
                  <a:t>b</a:t>
                </a:r>
                <a:r>
                  <a:rPr lang="en-US" altLang="zh-CN" b="1" dirty="0">
                    <a:latin typeface="Times New Roman" pitchFamily="18" charset="0"/>
                    <a:cs typeface="Times New Roman" pitchFamily="18" charset="0"/>
                  </a:rPr>
                  <a:t>⇔</a:t>
                </a:r>
                <a14:m>
                  <m:oMath xmlns:m="http://schemas.openxmlformats.org/officeDocument/2006/math">
                    <m:f>
                      <m:fPr>
                        <m:ctrlPr>
                          <a:rPr lang="zh-CN" altLang="zh-CN" b="1" i="1"/>
                        </m:ctrlPr>
                      </m:fPr>
                      <m:num>
                        <m:r>
                          <a:rPr lang="en-US" altLang="zh-CN" b="1" i="1"/>
                          <m:t>𝐚</m:t>
                        </m:r>
                      </m:num>
                      <m:den>
                        <m:r>
                          <a:rPr lang="en-US" altLang="zh-CN" b="1" i="1"/>
                          <m:t>𝐛</m:t>
                        </m:r>
                      </m:den>
                    </m:f>
                  </m:oMath>
                </a14:m>
                <a:r>
                  <a:rPr lang="en-US" altLang="zh-CN" b="1" dirty="0">
                    <a:latin typeface="Times New Roman" pitchFamily="18" charset="0"/>
                    <a:cs typeface="Times New Roman" pitchFamily="18" charset="0"/>
                  </a:rPr>
                  <a:t>≥1;</a:t>
                </a:r>
                <a:r>
                  <a:rPr lang="en-US" altLang="zh-CN" b="1" i="1" dirty="0">
                    <a:latin typeface="Times New Roman" pitchFamily="18" charset="0"/>
                    <a:cs typeface="Times New Roman" pitchFamily="18" charset="0"/>
                  </a:rPr>
                  <a:t>a</a:t>
                </a:r>
                <a:r>
                  <a:rPr lang="en-US" altLang="zh-CN" b="1" dirty="0">
                    <a:latin typeface="Times New Roman" pitchFamily="18" charset="0"/>
                    <a:cs typeface="Times New Roman" pitchFamily="18" charset="0"/>
                  </a:rPr>
                  <a:t>≤</a:t>
                </a:r>
                <a:r>
                  <a:rPr lang="en-US" altLang="zh-CN" b="1" i="1" dirty="0">
                    <a:latin typeface="Times New Roman" pitchFamily="18" charset="0"/>
                    <a:cs typeface="Times New Roman" pitchFamily="18" charset="0"/>
                  </a:rPr>
                  <a:t>b</a:t>
                </a:r>
                <a:r>
                  <a:rPr lang="en-US" altLang="zh-CN" b="1" dirty="0">
                    <a:latin typeface="Times New Roman" pitchFamily="18" charset="0"/>
                    <a:cs typeface="Times New Roman" pitchFamily="18" charset="0"/>
                  </a:rPr>
                  <a:t>⇔</a:t>
                </a:r>
                <a14:m>
                  <m:oMath xmlns:m="http://schemas.openxmlformats.org/officeDocument/2006/math">
                    <m:f>
                      <m:fPr>
                        <m:ctrlPr>
                          <a:rPr lang="zh-CN" altLang="zh-CN" b="1" i="1"/>
                        </m:ctrlPr>
                      </m:fPr>
                      <m:num>
                        <m:r>
                          <a:rPr lang="en-US" altLang="zh-CN" b="1" i="1"/>
                          <m:t>𝐚</m:t>
                        </m:r>
                      </m:num>
                      <m:den>
                        <m:r>
                          <a:rPr lang="en-US" altLang="zh-CN" b="1" i="1"/>
                          <m:t>𝐛</m:t>
                        </m:r>
                      </m:den>
                    </m:f>
                  </m:oMath>
                </a14:m>
                <a:r>
                  <a:rPr lang="en-US" altLang="zh-CN" b="1" dirty="0">
                    <a:latin typeface="Times New Roman" pitchFamily="18" charset="0"/>
                    <a:cs typeface="Times New Roman" pitchFamily="18" charset="0"/>
                  </a:rPr>
                  <a:t>≤1</a:t>
                </a:r>
                <a:r>
                  <a:rPr lang="en-US" altLang="zh-CN" b="1" dirty="0" smtClean="0">
                    <a:latin typeface="Times New Roman" pitchFamily="18" charset="0"/>
                    <a:cs typeface="Times New Roman" pitchFamily="18" charset="0"/>
                  </a:rPr>
                  <a:t>.</a:t>
                </a:r>
                <a:endParaRPr lang="zh-CN" altLang="zh-CN" dirty="0">
                  <a:latin typeface="Times New Roman" pitchFamily="18" charset="0"/>
                  <a:cs typeface="Times New Roman" pitchFamily="18" charset="0"/>
                </a:endParaRPr>
              </a:p>
            </p:txBody>
          </p:sp>
        </mc:Choice>
        <mc:Fallback>
          <p:sp>
            <p:nvSpPr>
              <p:cNvPr id="14338" name="副标题 2"/>
              <p:cNvSpPr>
                <a:spLocks noGrp="1" noRot="1" noChangeAspect="1" noMove="1" noResize="1" noEditPoints="1" noAdjustHandles="1" noChangeArrowheads="1" noChangeShapeType="1" noTextEdit="1"/>
              </p:cNvSpPr>
              <p:nvPr>
                <p:ph idx="1"/>
              </p:nvPr>
            </p:nvSpPr>
            <p:spPr>
              <a:xfrm>
                <a:off x="179512" y="1340768"/>
                <a:ext cx="8640960" cy="5328592"/>
              </a:xfrm>
              <a:blipFill rotWithShape="1">
                <a:blip r:embed="rId4"/>
                <a:stretch>
                  <a:fillRect l="-1551" t="-1945" r="-1693"/>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8806939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4338">
                                            <p:txEl>
                                              <p:pRg st="0" end="0"/>
                                            </p:txEl>
                                          </p:spTgt>
                                        </p:tgtEl>
                                        <p:attrNameLst>
                                          <p:attrName>style.visibility</p:attrName>
                                        </p:attrNameLst>
                                      </p:cBhvr>
                                      <p:to>
                                        <p:strVal val="visible"/>
                                      </p:to>
                                    </p:set>
                                    <p:animEffect transition="in" filter="fade">
                                      <p:cBhvr>
                                        <p:cTn id="7" dur="1000"/>
                                        <p:tgtEl>
                                          <p:spTgt spid="14338">
                                            <p:txEl>
                                              <p:pRg st="0" end="0"/>
                                            </p:txEl>
                                          </p:spTgt>
                                        </p:tgtEl>
                                      </p:cBhvr>
                                    </p:animEffect>
                                    <p:anim calcmode="lin" valueType="num">
                                      <p:cBhvr>
                                        <p:cTn id="8" dur="1000" fill="hold"/>
                                        <p:tgtEl>
                                          <p:spTgt spid="14338">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14338">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4338">
                                            <p:txEl>
                                              <p:pRg st="1" end="1"/>
                                            </p:txEl>
                                          </p:spTgt>
                                        </p:tgtEl>
                                        <p:attrNameLst>
                                          <p:attrName>style.visibility</p:attrName>
                                        </p:attrNameLst>
                                      </p:cBhvr>
                                      <p:to>
                                        <p:strVal val="visible"/>
                                      </p:to>
                                    </p:set>
                                    <p:animEffect transition="in" filter="fade">
                                      <p:cBhvr>
                                        <p:cTn id="14" dur="1000"/>
                                        <p:tgtEl>
                                          <p:spTgt spid="14338">
                                            <p:txEl>
                                              <p:pRg st="1" end="1"/>
                                            </p:txEl>
                                          </p:spTgt>
                                        </p:tgtEl>
                                      </p:cBhvr>
                                    </p:animEffect>
                                    <p:anim calcmode="lin" valueType="num">
                                      <p:cBhvr>
                                        <p:cTn id="15" dur="1000" fill="hold"/>
                                        <p:tgtEl>
                                          <p:spTgt spid="14338">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14338">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4338">
                                            <p:txEl>
                                              <p:pRg st="2" end="2"/>
                                            </p:txEl>
                                          </p:spTgt>
                                        </p:tgtEl>
                                        <p:attrNameLst>
                                          <p:attrName>style.visibility</p:attrName>
                                        </p:attrNameLst>
                                      </p:cBhvr>
                                      <p:to>
                                        <p:strVal val="visible"/>
                                      </p:to>
                                    </p:set>
                                    <p:animEffect transition="in" filter="fade">
                                      <p:cBhvr>
                                        <p:cTn id="21" dur="1000"/>
                                        <p:tgtEl>
                                          <p:spTgt spid="14338">
                                            <p:txEl>
                                              <p:pRg st="2" end="2"/>
                                            </p:txEl>
                                          </p:spTgt>
                                        </p:tgtEl>
                                      </p:cBhvr>
                                    </p:animEffect>
                                    <p:anim calcmode="lin" valueType="num">
                                      <p:cBhvr>
                                        <p:cTn id="22" dur="1000" fill="hold"/>
                                        <p:tgtEl>
                                          <p:spTgt spid="14338">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14338">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14338">
                                            <p:txEl>
                                              <p:pRg st="3" end="3"/>
                                            </p:txEl>
                                          </p:spTgt>
                                        </p:tgtEl>
                                        <p:attrNameLst>
                                          <p:attrName>style.visibility</p:attrName>
                                        </p:attrNameLst>
                                      </p:cBhvr>
                                      <p:to>
                                        <p:strVal val="visible"/>
                                      </p:to>
                                    </p:set>
                                    <p:animEffect transition="in" filter="fade">
                                      <p:cBhvr>
                                        <p:cTn id="28" dur="1000"/>
                                        <p:tgtEl>
                                          <p:spTgt spid="14338">
                                            <p:txEl>
                                              <p:pRg st="3" end="3"/>
                                            </p:txEl>
                                          </p:spTgt>
                                        </p:tgtEl>
                                      </p:cBhvr>
                                    </p:animEffect>
                                    <p:anim calcmode="lin" valueType="num">
                                      <p:cBhvr>
                                        <p:cTn id="29" dur="1000" fill="hold"/>
                                        <p:tgtEl>
                                          <p:spTgt spid="14338">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14338">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38" grpId="0" build="p"/>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单色拓展延伸.eps" descr="id:2147500242;FounderCES"/>
          <p:cNvPicPr/>
          <p:nvPr/>
        </p:nvPicPr>
        <p:blipFill>
          <a:blip r:embed="rId2"/>
          <a:stretch>
            <a:fillRect/>
          </a:stretch>
        </p:blipFill>
        <p:spPr>
          <a:xfrm>
            <a:off x="2051720" y="449262"/>
            <a:ext cx="1944216" cy="747489"/>
          </a:xfrm>
          <a:prstGeom prst="rect">
            <a:avLst/>
          </a:prstGeom>
        </p:spPr>
      </p:pic>
      <p:pic>
        <p:nvPicPr>
          <p:cNvPr id="14339" name="Picture 2" descr="C:\Users\Administrator\Desktop\学校LOGO.jpg"/>
          <p:cNvPicPr>
            <a:picLocks noChangeAspect="1" noChangeArrowheads="1"/>
          </p:cNvPicPr>
          <p:nvPr/>
        </p:nvPicPr>
        <p:blipFill>
          <a:blip r:embed="rId3"/>
          <a:srcRect b="50735"/>
          <a:stretch>
            <a:fillRect/>
          </a:stretch>
        </p:blipFill>
        <p:spPr bwMode="auto">
          <a:xfrm>
            <a:off x="-23813" y="49213"/>
            <a:ext cx="1492251" cy="1435100"/>
          </a:xfrm>
          <a:prstGeom prst="rect">
            <a:avLst/>
          </a:prstGeom>
          <a:noFill/>
        </p:spPr>
      </p:pic>
      <p:sp>
        <p:nvSpPr>
          <p:cNvPr id="6" name="TextBox 3"/>
          <p:cNvSpPr txBox="1">
            <a:spLocks noChangeArrowheads="1"/>
          </p:cNvSpPr>
          <p:nvPr/>
        </p:nvSpPr>
        <p:spPr bwMode="auto">
          <a:xfrm>
            <a:off x="5004048" y="52388"/>
            <a:ext cx="4139952"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r>
              <a:rPr lang="en-US" altLang="zh-CN" sz="2000" b="1" i="1" dirty="0">
                <a:solidFill>
                  <a:srgbClr val="0070C0"/>
                </a:solidFill>
                <a:latin typeface="Times New Roman" pitchFamily="18" charset="0"/>
                <a:cs typeface="Times New Roman" pitchFamily="18" charset="0"/>
              </a:rPr>
              <a:t>No.</a:t>
            </a:r>
            <a:r>
              <a:rPr lang="en-US" altLang="zh-CN" sz="2000" b="1" dirty="0">
                <a:solidFill>
                  <a:srgbClr val="0070C0"/>
                </a:solidFill>
                <a:latin typeface="Times New Roman" pitchFamily="18" charset="0"/>
                <a:cs typeface="Times New Roman" pitchFamily="18" charset="0"/>
              </a:rPr>
              <a:t>1</a:t>
            </a:r>
            <a:r>
              <a:rPr lang="en-US" altLang="zh-CN" sz="2000" b="1" i="1" dirty="0">
                <a:solidFill>
                  <a:srgbClr val="0070C0"/>
                </a:solidFill>
                <a:latin typeface="Times New Roman" pitchFamily="18" charset="0"/>
                <a:cs typeface="Times New Roman" pitchFamily="18" charset="0"/>
              </a:rPr>
              <a:t>  middle  school </a:t>
            </a:r>
            <a:r>
              <a:rPr lang="zh-CN" altLang="en-US" sz="2000" b="1" dirty="0" smtClean="0">
                <a:solidFill>
                  <a:srgbClr val="0070C0"/>
                </a:solidFill>
                <a:latin typeface="Times New Roman" pitchFamily="18" charset="0"/>
                <a:cs typeface="Times New Roman" pitchFamily="18" charset="0"/>
              </a:rPr>
              <a:t>，</a:t>
            </a:r>
            <a:r>
              <a:rPr lang="en-US" altLang="zh-CN" sz="2000" b="1" i="1" dirty="0">
                <a:solidFill>
                  <a:srgbClr val="0070C0"/>
                </a:solidFill>
                <a:latin typeface="Times New Roman" pitchFamily="18" charset="0"/>
                <a:cs typeface="Times New Roman" pitchFamily="18" charset="0"/>
              </a:rPr>
              <a:t>my  love </a:t>
            </a:r>
            <a:r>
              <a:rPr lang="zh-CN" altLang="en-US" sz="2000" b="1" dirty="0">
                <a:solidFill>
                  <a:srgbClr val="0070C0"/>
                </a:solidFill>
                <a:latin typeface="Times New Roman" pitchFamily="18" charset="0"/>
                <a:cs typeface="Times New Roman" pitchFamily="18" charset="0"/>
              </a:rPr>
              <a:t>！</a:t>
            </a:r>
            <a:endParaRPr lang="zh-CN" altLang="en-US" sz="2000" b="1" i="1" dirty="0">
              <a:solidFill>
                <a:srgbClr val="0070C0"/>
              </a:solidFill>
              <a:latin typeface="Times New Roman" pitchFamily="18" charset="0"/>
              <a:cs typeface="Times New Roman" pitchFamily="18" charset="0"/>
            </a:endParaRPr>
          </a:p>
        </p:txBody>
      </p:sp>
      <mc:AlternateContent xmlns:mc="http://schemas.openxmlformats.org/markup-compatibility/2006">
        <mc:Choice xmlns:a14="http://schemas.microsoft.com/office/drawing/2010/main" Requires="a14">
          <p:sp>
            <p:nvSpPr>
              <p:cNvPr id="14338" name="副标题 2"/>
              <p:cNvSpPr>
                <a:spLocks noGrp="1"/>
              </p:cNvSpPr>
              <p:nvPr>
                <p:ph idx="1"/>
              </p:nvPr>
            </p:nvSpPr>
            <p:spPr>
              <a:xfrm>
                <a:off x="179512" y="1196751"/>
                <a:ext cx="8784976" cy="5472609"/>
              </a:xfrm>
            </p:spPr>
            <p:txBody>
              <a:bodyPr/>
              <a:lstStyle/>
              <a:p>
                <a:pPr>
                  <a:lnSpc>
                    <a:spcPct val="150000"/>
                  </a:lnSpc>
                </a:pPr>
                <a:r>
                  <a:rPr lang="zh-CN" altLang="zh-CN" sz="2800" b="1" dirty="0">
                    <a:latin typeface="Times New Roman" pitchFamily="18" charset="0"/>
                    <a:cs typeface="Times New Roman" pitchFamily="18" charset="0"/>
                  </a:rPr>
                  <a:t>设</a:t>
                </a:r>
                <a:r>
                  <a:rPr lang="en-US" altLang="zh-CN" sz="2800" b="1" i="1" dirty="0">
                    <a:latin typeface="Times New Roman" pitchFamily="18" charset="0"/>
                    <a:cs typeface="Times New Roman" pitchFamily="18" charset="0"/>
                  </a:rPr>
                  <a:t>a</a:t>
                </a:r>
                <a:r>
                  <a:rPr lang="zh-CN" altLang="zh-CN" sz="2800" b="1" dirty="0">
                    <a:latin typeface="Times New Roman" pitchFamily="18" charset="0"/>
                    <a:cs typeface="Times New Roman" pitchFamily="18" charset="0"/>
                  </a:rPr>
                  <a:t>，</a:t>
                </a:r>
                <a:r>
                  <a:rPr lang="en-US" altLang="zh-CN" sz="2800" b="1" i="1" dirty="0">
                    <a:latin typeface="Times New Roman" pitchFamily="18" charset="0"/>
                    <a:cs typeface="Times New Roman" pitchFamily="18" charset="0"/>
                  </a:rPr>
                  <a:t>b</a:t>
                </a:r>
                <a:r>
                  <a:rPr lang="zh-CN" altLang="zh-CN" sz="2800" b="1" dirty="0">
                    <a:latin typeface="Times New Roman" pitchFamily="18" charset="0"/>
                    <a:cs typeface="Times New Roman" pitchFamily="18" charset="0"/>
                  </a:rPr>
                  <a:t>，</a:t>
                </a:r>
                <a:r>
                  <a:rPr lang="en-US" altLang="zh-CN" sz="2800" b="1" i="1" dirty="0">
                    <a:latin typeface="Times New Roman" pitchFamily="18" charset="0"/>
                    <a:cs typeface="Times New Roman" pitchFamily="18" charset="0"/>
                  </a:rPr>
                  <a:t>c</a:t>
                </a:r>
                <a:r>
                  <a:rPr lang="zh-CN" altLang="zh-CN" sz="2800" b="1" dirty="0">
                    <a:latin typeface="Times New Roman" pitchFamily="18" charset="0"/>
                    <a:cs typeface="Times New Roman" pitchFamily="18" charset="0"/>
                  </a:rPr>
                  <a:t>，</a:t>
                </a:r>
                <a:r>
                  <a:rPr lang="en-US" altLang="zh-CN" sz="2800" b="1" i="1" dirty="0">
                    <a:latin typeface="Times New Roman" pitchFamily="18" charset="0"/>
                    <a:cs typeface="Times New Roman" pitchFamily="18" charset="0"/>
                  </a:rPr>
                  <a:t>d</a:t>
                </a:r>
                <a:r>
                  <a:rPr lang="zh-CN" altLang="zh-CN" sz="2800" b="1" dirty="0">
                    <a:latin typeface="Times New Roman" pitchFamily="18" charset="0"/>
                    <a:cs typeface="Times New Roman" pitchFamily="18" charset="0"/>
                  </a:rPr>
                  <a:t>均为正数，且</a:t>
                </a:r>
                <a:r>
                  <a:rPr lang="en-US" altLang="zh-CN" sz="2800" b="1" i="1" dirty="0">
                    <a:latin typeface="Times New Roman" pitchFamily="18" charset="0"/>
                    <a:cs typeface="Times New Roman" pitchFamily="18" charset="0"/>
                  </a:rPr>
                  <a:t>a</a:t>
                </a:r>
                <a:r>
                  <a:rPr lang="zh-CN" altLang="zh-CN" sz="2800" b="1" dirty="0">
                    <a:latin typeface="Times New Roman" pitchFamily="18" charset="0"/>
                    <a:cs typeface="Times New Roman" pitchFamily="18" charset="0"/>
                  </a:rPr>
                  <a:t>＋</a:t>
                </a:r>
                <a:r>
                  <a:rPr lang="en-US" altLang="zh-CN" sz="2800" b="1" i="1" dirty="0">
                    <a:latin typeface="Times New Roman" pitchFamily="18" charset="0"/>
                    <a:cs typeface="Times New Roman" pitchFamily="18" charset="0"/>
                  </a:rPr>
                  <a:t>b</a:t>
                </a:r>
                <a:r>
                  <a:rPr lang="zh-CN" altLang="zh-CN" sz="2800" b="1" dirty="0">
                    <a:latin typeface="Times New Roman" pitchFamily="18" charset="0"/>
                    <a:cs typeface="Times New Roman" pitchFamily="18" charset="0"/>
                  </a:rPr>
                  <a:t>＝</a:t>
                </a:r>
                <a:r>
                  <a:rPr lang="en-US" altLang="zh-CN" sz="2800" b="1" i="1" dirty="0">
                    <a:latin typeface="Times New Roman" pitchFamily="18" charset="0"/>
                    <a:cs typeface="Times New Roman" pitchFamily="18" charset="0"/>
                  </a:rPr>
                  <a:t>c</a:t>
                </a:r>
                <a:r>
                  <a:rPr lang="zh-CN" altLang="zh-CN" sz="2800" b="1" dirty="0">
                    <a:latin typeface="Times New Roman" pitchFamily="18" charset="0"/>
                    <a:cs typeface="Times New Roman" pitchFamily="18" charset="0"/>
                  </a:rPr>
                  <a:t>＋</a:t>
                </a:r>
                <a:r>
                  <a:rPr lang="en-US" altLang="zh-CN" sz="2800" b="1" i="1" dirty="0">
                    <a:latin typeface="Times New Roman" pitchFamily="18" charset="0"/>
                    <a:cs typeface="Times New Roman" pitchFamily="18" charset="0"/>
                  </a:rPr>
                  <a:t>d</a:t>
                </a:r>
                <a:r>
                  <a:rPr lang="zh-CN" altLang="zh-CN" sz="2800" b="1" dirty="0">
                    <a:latin typeface="Times New Roman" pitchFamily="18" charset="0"/>
                    <a:cs typeface="Times New Roman" pitchFamily="18" charset="0"/>
                  </a:rPr>
                  <a:t>，证明</a:t>
                </a:r>
                <a:r>
                  <a:rPr lang="en-US" altLang="zh-CN" sz="2800" b="1" dirty="0">
                    <a:latin typeface="Times New Roman" pitchFamily="18" charset="0"/>
                    <a:cs typeface="Times New Roman" pitchFamily="18" charset="0"/>
                  </a:rPr>
                  <a:t>:</a:t>
                </a:r>
                <a:endParaRPr lang="zh-CN" altLang="zh-CN" sz="2800" dirty="0">
                  <a:latin typeface="Times New Roman" pitchFamily="18" charset="0"/>
                  <a:cs typeface="Times New Roman" pitchFamily="18" charset="0"/>
                </a:endParaRPr>
              </a:p>
              <a:p>
                <a:pPr>
                  <a:lnSpc>
                    <a:spcPct val="150000"/>
                  </a:lnSpc>
                </a:pPr>
                <a:r>
                  <a:rPr lang="en-US" altLang="zh-CN" sz="2800" b="1" dirty="0">
                    <a:latin typeface="Times New Roman" pitchFamily="18" charset="0"/>
                    <a:cs typeface="Times New Roman" pitchFamily="18" charset="0"/>
                  </a:rPr>
                  <a:t>(1)</a:t>
                </a:r>
                <a:r>
                  <a:rPr lang="zh-CN" altLang="zh-CN" sz="2800" b="1" dirty="0">
                    <a:latin typeface="Times New Roman" pitchFamily="18" charset="0"/>
                    <a:cs typeface="Times New Roman" pitchFamily="18" charset="0"/>
                  </a:rPr>
                  <a:t>若</a:t>
                </a:r>
                <a:r>
                  <a:rPr lang="en-US" altLang="zh-CN" sz="2800" b="1" i="1" dirty="0" err="1">
                    <a:latin typeface="Times New Roman" pitchFamily="18" charset="0"/>
                    <a:cs typeface="Times New Roman" pitchFamily="18" charset="0"/>
                  </a:rPr>
                  <a:t>ab</a:t>
                </a:r>
                <a:r>
                  <a:rPr lang="en-US" altLang="zh-CN" sz="2800" b="1" dirty="0">
                    <a:latin typeface="Times New Roman" pitchFamily="18" charset="0"/>
                    <a:cs typeface="Times New Roman" pitchFamily="18" charset="0"/>
                  </a:rPr>
                  <a:t>&gt;</a:t>
                </a:r>
                <a:r>
                  <a:rPr lang="en-US" altLang="zh-CN" sz="2800" b="1" i="1" dirty="0">
                    <a:latin typeface="Times New Roman" pitchFamily="18" charset="0"/>
                    <a:cs typeface="Times New Roman" pitchFamily="18" charset="0"/>
                  </a:rPr>
                  <a:t>cd</a:t>
                </a:r>
                <a:r>
                  <a:rPr lang="zh-CN" altLang="zh-CN" sz="2800" b="1" dirty="0">
                    <a:latin typeface="Times New Roman" pitchFamily="18" charset="0"/>
                    <a:cs typeface="Times New Roman" pitchFamily="18" charset="0"/>
                  </a:rPr>
                  <a:t>，则</a:t>
                </a:r>
                <a14:m>
                  <m:oMath xmlns:m="http://schemas.openxmlformats.org/officeDocument/2006/math">
                    <m:rad>
                      <m:radPr>
                        <m:degHide m:val="on"/>
                        <m:ctrlPr>
                          <a:rPr lang="zh-CN" altLang="zh-CN" sz="2800" b="1" i="1"/>
                        </m:ctrlPr>
                      </m:radPr>
                      <m:deg/>
                      <m:e>
                        <m:r>
                          <a:rPr lang="en-US" altLang="zh-CN" sz="2800" b="1" i="1"/>
                          <m:t>𝐚</m:t>
                        </m:r>
                      </m:e>
                    </m:rad>
                    <m:r>
                      <a:rPr lang="zh-CN" altLang="zh-CN" sz="2800" b="1"/>
                      <m:t>＋</m:t>
                    </m:r>
                    <m:rad>
                      <m:radPr>
                        <m:degHide m:val="on"/>
                        <m:ctrlPr>
                          <a:rPr lang="zh-CN" altLang="zh-CN" sz="2800" b="1" i="1"/>
                        </m:ctrlPr>
                      </m:radPr>
                      <m:deg/>
                      <m:e>
                        <m:r>
                          <a:rPr lang="en-US" altLang="zh-CN" sz="2800" b="1" i="1"/>
                          <m:t>𝐛</m:t>
                        </m:r>
                      </m:e>
                    </m:rad>
                  </m:oMath>
                </a14:m>
                <a:r>
                  <a:rPr lang="en-US" altLang="zh-CN" sz="2800" b="1" dirty="0">
                    <a:latin typeface="Times New Roman" pitchFamily="18" charset="0"/>
                    <a:cs typeface="Times New Roman" pitchFamily="18" charset="0"/>
                  </a:rPr>
                  <a:t>&gt;</a:t>
                </a:r>
                <a14:m>
                  <m:oMath xmlns:m="http://schemas.openxmlformats.org/officeDocument/2006/math">
                    <m:rad>
                      <m:radPr>
                        <m:degHide m:val="on"/>
                        <m:ctrlPr>
                          <a:rPr lang="zh-CN" altLang="zh-CN" sz="2800" b="1" i="1"/>
                        </m:ctrlPr>
                      </m:radPr>
                      <m:deg/>
                      <m:e>
                        <m:r>
                          <a:rPr lang="en-US" altLang="zh-CN" sz="2800" b="1" i="1"/>
                          <m:t>𝐜</m:t>
                        </m:r>
                      </m:e>
                    </m:rad>
                    <m:r>
                      <a:rPr lang="zh-CN" altLang="zh-CN" sz="2800" b="1"/>
                      <m:t>＋</m:t>
                    </m:r>
                    <m:rad>
                      <m:radPr>
                        <m:degHide m:val="on"/>
                        <m:ctrlPr>
                          <a:rPr lang="zh-CN" altLang="zh-CN" sz="2800" b="1" i="1"/>
                        </m:ctrlPr>
                      </m:radPr>
                      <m:deg/>
                      <m:e>
                        <m:r>
                          <a:rPr lang="en-US" altLang="zh-CN" sz="2800" b="1" i="1"/>
                          <m:t>𝐝</m:t>
                        </m:r>
                      </m:e>
                    </m:rad>
                  </m:oMath>
                </a14:m>
                <a:r>
                  <a:rPr lang="en-US" altLang="zh-CN" sz="2800" b="1" dirty="0">
                    <a:latin typeface="Times New Roman" pitchFamily="18" charset="0"/>
                    <a:cs typeface="Times New Roman" pitchFamily="18" charset="0"/>
                  </a:rPr>
                  <a:t>;</a:t>
                </a:r>
                <a:endParaRPr lang="zh-CN" altLang="zh-CN" sz="2800" dirty="0">
                  <a:latin typeface="Times New Roman" pitchFamily="18" charset="0"/>
                  <a:cs typeface="Times New Roman" pitchFamily="18" charset="0"/>
                </a:endParaRPr>
              </a:p>
              <a:p>
                <a:pPr>
                  <a:lnSpc>
                    <a:spcPct val="150000"/>
                  </a:lnSpc>
                </a:pPr>
                <a:r>
                  <a:rPr lang="en-US" altLang="zh-CN" sz="2800" b="1" dirty="0">
                    <a:latin typeface="Times New Roman" pitchFamily="18" charset="0"/>
                    <a:cs typeface="Times New Roman" pitchFamily="18" charset="0"/>
                  </a:rPr>
                  <a:t>(2)</a:t>
                </a:r>
                <a14:m>
                  <m:oMath xmlns:m="http://schemas.openxmlformats.org/officeDocument/2006/math">
                    <m:rad>
                      <m:radPr>
                        <m:degHide m:val="on"/>
                        <m:ctrlPr>
                          <a:rPr lang="zh-CN" altLang="zh-CN" sz="2800" b="1" i="1"/>
                        </m:ctrlPr>
                      </m:radPr>
                      <m:deg/>
                      <m:e>
                        <m:r>
                          <a:rPr lang="en-US" altLang="zh-CN" sz="2800" b="1" i="1"/>
                          <m:t>𝐚</m:t>
                        </m:r>
                      </m:e>
                    </m:rad>
                    <m:r>
                      <a:rPr lang="zh-CN" altLang="zh-CN" sz="2800" b="1"/>
                      <m:t>＋</m:t>
                    </m:r>
                    <m:rad>
                      <m:radPr>
                        <m:degHide m:val="on"/>
                        <m:ctrlPr>
                          <a:rPr lang="zh-CN" altLang="zh-CN" sz="2800" b="1" i="1"/>
                        </m:ctrlPr>
                      </m:radPr>
                      <m:deg/>
                      <m:e>
                        <m:r>
                          <a:rPr lang="en-US" altLang="zh-CN" sz="2800" b="1" i="1"/>
                          <m:t>𝐛</m:t>
                        </m:r>
                      </m:e>
                    </m:rad>
                  </m:oMath>
                </a14:m>
                <a:r>
                  <a:rPr lang="en-US" altLang="zh-CN" sz="2800" b="1" dirty="0">
                    <a:latin typeface="Times New Roman" pitchFamily="18" charset="0"/>
                    <a:cs typeface="Times New Roman" pitchFamily="18" charset="0"/>
                  </a:rPr>
                  <a:t>&gt;</a:t>
                </a:r>
                <a14:m>
                  <m:oMath xmlns:m="http://schemas.openxmlformats.org/officeDocument/2006/math">
                    <m:rad>
                      <m:radPr>
                        <m:degHide m:val="on"/>
                        <m:ctrlPr>
                          <a:rPr lang="zh-CN" altLang="zh-CN" sz="2800" b="1" i="1"/>
                        </m:ctrlPr>
                      </m:radPr>
                      <m:deg/>
                      <m:e>
                        <m:r>
                          <a:rPr lang="en-US" altLang="zh-CN" sz="2800" b="1" i="1"/>
                          <m:t>𝐜</m:t>
                        </m:r>
                      </m:e>
                    </m:rad>
                    <m:r>
                      <a:rPr lang="zh-CN" altLang="zh-CN" sz="2800" b="1"/>
                      <m:t>＋</m:t>
                    </m:r>
                    <m:rad>
                      <m:radPr>
                        <m:degHide m:val="on"/>
                        <m:ctrlPr>
                          <a:rPr lang="zh-CN" altLang="zh-CN" sz="2800" b="1" i="1"/>
                        </m:ctrlPr>
                      </m:radPr>
                      <m:deg/>
                      <m:e>
                        <m:r>
                          <a:rPr lang="en-US" altLang="zh-CN" sz="2800" b="1" i="1"/>
                          <m:t>𝐝</m:t>
                        </m:r>
                      </m:e>
                    </m:rad>
                  </m:oMath>
                </a14:m>
                <a:r>
                  <a:rPr lang="zh-CN" altLang="zh-CN" sz="2800" b="1" dirty="0">
                    <a:latin typeface="Times New Roman" pitchFamily="18" charset="0"/>
                    <a:cs typeface="Times New Roman" pitchFamily="18" charset="0"/>
                  </a:rPr>
                  <a:t>是</a:t>
                </a:r>
                <a:r>
                  <a:rPr lang="en-US" altLang="zh-CN" sz="2800" b="1" dirty="0">
                    <a:latin typeface="Times New Roman" pitchFamily="18" charset="0"/>
                    <a:cs typeface="Times New Roman" pitchFamily="18" charset="0"/>
                  </a:rPr>
                  <a:t>|</a:t>
                </a:r>
                <a:r>
                  <a:rPr lang="en-US" altLang="zh-CN" sz="2800" b="1" i="1" dirty="0">
                    <a:latin typeface="Times New Roman" pitchFamily="18" charset="0"/>
                    <a:cs typeface="Times New Roman" pitchFamily="18" charset="0"/>
                  </a:rPr>
                  <a:t>a</a:t>
                </a:r>
                <a:r>
                  <a:rPr lang="zh-CN" altLang="zh-CN" sz="2800" b="1" dirty="0">
                    <a:latin typeface="Times New Roman" pitchFamily="18" charset="0"/>
                    <a:cs typeface="Times New Roman" pitchFamily="18" charset="0"/>
                  </a:rPr>
                  <a:t>－</a:t>
                </a:r>
                <a:r>
                  <a:rPr lang="en-US" altLang="zh-CN" sz="2800" b="1" i="1" dirty="0">
                    <a:latin typeface="Times New Roman" pitchFamily="18" charset="0"/>
                    <a:cs typeface="Times New Roman" pitchFamily="18" charset="0"/>
                  </a:rPr>
                  <a:t>b</a:t>
                </a:r>
                <a:r>
                  <a:rPr lang="en-US" altLang="zh-CN" sz="2800" b="1" dirty="0">
                    <a:latin typeface="Times New Roman" pitchFamily="18" charset="0"/>
                    <a:cs typeface="Times New Roman" pitchFamily="18" charset="0"/>
                  </a:rPr>
                  <a:t>|&lt;|</a:t>
                </a:r>
                <a:r>
                  <a:rPr lang="en-US" altLang="zh-CN" sz="2800" b="1" i="1" dirty="0">
                    <a:latin typeface="Times New Roman" pitchFamily="18" charset="0"/>
                    <a:cs typeface="Times New Roman" pitchFamily="18" charset="0"/>
                  </a:rPr>
                  <a:t>c</a:t>
                </a:r>
                <a:r>
                  <a:rPr lang="zh-CN" altLang="zh-CN" sz="2800" b="1" dirty="0">
                    <a:latin typeface="Times New Roman" pitchFamily="18" charset="0"/>
                    <a:cs typeface="Times New Roman" pitchFamily="18" charset="0"/>
                  </a:rPr>
                  <a:t>－</a:t>
                </a:r>
                <a:r>
                  <a:rPr lang="en-US" altLang="zh-CN" sz="2800" b="1" i="1" dirty="0">
                    <a:latin typeface="Times New Roman" pitchFamily="18" charset="0"/>
                    <a:cs typeface="Times New Roman" pitchFamily="18" charset="0"/>
                  </a:rPr>
                  <a:t>d</a:t>
                </a:r>
                <a:r>
                  <a:rPr lang="en-US" altLang="zh-CN" sz="2800" b="1" dirty="0">
                    <a:latin typeface="Times New Roman" pitchFamily="18" charset="0"/>
                    <a:cs typeface="Times New Roman" pitchFamily="18" charset="0"/>
                  </a:rPr>
                  <a:t>|</a:t>
                </a:r>
                <a:r>
                  <a:rPr lang="zh-CN" altLang="zh-CN" sz="2800" b="1" dirty="0">
                    <a:latin typeface="Times New Roman" pitchFamily="18" charset="0"/>
                    <a:cs typeface="Times New Roman" pitchFamily="18" charset="0"/>
                  </a:rPr>
                  <a:t>的充要条件</a:t>
                </a:r>
                <a:r>
                  <a:rPr lang="en-US" altLang="zh-CN" sz="2800" b="1" dirty="0" smtClean="0">
                    <a:latin typeface="Times New Roman" pitchFamily="18" charset="0"/>
                    <a:cs typeface="Times New Roman" pitchFamily="18" charset="0"/>
                  </a:rPr>
                  <a:t>.</a:t>
                </a:r>
                <a:endParaRPr lang="zh-CN" altLang="zh-CN" sz="2800" dirty="0">
                  <a:latin typeface="Times New Roman" pitchFamily="18" charset="0"/>
                  <a:cs typeface="Times New Roman" pitchFamily="18" charset="0"/>
                </a:endParaRPr>
              </a:p>
            </p:txBody>
          </p:sp>
        </mc:Choice>
        <mc:Fallback>
          <p:sp>
            <p:nvSpPr>
              <p:cNvPr id="14338" name="副标题 2"/>
              <p:cNvSpPr>
                <a:spLocks noGrp="1" noRot="1" noChangeAspect="1" noMove="1" noResize="1" noEditPoints="1" noAdjustHandles="1" noChangeArrowheads="1" noChangeShapeType="1" noTextEdit="1"/>
              </p:cNvSpPr>
              <p:nvPr>
                <p:ph idx="1"/>
              </p:nvPr>
            </p:nvSpPr>
            <p:spPr>
              <a:xfrm>
                <a:off x="179512" y="1196751"/>
                <a:ext cx="8784976" cy="5472609"/>
              </a:xfrm>
              <a:blipFill rotWithShape="1">
                <a:blip r:embed="rId4"/>
                <a:stretch>
                  <a:fillRect l="-1179"/>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26989208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4338">
                                            <p:txEl>
                                              <p:pRg st="0" end="0"/>
                                            </p:txEl>
                                          </p:spTgt>
                                        </p:tgtEl>
                                        <p:attrNameLst>
                                          <p:attrName>style.visibility</p:attrName>
                                        </p:attrNameLst>
                                      </p:cBhvr>
                                      <p:to>
                                        <p:strVal val="visible"/>
                                      </p:to>
                                    </p:set>
                                    <p:animEffect transition="in" filter="fade">
                                      <p:cBhvr>
                                        <p:cTn id="7" dur="1000"/>
                                        <p:tgtEl>
                                          <p:spTgt spid="14338">
                                            <p:txEl>
                                              <p:pRg st="0" end="0"/>
                                            </p:txEl>
                                          </p:spTgt>
                                        </p:tgtEl>
                                      </p:cBhvr>
                                    </p:animEffect>
                                    <p:anim calcmode="lin" valueType="num">
                                      <p:cBhvr>
                                        <p:cTn id="8" dur="1000" fill="hold"/>
                                        <p:tgtEl>
                                          <p:spTgt spid="14338">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14338">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4338">
                                            <p:txEl>
                                              <p:pRg st="1" end="1"/>
                                            </p:txEl>
                                          </p:spTgt>
                                        </p:tgtEl>
                                        <p:attrNameLst>
                                          <p:attrName>style.visibility</p:attrName>
                                        </p:attrNameLst>
                                      </p:cBhvr>
                                      <p:to>
                                        <p:strVal val="visible"/>
                                      </p:to>
                                    </p:set>
                                    <p:animEffect transition="in" filter="fade">
                                      <p:cBhvr>
                                        <p:cTn id="14" dur="1000"/>
                                        <p:tgtEl>
                                          <p:spTgt spid="14338">
                                            <p:txEl>
                                              <p:pRg st="1" end="1"/>
                                            </p:txEl>
                                          </p:spTgt>
                                        </p:tgtEl>
                                      </p:cBhvr>
                                    </p:animEffect>
                                    <p:anim calcmode="lin" valueType="num">
                                      <p:cBhvr>
                                        <p:cTn id="15" dur="1000" fill="hold"/>
                                        <p:tgtEl>
                                          <p:spTgt spid="14338">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14338">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4338">
                                            <p:txEl>
                                              <p:pRg st="2" end="2"/>
                                            </p:txEl>
                                          </p:spTgt>
                                        </p:tgtEl>
                                        <p:attrNameLst>
                                          <p:attrName>style.visibility</p:attrName>
                                        </p:attrNameLst>
                                      </p:cBhvr>
                                      <p:to>
                                        <p:strVal val="visible"/>
                                      </p:to>
                                    </p:set>
                                    <p:animEffect transition="in" filter="fade">
                                      <p:cBhvr>
                                        <p:cTn id="21" dur="1000"/>
                                        <p:tgtEl>
                                          <p:spTgt spid="14338">
                                            <p:txEl>
                                              <p:pRg st="2" end="2"/>
                                            </p:txEl>
                                          </p:spTgt>
                                        </p:tgtEl>
                                      </p:cBhvr>
                                    </p:animEffect>
                                    <p:anim calcmode="lin" valueType="num">
                                      <p:cBhvr>
                                        <p:cTn id="22" dur="1000" fill="hold"/>
                                        <p:tgtEl>
                                          <p:spTgt spid="14338">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14338">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38" grpId="0" build="p"/>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单色拓展延伸.eps" descr="id:2147500242;FounderCES"/>
          <p:cNvPicPr/>
          <p:nvPr/>
        </p:nvPicPr>
        <p:blipFill>
          <a:blip r:embed="rId2"/>
          <a:stretch>
            <a:fillRect/>
          </a:stretch>
        </p:blipFill>
        <p:spPr>
          <a:xfrm>
            <a:off x="2051720" y="449262"/>
            <a:ext cx="1944216" cy="747489"/>
          </a:xfrm>
          <a:prstGeom prst="rect">
            <a:avLst/>
          </a:prstGeom>
        </p:spPr>
      </p:pic>
      <p:pic>
        <p:nvPicPr>
          <p:cNvPr id="14339" name="Picture 2" descr="C:\Users\Administrator\Desktop\学校LOGO.jpg"/>
          <p:cNvPicPr>
            <a:picLocks noChangeAspect="1" noChangeArrowheads="1"/>
          </p:cNvPicPr>
          <p:nvPr/>
        </p:nvPicPr>
        <p:blipFill>
          <a:blip r:embed="rId3"/>
          <a:srcRect b="50735"/>
          <a:stretch>
            <a:fillRect/>
          </a:stretch>
        </p:blipFill>
        <p:spPr bwMode="auto">
          <a:xfrm>
            <a:off x="-23813" y="49213"/>
            <a:ext cx="1492251" cy="1435100"/>
          </a:xfrm>
          <a:prstGeom prst="rect">
            <a:avLst/>
          </a:prstGeom>
          <a:noFill/>
        </p:spPr>
      </p:pic>
      <p:sp>
        <p:nvSpPr>
          <p:cNvPr id="6" name="TextBox 3"/>
          <p:cNvSpPr txBox="1">
            <a:spLocks noChangeArrowheads="1"/>
          </p:cNvSpPr>
          <p:nvPr/>
        </p:nvSpPr>
        <p:spPr bwMode="auto">
          <a:xfrm>
            <a:off x="5004048" y="52388"/>
            <a:ext cx="4139952"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r>
              <a:rPr lang="en-US" altLang="zh-CN" sz="2000" b="1" i="1" dirty="0">
                <a:solidFill>
                  <a:srgbClr val="0070C0"/>
                </a:solidFill>
                <a:latin typeface="Times New Roman" pitchFamily="18" charset="0"/>
                <a:cs typeface="Times New Roman" pitchFamily="18" charset="0"/>
              </a:rPr>
              <a:t>No.</a:t>
            </a:r>
            <a:r>
              <a:rPr lang="en-US" altLang="zh-CN" sz="2000" b="1" dirty="0">
                <a:solidFill>
                  <a:srgbClr val="0070C0"/>
                </a:solidFill>
                <a:latin typeface="Times New Roman" pitchFamily="18" charset="0"/>
                <a:cs typeface="Times New Roman" pitchFamily="18" charset="0"/>
              </a:rPr>
              <a:t>1</a:t>
            </a:r>
            <a:r>
              <a:rPr lang="en-US" altLang="zh-CN" sz="2000" b="1" i="1" dirty="0">
                <a:solidFill>
                  <a:srgbClr val="0070C0"/>
                </a:solidFill>
                <a:latin typeface="Times New Roman" pitchFamily="18" charset="0"/>
                <a:cs typeface="Times New Roman" pitchFamily="18" charset="0"/>
              </a:rPr>
              <a:t>  middle  school </a:t>
            </a:r>
            <a:r>
              <a:rPr lang="zh-CN" altLang="en-US" sz="2000" b="1" dirty="0" smtClean="0">
                <a:solidFill>
                  <a:srgbClr val="0070C0"/>
                </a:solidFill>
                <a:latin typeface="Times New Roman" pitchFamily="18" charset="0"/>
                <a:cs typeface="Times New Roman" pitchFamily="18" charset="0"/>
              </a:rPr>
              <a:t>，</a:t>
            </a:r>
            <a:r>
              <a:rPr lang="en-US" altLang="zh-CN" sz="2000" b="1" i="1" dirty="0">
                <a:solidFill>
                  <a:srgbClr val="0070C0"/>
                </a:solidFill>
                <a:latin typeface="Times New Roman" pitchFamily="18" charset="0"/>
                <a:cs typeface="Times New Roman" pitchFamily="18" charset="0"/>
              </a:rPr>
              <a:t>my  love </a:t>
            </a:r>
            <a:r>
              <a:rPr lang="zh-CN" altLang="en-US" sz="2000" b="1" dirty="0">
                <a:solidFill>
                  <a:srgbClr val="0070C0"/>
                </a:solidFill>
                <a:latin typeface="Times New Roman" pitchFamily="18" charset="0"/>
                <a:cs typeface="Times New Roman" pitchFamily="18" charset="0"/>
              </a:rPr>
              <a:t>！</a:t>
            </a:r>
            <a:endParaRPr lang="zh-CN" altLang="en-US" sz="2000" b="1" i="1" dirty="0">
              <a:solidFill>
                <a:srgbClr val="0070C0"/>
              </a:solidFill>
              <a:latin typeface="Times New Roman" pitchFamily="18" charset="0"/>
              <a:cs typeface="Times New Roman" pitchFamily="18" charset="0"/>
            </a:endParaRPr>
          </a:p>
        </p:txBody>
      </p:sp>
      <mc:AlternateContent xmlns:mc="http://schemas.openxmlformats.org/markup-compatibility/2006">
        <mc:Choice xmlns:a14="http://schemas.microsoft.com/office/drawing/2010/main" Requires="a14">
          <p:sp>
            <p:nvSpPr>
              <p:cNvPr id="14338" name="副标题 2"/>
              <p:cNvSpPr>
                <a:spLocks noGrp="1"/>
              </p:cNvSpPr>
              <p:nvPr>
                <p:ph idx="1"/>
              </p:nvPr>
            </p:nvSpPr>
            <p:spPr>
              <a:xfrm>
                <a:off x="179512" y="1196751"/>
                <a:ext cx="8784976" cy="5472609"/>
              </a:xfrm>
            </p:spPr>
            <p:txBody>
              <a:bodyPr/>
              <a:lstStyle/>
              <a:p>
                <a:pPr>
                  <a:lnSpc>
                    <a:spcPct val="150000"/>
                  </a:lnSpc>
                </a:pPr>
                <a:r>
                  <a:rPr lang="zh-CN" altLang="zh-CN" sz="2800" b="1" dirty="0" smtClean="0">
                    <a:latin typeface="Times New Roman" pitchFamily="18" charset="0"/>
                    <a:cs typeface="Times New Roman" pitchFamily="18" charset="0"/>
                  </a:rPr>
                  <a:t>【解析】</a:t>
                </a:r>
                <a:r>
                  <a:rPr lang="en-US" altLang="zh-CN" sz="2800" b="1" dirty="0">
                    <a:latin typeface="Times New Roman" pitchFamily="18" charset="0"/>
                    <a:cs typeface="Times New Roman" pitchFamily="18" charset="0"/>
                  </a:rPr>
                  <a:t>(1)</a:t>
                </a:r>
                <a:r>
                  <a:rPr lang="zh-CN" altLang="zh-CN" sz="2800" b="1" dirty="0">
                    <a:latin typeface="Times New Roman" pitchFamily="18" charset="0"/>
                    <a:cs typeface="Times New Roman" pitchFamily="18" charset="0"/>
                  </a:rPr>
                  <a:t>因为</a:t>
                </a:r>
                <a:r>
                  <a:rPr lang="en-US" altLang="zh-CN" sz="2800" b="1" dirty="0">
                    <a:latin typeface="Times New Roman" pitchFamily="18" charset="0"/>
                    <a:cs typeface="Times New Roman" pitchFamily="18" charset="0"/>
                  </a:rPr>
                  <a:t>(</a:t>
                </a:r>
                <a14:m>
                  <m:oMath xmlns:m="http://schemas.openxmlformats.org/officeDocument/2006/math">
                    <m:rad>
                      <m:radPr>
                        <m:degHide m:val="on"/>
                        <m:ctrlPr>
                          <a:rPr lang="zh-CN" altLang="zh-CN" sz="2800" b="1" i="1"/>
                        </m:ctrlPr>
                      </m:radPr>
                      <m:deg/>
                      <m:e>
                        <m:r>
                          <a:rPr lang="en-US" altLang="zh-CN" sz="2800" b="1" i="1"/>
                          <m:t>𝐚</m:t>
                        </m:r>
                      </m:e>
                    </m:rad>
                    <m:r>
                      <a:rPr lang="zh-CN" altLang="zh-CN" sz="2800" b="1"/>
                      <m:t>＋</m:t>
                    </m:r>
                    <m:rad>
                      <m:radPr>
                        <m:degHide m:val="on"/>
                        <m:ctrlPr>
                          <a:rPr lang="zh-CN" altLang="zh-CN" sz="2800" b="1" i="1"/>
                        </m:ctrlPr>
                      </m:radPr>
                      <m:deg/>
                      <m:e>
                        <m:r>
                          <a:rPr lang="en-US" altLang="zh-CN" sz="2800" b="1" i="1"/>
                          <m:t>𝐛</m:t>
                        </m:r>
                      </m:e>
                    </m:rad>
                  </m:oMath>
                </a14:m>
                <a:r>
                  <a:rPr lang="en-US" altLang="zh-CN" sz="2800" b="1" dirty="0">
                    <a:latin typeface="Times New Roman" pitchFamily="18" charset="0"/>
                    <a:cs typeface="Times New Roman" pitchFamily="18" charset="0"/>
                  </a:rPr>
                  <a:t>)</a:t>
                </a:r>
                <a:r>
                  <a:rPr lang="en-US" altLang="zh-CN" sz="2800" b="1" baseline="30000" dirty="0">
                    <a:latin typeface="Times New Roman" pitchFamily="18" charset="0"/>
                    <a:cs typeface="Times New Roman" pitchFamily="18" charset="0"/>
                  </a:rPr>
                  <a:t>2</a:t>
                </a:r>
                <a:r>
                  <a:rPr lang="zh-CN" altLang="zh-CN" sz="2800" b="1" dirty="0">
                    <a:latin typeface="Times New Roman" pitchFamily="18" charset="0"/>
                    <a:cs typeface="Times New Roman" pitchFamily="18" charset="0"/>
                  </a:rPr>
                  <a:t>＝</a:t>
                </a:r>
                <a:r>
                  <a:rPr lang="en-US" altLang="zh-CN" sz="2800" b="1" i="1" dirty="0">
                    <a:latin typeface="Times New Roman" pitchFamily="18" charset="0"/>
                    <a:cs typeface="Times New Roman" pitchFamily="18" charset="0"/>
                  </a:rPr>
                  <a:t>a</a:t>
                </a:r>
                <a:r>
                  <a:rPr lang="zh-CN" altLang="zh-CN" sz="2800" b="1" dirty="0">
                    <a:latin typeface="Times New Roman" pitchFamily="18" charset="0"/>
                    <a:cs typeface="Times New Roman" pitchFamily="18" charset="0"/>
                  </a:rPr>
                  <a:t>＋</a:t>
                </a:r>
                <a:r>
                  <a:rPr lang="en-US" altLang="zh-CN" sz="2800" b="1" i="1" dirty="0">
                    <a:latin typeface="Times New Roman" pitchFamily="18" charset="0"/>
                    <a:cs typeface="Times New Roman" pitchFamily="18" charset="0"/>
                  </a:rPr>
                  <a:t>b</a:t>
                </a:r>
                <a:r>
                  <a:rPr lang="zh-CN" altLang="zh-CN" sz="2800" b="1" dirty="0">
                    <a:latin typeface="Times New Roman" pitchFamily="18" charset="0"/>
                    <a:cs typeface="Times New Roman" pitchFamily="18" charset="0"/>
                  </a:rPr>
                  <a:t>＋</a:t>
                </a:r>
                <a:r>
                  <a:rPr lang="en-US" altLang="zh-CN" sz="2800" b="1" dirty="0">
                    <a:latin typeface="Times New Roman" pitchFamily="18" charset="0"/>
                    <a:cs typeface="Times New Roman" pitchFamily="18" charset="0"/>
                  </a:rPr>
                  <a:t>2</a:t>
                </a:r>
                <a14:m>
                  <m:oMath xmlns:m="http://schemas.openxmlformats.org/officeDocument/2006/math">
                    <m:rad>
                      <m:radPr>
                        <m:degHide m:val="on"/>
                        <m:ctrlPr>
                          <a:rPr lang="zh-CN" altLang="zh-CN" sz="2800" b="1" i="1"/>
                        </m:ctrlPr>
                      </m:radPr>
                      <m:deg/>
                      <m:e>
                        <m:r>
                          <a:rPr lang="en-US" altLang="zh-CN" sz="2800" b="1" i="1"/>
                          <m:t>𝐚𝐛</m:t>
                        </m:r>
                      </m:e>
                    </m:rad>
                  </m:oMath>
                </a14:m>
                <a:r>
                  <a:rPr lang="zh-CN" altLang="zh-CN" sz="2800" b="1" dirty="0">
                    <a:latin typeface="Times New Roman" pitchFamily="18" charset="0"/>
                    <a:cs typeface="Times New Roman" pitchFamily="18" charset="0"/>
                  </a:rPr>
                  <a:t>，</a:t>
                </a:r>
                <a:endParaRPr lang="zh-CN" altLang="zh-CN" sz="2800" dirty="0">
                  <a:latin typeface="Times New Roman" pitchFamily="18" charset="0"/>
                  <a:cs typeface="Times New Roman" pitchFamily="18" charset="0"/>
                </a:endParaRPr>
              </a:p>
              <a:p>
                <a:pPr>
                  <a:lnSpc>
                    <a:spcPct val="150000"/>
                  </a:lnSpc>
                </a:pPr>
                <a:r>
                  <a:rPr lang="en-US" altLang="zh-CN" sz="2800" b="1" dirty="0">
                    <a:latin typeface="Times New Roman" pitchFamily="18" charset="0"/>
                    <a:cs typeface="Times New Roman" pitchFamily="18" charset="0"/>
                  </a:rPr>
                  <a:t>(</a:t>
                </a:r>
                <a14:m>
                  <m:oMath xmlns:m="http://schemas.openxmlformats.org/officeDocument/2006/math">
                    <m:rad>
                      <m:radPr>
                        <m:degHide m:val="on"/>
                        <m:ctrlPr>
                          <a:rPr lang="zh-CN" altLang="zh-CN" sz="2800" b="1" i="1"/>
                        </m:ctrlPr>
                      </m:radPr>
                      <m:deg/>
                      <m:e>
                        <m:r>
                          <a:rPr lang="en-US" altLang="zh-CN" sz="2800" b="1" i="1"/>
                          <m:t>𝐜</m:t>
                        </m:r>
                      </m:e>
                    </m:rad>
                    <m:r>
                      <a:rPr lang="zh-CN" altLang="zh-CN" sz="2800" b="1"/>
                      <m:t>＋</m:t>
                    </m:r>
                    <m:rad>
                      <m:radPr>
                        <m:degHide m:val="on"/>
                        <m:ctrlPr>
                          <a:rPr lang="zh-CN" altLang="zh-CN" sz="2800" b="1" i="1"/>
                        </m:ctrlPr>
                      </m:radPr>
                      <m:deg/>
                      <m:e>
                        <m:r>
                          <a:rPr lang="en-US" altLang="zh-CN" sz="2800" b="1" i="1"/>
                          <m:t>𝐝</m:t>
                        </m:r>
                      </m:e>
                    </m:rad>
                  </m:oMath>
                </a14:m>
                <a:r>
                  <a:rPr lang="en-US" altLang="zh-CN" sz="2800" b="1" dirty="0">
                    <a:latin typeface="Times New Roman" pitchFamily="18" charset="0"/>
                    <a:cs typeface="Times New Roman" pitchFamily="18" charset="0"/>
                  </a:rPr>
                  <a:t>)</a:t>
                </a:r>
                <a:r>
                  <a:rPr lang="en-US" altLang="zh-CN" sz="2800" b="1" baseline="30000" dirty="0">
                    <a:latin typeface="Times New Roman" pitchFamily="18" charset="0"/>
                    <a:cs typeface="Times New Roman" pitchFamily="18" charset="0"/>
                  </a:rPr>
                  <a:t>2</a:t>
                </a:r>
                <a:r>
                  <a:rPr lang="zh-CN" altLang="zh-CN" sz="2800" b="1" dirty="0">
                    <a:latin typeface="Times New Roman" pitchFamily="18" charset="0"/>
                    <a:cs typeface="Times New Roman" pitchFamily="18" charset="0"/>
                  </a:rPr>
                  <a:t>＝</a:t>
                </a:r>
                <a:r>
                  <a:rPr lang="en-US" altLang="zh-CN" sz="2800" b="1" i="1" dirty="0">
                    <a:latin typeface="Times New Roman" pitchFamily="18" charset="0"/>
                    <a:cs typeface="Times New Roman" pitchFamily="18" charset="0"/>
                  </a:rPr>
                  <a:t>c</a:t>
                </a:r>
                <a:r>
                  <a:rPr lang="zh-CN" altLang="zh-CN" sz="2800" b="1" dirty="0">
                    <a:latin typeface="Times New Roman" pitchFamily="18" charset="0"/>
                    <a:cs typeface="Times New Roman" pitchFamily="18" charset="0"/>
                  </a:rPr>
                  <a:t>＋</a:t>
                </a:r>
                <a:r>
                  <a:rPr lang="en-US" altLang="zh-CN" sz="2800" b="1" i="1" dirty="0">
                    <a:latin typeface="Times New Roman" pitchFamily="18" charset="0"/>
                    <a:cs typeface="Times New Roman" pitchFamily="18" charset="0"/>
                  </a:rPr>
                  <a:t>d</a:t>
                </a:r>
                <a:r>
                  <a:rPr lang="zh-CN" altLang="zh-CN" sz="2800" b="1" dirty="0">
                    <a:latin typeface="Times New Roman" pitchFamily="18" charset="0"/>
                    <a:cs typeface="Times New Roman" pitchFamily="18" charset="0"/>
                  </a:rPr>
                  <a:t>＋</a:t>
                </a:r>
                <a:r>
                  <a:rPr lang="en-US" altLang="zh-CN" sz="2800" b="1" dirty="0">
                    <a:latin typeface="Times New Roman" pitchFamily="18" charset="0"/>
                    <a:cs typeface="Times New Roman" pitchFamily="18" charset="0"/>
                  </a:rPr>
                  <a:t>2</a:t>
                </a:r>
                <a14:m>
                  <m:oMath xmlns:m="http://schemas.openxmlformats.org/officeDocument/2006/math">
                    <m:rad>
                      <m:radPr>
                        <m:degHide m:val="on"/>
                        <m:ctrlPr>
                          <a:rPr lang="zh-CN" altLang="zh-CN" sz="2800" b="1" i="1"/>
                        </m:ctrlPr>
                      </m:radPr>
                      <m:deg/>
                      <m:e>
                        <m:r>
                          <a:rPr lang="en-US" altLang="zh-CN" sz="2800" b="1" i="1"/>
                          <m:t>𝐜𝐝</m:t>
                        </m:r>
                      </m:e>
                    </m:rad>
                  </m:oMath>
                </a14:m>
                <a:r>
                  <a:rPr lang="zh-CN" altLang="zh-CN" sz="2800" b="1" dirty="0">
                    <a:latin typeface="Times New Roman" pitchFamily="18" charset="0"/>
                    <a:cs typeface="Times New Roman" pitchFamily="18" charset="0"/>
                  </a:rPr>
                  <a:t>，</a:t>
                </a:r>
                <a:endParaRPr lang="zh-CN" altLang="zh-CN" sz="2800" dirty="0">
                  <a:latin typeface="Times New Roman" pitchFamily="18" charset="0"/>
                  <a:cs typeface="Times New Roman" pitchFamily="18" charset="0"/>
                </a:endParaRPr>
              </a:p>
              <a:p>
                <a:pPr>
                  <a:lnSpc>
                    <a:spcPct val="150000"/>
                  </a:lnSpc>
                </a:pPr>
                <a:r>
                  <a:rPr lang="zh-CN" altLang="zh-CN" sz="2800" b="1" dirty="0">
                    <a:latin typeface="Times New Roman" pitchFamily="18" charset="0"/>
                    <a:cs typeface="Times New Roman" pitchFamily="18" charset="0"/>
                  </a:rPr>
                  <a:t>由题设</a:t>
                </a:r>
                <a:r>
                  <a:rPr lang="en-US" altLang="zh-CN" sz="2800" b="1" i="1" dirty="0">
                    <a:latin typeface="Times New Roman" pitchFamily="18" charset="0"/>
                    <a:cs typeface="Times New Roman" pitchFamily="18" charset="0"/>
                  </a:rPr>
                  <a:t>a</a:t>
                </a:r>
                <a:r>
                  <a:rPr lang="zh-CN" altLang="zh-CN" sz="2800" b="1" dirty="0">
                    <a:latin typeface="Times New Roman" pitchFamily="18" charset="0"/>
                    <a:cs typeface="Times New Roman" pitchFamily="18" charset="0"/>
                  </a:rPr>
                  <a:t>＋</a:t>
                </a:r>
                <a:r>
                  <a:rPr lang="en-US" altLang="zh-CN" sz="2800" b="1" i="1" dirty="0">
                    <a:latin typeface="Times New Roman" pitchFamily="18" charset="0"/>
                    <a:cs typeface="Times New Roman" pitchFamily="18" charset="0"/>
                  </a:rPr>
                  <a:t>b</a:t>
                </a:r>
                <a:r>
                  <a:rPr lang="zh-CN" altLang="zh-CN" sz="2800" b="1" dirty="0">
                    <a:latin typeface="Times New Roman" pitchFamily="18" charset="0"/>
                    <a:cs typeface="Times New Roman" pitchFamily="18" charset="0"/>
                  </a:rPr>
                  <a:t>＝</a:t>
                </a:r>
                <a:r>
                  <a:rPr lang="en-US" altLang="zh-CN" sz="2800" b="1" i="1" dirty="0">
                    <a:latin typeface="Times New Roman" pitchFamily="18" charset="0"/>
                    <a:cs typeface="Times New Roman" pitchFamily="18" charset="0"/>
                  </a:rPr>
                  <a:t>c</a:t>
                </a:r>
                <a:r>
                  <a:rPr lang="zh-CN" altLang="zh-CN" sz="2800" b="1" dirty="0">
                    <a:latin typeface="Times New Roman" pitchFamily="18" charset="0"/>
                    <a:cs typeface="Times New Roman" pitchFamily="18" charset="0"/>
                  </a:rPr>
                  <a:t>＋</a:t>
                </a:r>
                <a:r>
                  <a:rPr lang="en-US" altLang="zh-CN" sz="2800" b="1" i="1" dirty="0">
                    <a:latin typeface="Times New Roman" pitchFamily="18" charset="0"/>
                    <a:cs typeface="Times New Roman" pitchFamily="18" charset="0"/>
                  </a:rPr>
                  <a:t>d</a:t>
                </a:r>
                <a:r>
                  <a:rPr lang="zh-CN" altLang="zh-CN" sz="2800" b="1" dirty="0">
                    <a:latin typeface="Times New Roman" pitchFamily="18" charset="0"/>
                    <a:cs typeface="Times New Roman" pitchFamily="18" charset="0"/>
                  </a:rPr>
                  <a:t>，</a:t>
                </a:r>
                <a:r>
                  <a:rPr lang="en-US" altLang="zh-CN" sz="2800" b="1" i="1" dirty="0" err="1">
                    <a:latin typeface="Times New Roman" pitchFamily="18" charset="0"/>
                    <a:cs typeface="Times New Roman" pitchFamily="18" charset="0"/>
                  </a:rPr>
                  <a:t>ab</a:t>
                </a:r>
                <a:r>
                  <a:rPr lang="en-US" altLang="zh-CN" sz="2800" b="1" dirty="0">
                    <a:latin typeface="Times New Roman" pitchFamily="18" charset="0"/>
                    <a:cs typeface="Times New Roman" pitchFamily="18" charset="0"/>
                  </a:rPr>
                  <a:t>&gt;</a:t>
                </a:r>
                <a:r>
                  <a:rPr lang="en-US" altLang="zh-CN" sz="2800" b="1" i="1" dirty="0">
                    <a:latin typeface="Times New Roman" pitchFamily="18" charset="0"/>
                    <a:cs typeface="Times New Roman" pitchFamily="18" charset="0"/>
                  </a:rPr>
                  <a:t>cd</a:t>
                </a:r>
                <a:r>
                  <a:rPr lang="zh-CN" altLang="zh-CN" sz="2800" b="1" dirty="0">
                    <a:latin typeface="Times New Roman" pitchFamily="18" charset="0"/>
                    <a:cs typeface="Times New Roman" pitchFamily="18" charset="0"/>
                  </a:rPr>
                  <a:t>，得</a:t>
                </a:r>
                <a:r>
                  <a:rPr lang="en-US" altLang="zh-CN" sz="2800" b="1" dirty="0">
                    <a:latin typeface="Times New Roman" pitchFamily="18" charset="0"/>
                    <a:cs typeface="Times New Roman" pitchFamily="18" charset="0"/>
                  </a:rPr>
                  <a:t>(</a:t>
                </a:r>
                <a14:m>
                  <m:oMath xmlns:m="http://schemas.openxmlformats.org/officeDocument/2006/math">
                    <m:rad>
                      <m:radPr>
                        <m:degHide m:val="on"/>
                        <m:ctrlPr>
                          <a:rPr lang="zh-CN" altLang="zh-CN" sz="2800" b="1" i="1"/>
                        </m:ctrlPr>
                      </m:radPr>
                      <m:deg/>
                      <m:e>
                        <m:r>
                          <a:rPr lang="en-US" altLang="zh-CN" sz="2800" b="1" i="1"/>
                          <m:t>𝐚</m:t>
                        </m:r>
                      </m:e>
                    </m:rad>
                    <m:r>
                      <a:rPr lang="zh-CN" altLang="zh-CN" sz="2800" b="1"/>
                      <m:t>＋</m:t>
                    </m:r>
                    <m:rad>
                      <m:radPr>
                        <m:degHide m:val="on"/>
                        <m:ctrlPr>
                          <a:rPr lang="zh-CN" altLang="zh-CN" sz="2800" b="1" i="1"/>
                        </m:ctrlPr>
                      </m:radPr>
                      <m:deg/>
                      <m:e>
                        <m:r>
                          <a:rPr lang="en-US" altLang="zh-CN" sz="2800" b="1" i="1"/>
                          <m:t>𝐛</m:t>
                        </m:r>
                      </m:e>
                    </m:rad>
                  </m:oMath>
                </a14:m>
                <a:r>
                  <a:rPr lang="en-US" altLang="zh-CN" sz="2800" b="1" dirty="0">
                    <a:latin typeface="Times New Roman" pitchFamily="18" charset="0"/>
                    <a:cs typeface="Times New Roman" pitchFamily="18" charset="0"/>
                  </a:rPr>
                  <a:t>)</a:t>
                </a:r>
                <a:r>
                  <a:rPr lang="en-US" altLang="zh-CN" sz="2800" b="1" baseline="30000" dirty="0">
                    <a:latin typeface="Times New Roman" pitchFamily="18" charset="0"/>
                    <a:cs typeface="Times New Roman" pitchFamily="18" charset="0"/>
                  </a:rPr>
                  <a:t>2</a:t>
                </a:r>
                <a:r>
                  <a:rPr lang="en-US" altLang="zh-CN" sz="2800" b="1" dirty="0">
                    <a:latin typeface="Times New Roman" pitchFamily="18" charset="0"/>
                    <a:cs typeface="Times New Roman" pitchFamily="18" charset="0"/>
                  </a:rPr>
                  <a:t>&gt;(</a:t>
                </a:r>
                <a14:m>
                  <m:oMath xmlns:m="http://schemas.openxmlformats.org/officeDocument/2006/math">
                    <m:rad>
                      <m:radPr>
                        <m:degHide m:val="on"/>
                        <m:ctrlPr>
                          <a:rPr lang="zh-CN" altLang="zh-CN" sz="2800" b="1" i="1"/>
                        </m:ctrlPr>
                      </m:radPr>
                      <m:deg/>
                      <m:e>
                        <m:r>
                          <a:rPr lang="en-US" altLang="zh-CN" sz="2800" b="1" i="1"/>
                          <m:t>𝐜</m:t>
                        </m:r>
                      </m:e>
                    </m:rad>
                    <m:r>
                      <a:rPr lang="zh-CN" altLang="zh-CN" sz="2800" b="1"/>
                      <m:t>＋</m:t>
                    </m:r>
                    <m:rad>
                      <m:radPr>
                        <m:degHide m:val="on"/>
                        <m:ctrlPr>
                          <a:rPr lang="zh-CN" altLang="zh-CN" sz="2800" b="1" i="1"/>
                        </m:ctrlPr>
                      </m:radPr>
                      <m:deg/>
                      <m:e>
                        <m:r>
                          <a:rPr lang="en-US" altLang="zh-CN" sz="2800" b="1" i="1"/>
                          <m:t>𝐝</m:t>
                        </m:r>
                      </m:e>
                    </m:rad>
                  </m:oMath>
                </a14:m>
                <a:r>
                  <a:rPr lang="en-US" altLang="zh-CN" sz="2800" b="1" dirty="0">
                    <a:latin typeface="Times New Roman" pitchFamily="18" charset="0"/>
                    <a:cs typeface="Times New Roman" pitchFamily="18" charset="0"/>
                  </a:rPr>
                  <a:t>)</a:t>
                </a:r>
                <a:r>
                  <a:rPr lang="en-US" altLang="zh-CN" sz="2800" b="1" baseline="30000" dirty="0">
                    <a:latin typeface="Times New Roman" pitchFamily="18" charset="0"/>
                    <a:cs typeface="Times New Roman" pitchFamily="18" charset="0"/>
                  </a:rPr>
                  <a:t>2</a:t>
                </a:r>
                <a:r>
                  <a:rPr lang="en-US" altLang="zh-CN" sz="2800" b="1" dirty="0">
                    <a:latin typeface="Times New Roman" pitchFamily="18" charset="0"/>
                    <a:cs typeface="Times New Roman" pitchFamily="18" charset="0"/>
                  </a:rPr>
                  <a:t>.</a:t>
                </a:r>
                <a:endParaRPr lang="zh-CN" altLang="zh-CN" sz="2800" dirty="0">
                  <a:latin typeface="Times New Roman" pitchFamily="18" charset="0"/>
                  <a:cs typeface="Times New Roman" pitchFamily="18" charset="0"/>
                </a:endParaRPr>
              </a:p>
              <a:p>
                <a:pPr>
                  <a:lnSpc>
                    <a:spcPct val="150000"/>
                  </a:lnSpc>
                </a:pPr>
                <a:r>
                  <a:rPr lang="zh-CN" altLang="zh-CN" sz="2800" b="1" dirty="0">
                    <a:latin typeface="Times New Roman" pitchFamily="18" charset="0"/>
                    <a:cs typeface="Times New Roman" pitchFamily="18" charset="0"/>
                  </a:rPr>
                  <a:t>因此</a:t>
                </a:r>
                <a14:m>
                  <m:oMath xmlns:m="http://schemas.openxmlformats.org/officeDocument/2006/math">
                    <m:rad>
                      <m:radPr>
                        <m:degHide m:val="on"/>
                        <m:ctrlPr>
                          <a:rPr lang="zh-CN" altLang="zh-CN" sz="2800" b="1" i="1"/>
                        </m:ctrlPr>
                      </m:radPr>
                      <m:deg/>
                      <m:e>
                        <m:r>
                          <a:rPr lang="en-US" altLang="zh-CN" sz="2800" b="1" i="1"/>
                          <m:t>𝐚</m:t>
                        </m:r>
                      </m:e>
                    </m:rad>
                    <m:r>
                      <a:rPr lang="zh-CN" altLang="zh-CN" sz="2800" b="1"/>
                      <m:t>＋</m:t>
                    </m:r>
                    <m:rad>
                      <m:radPr>
                        <m:degHide m:val="on"/>
                        <m:ctrlPr>
                          <a:rPr lang="zh-CN" altLang="zh-CN" sz="2800" b="1" i="1"/>
                        </m:ctrlPr>
                      </m:radPr>
                      <m:deg/>
                      <m:e>
                        <m:r>
                          <a:rPr lang="en-US" altLang="zh-CN" sz="2800" b="1" i="1"/>
                          <m:t>𝐛</m:t>
                        </m:r>
                      </m:e>
                    </m:rad>
                  </m:oMath>
                </a14:m>
                <a:r>
                  <a:rPr lang="en-US" altLang="zh-CN" sz="2800" b="1" dirty="0">
                    <a:latin typeface="Times New Roman" pitchFamily="18" charset="0"/>
                    <a:cs typeface="Times New Roman" pitchFamily="18" charset="0"/>
                  </a:rPr>
                  <a:t>&gt;</a:t>
                </a:r>
                <a14:m>
                  <m:oMath xmlns:m="http://schemas.openxmlformats.org/officeDocument/2006/math">
                    <m:rad>
                      <m:radPr>
                        <m:degHide m:val="on"/>
                        <m:ctrlPr>
                          <a:rPr lang="zh-CN" altLang="zh-CN" sz="2800" b="1" i="1"/>
                        </m:ctrlPr>
                      </m:radPr>
                      <m:deg/>
                      <m:e>
                        <m:r>
                          <a:rPr lang="en-US" altLang="zh-CN" sz="2800" b="1" i="1"/>
                          <m:t>𝐜</m:t>
                        </m:r>
                      </m:e>
                    </m:rad>
                    <m:r>
                      <a:rPr lang="zh-CN" altLang="zh-CN" sz="2800" b="1"/>
                      <m:t>＋</m:t>
                    </m:r>
                    <m:rad>
                      <m:radPr>
                        <m:degHide m:val="on"/>
                        <m:ctrlPr>
                          <a:rPr lang="zh-CN" altLang="zh-CN" sz="2800" b="1" i="1"/>
                        </m:ctrlPr>
                      </m:radPr>
                      <m:deg/>
                      <m:e>
                        <m:r>
                          <a:rPr lang="en-US" altLang="zh-CN" sz="2800" b="1" i="1"/>
                          <m:t>𝐝</m:t>
                        </m:r>
                      </m:e>
                    </m:rad>
                  </m:oMath>
                </a14:m>
                <a:r>
                  <a:rPr lang="en-US" altLang="zh-CN" sz="2800" b="1" dirty="0">
                    <a:latin typeface="Times New Roman" pitchFamily="18" charset="0"/>
                    <a:cs typeface="Times New Roman" pitchFamily="18" charset="0"/>
                  </a:rPr>
                  <a:t>.</a:t>
                </a:r>
                <a:endParaRPr lang="zh-CN" altLang="zh-CN" sz="2800" dirty="0">
                  <a:latin typeface="Times New Roman" pitchFamily="18" charset="0"/>
                  <a:cs typeface="Times New Roman" pitchFamily="18" charset="0"/>
                </a:endParaRPr>
              </a:p>
            </p:txBody>
          </p:sp>
        </mc:Choice>
        <mc:Fallback>
          <p:sp>
            <p:nvSpPr>
              <p:cNvPr id="14338" name="副标题 2"/>
              <p:cNvSpPr>
                <a:spLocks noGrp="1" noRot="1" noChangeAspect="1" noMove="1" noResize="1" noEditPoints="1" noAdjustHandles="1" noChangeArrowheads="1" noChangeShapeType="1" noTextEdit="1"/>
              </p:cNvSpPr>
              <p:nvPr>
                <p:ph idx="1"/>
              </p:nvPr>
            </p:nvSpPr>
            <p:spPr>
              <a:xfrm>
                <a:off x="179512" y="1196751"/>
                <a:ext cx="8784976" cy="5472609"/>
              </a:xfrm>
              <a:blipFill rotWithShape="1">
                <a:blip r:embed="rId4"/>
                <a:stretch>
                  <a:fillRect l="-1179" r="-1387"/>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28464106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4338">
                                            <p:txEl>
                                              <p:pRg st="0" end="0"/>
                                            </p:txEl>
                                          </p:spTgt>
                                        </p:tgtEl>
                                        <p:attrNameLst>
                                          <p:attrName>style.visibility</p:attrName>
                                        </p:attrNameLst>
                                      </p:cBhvr>
                                      <p:to>
                                        <p:strVal val="visible"/>
                                      </p:to>
                                    </p:set>
                                    <p:animEffect transition="in" filter="fade">
                                      <p:cBhvr>
                                        <p:cTn id="7" dur="1000"/>
                                        <p:tgtEl>
                                          <p:spTgt spid="14338">
                                            <p:txEl>
                                              <p:pRg st="0" end="0"/>
                                            </p:txEl>
                                          </p:spTgt>
                                        </p:tgtEl>
                                      </p:cBhvr>
                                    </p:animEffect>
                                    <p:anim calcmode="lin" valueType="num">
                                      <p:cBhvr>
                                        <p:cTn id="8" dur="1000" fill="hold"/>
                                        <p:tgtEl>
                                          <p:spTgt spid="14338">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14338">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4338">
                                            <p:txEl>
                                              <p:pRg st="1" end="1"/>
                                            </p:txEl>
                                          </p:spTgt>
                                        </p:tgtEl>
                                        <p:attrNameLst>
                                          <p:attrName>style.visibility</p:attrName>
                                        </p:attrNameLst>
                                      </p:cBhvr>
                                      <p:to>
                                        <p:strVal val="visible"/>
                                      </p:to>
                                    </p:set>
                                    <p:animEffect transition="in" filter="fade">
                                      <p:cBhvr>
                                        <p:cTn id="14" dur="1000"/>
                                        <p:tgtEl>
                                          <p:spTgt spid="14338">
                                            <p:txEl>
                                              <p:pRg st="1" end="1"/>
                                            </p:txEl>
                                          </p:spTgt>
                                        </p:tgtEl>
                                      </p:cBhvr>
                                    </p:animEffect>
                                    <p:anim calcmode="lin" valueType="num">
                                      <p:cBhvr>
                                        <p:cTn id="15" dur="1000" fill="hold"/>
                                        <p:tgtEl>
                                          <p:spTgt spid="14338">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14338">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4338">
                                            <p:txEl>
                                              <p:pRg st="2" end="2"/>
                                            </p:txEl>
                                          </p:spTgt>
                                        </p:tgtEl>
                                        <p:attrNameLst>
                                          <p:attrName>style.visibility</p:attrName>
                                        </p:attrNameLst>
                                      </p:cBhvr>
                                      <p:to>
                                        <p:strVal val="visible"/>
                                      </p:to>
                                    </p:set>
                                    <p:animEffect transition="in" filter="fade">
                                      <p:cBhvr>
                                        <p:cTn id="21" dur="1000"/>
                                        <p:tgtEl>
                                          <p:spTgt spid="14338">
                                            <p:txEl>
                                              <p:pRg st="2" end="2"/>
                                            </p:txEl>
                                          </p:spTgt>
                                        </p:tgtEl>
                                      </p:cBhvr>
                                    </p:animEffect>
                                    <p:anim calcmode="lin" valueType="num">
                                      <p:cBhvr>
                                        <p:cTn id="22" dur="1000" fill="hold"/>
                                        <p:tgtEl>
                                          <p:spTgt spid="14338">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14338">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14338">
                                            <p:txEl>
                                              <p:pRg st="3" end="3"/>
                                            </p:txEl>
                                          </p:spTgt>
                                        </p:tgtEl>
                                        <p:attrNameLst>
                                          <p:attrName>style.visibility</p:attrName>
                                        </p:attrNameLst>
                                      </p:cBhvr>
                                      <p:to>
                                        <p:strVal val="visible"/>
                                      </p:to>
                                    </p:set>
                                    <p:animEffect transition="in" filter="fade">
                                      <p:cBhvr>
                                        <p:cTn id="28" dur="1000"/>
                                        <p:tgtEl>
                                          <p:spTgt spid="14338">
                                            <p:txEl>
                                              <p:pRg st="3" end="3"/>
                                            </p:txEl>
                                          </p:spTgt>
                                        </p:tgtEl>
                                      </p:cBhvr>
                                    </p:animEffect>
                                    <p:anim calcmode="lin" valueType="num">
                                      <p:cBhvr>
                                        <p:cTn id="29" dur="1000" fill="hold"/>
                                        <p:tgtEl>
                                          <p:spTgt spid="14338">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14338">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38" grpId="0" build="p"/>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单色拓展延伸.eps" descr="id:2147500242;FounderCES"/>
          <p:cNvPicPr/>
          <p:nvPr/>
        </p:nvPicPr>
        <p:blipFill>
          <a:blip r:embed="rId2"/>
          <a:stretch>
            <a:fillRect/>
          </a:stretch>
        </p:blipFill>
        <p:spPr>
          <a:xfrm>
            <a:off x="2051720" y="449262"/>
            <a:ext cx="1944216" cy="747489"/>
          </a:xfrm>
          <a:prstGeom prst="rect">
            <a:avLst/>
          </a:prstGeom>
        </p:spPr>
      </p:pic>
      <p:pic>
        <p:nvPicPr>
          <p:cNvPr id="14339" name="Picture 2" descr="C:\Users\Administrator\Desktop\学校LOGO.jpg"/>
          <p:cNvPicPr>
            <a:picLocks noChangeAspect="1" noChangeArrowheads="1"/>
          </p:cNvPicPr>
          <p:nvPr/>
        </p:nvPicPr>
        <p:blipFill>
          <a:blip r:embed="rId3"/>
          <a:srcRect b="50735"/>
          <a:stretch>
            <a:fillRect/>
          </a:stretch>
        </p:blipFill>
        <p:spPr bwMode="auto">
          <a:xfrm>
            <a:off x="-23813" y="49213"/>
            <a:ext cx="1492251" cy="1435100"/>
          </a:xfrm>
          <a:prstGeom prst="rect">
            <a:avLst/>
          </a:prstGeom>
          <a:noFill/>
        </p:spPr>
      </p:pic>
      <p:sp>
        <p:nvSpPr>
          <p:cNvPr id="6" name="TextBox 3"/>
          <p:cNvSpPr txBox="1">
            <a:spLocks noChangeArrowheads="1"/>
          </p:cNvSpPr>
          <p:nvPr/>
        </p:nvSpPr>
        <p:spPr bwMode="auto">
          <a:xfrm>
            <a:off x="5004048" y="52388"/>
            <a:ext cx="4139952"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r>
              <a:rPr lang="en-US" altLang="zh-CN" sz="2000" b="1" i="1" dirty="0">
                <a:solidFill>
                  <a:srgbClr val="0070C0"/>
                </a:solidFill>
                <a:latin typeface="Times New Roman" pitchFamily="18" charset="0"/>
                <a:cs typeface="Times New Roman" pitchFamily="18" charset="0"/>
              </a:rPr>
              <a:t>No.</a:t>
            </a:r>
            <a:r>
              <a:rPr lang="en-US" altLang="zh-CN" sz="2000" b="1" dirty="0">
                <a:solidFill>
                  <a:srgbClr val="0070C0"/>
                </a:solidFill>
                <a:latin typeface="Times New Roman" pitchFamily="18" charset="0"/>
                <a:cs typeface="Times New Roman" pitchFamily="18" charset="0"/>
              </a:rPr>
              <a:t>1</a:t>
            </a:r>
            <a:r>
              <a:rPr lang="en-US" altLang="zh-CN" sz="2000" b="1" i="1" dirty="0">
                <a:solidFill>
                  <a:srgbClr val="0070C0"/>
                </a:solidFill>
                <a:latin typeface="Times New Roman" pitchFamily="18" charset="0"/>
                <a:cs typeface="Times New Roman" pitchFamily="18" charset="0"/>
              </a:rPr>
              <a:t>  middle  school </a:t>
            </a:r>
            <a:r>
              <a:rPr lang="zh-CN" altLang="en-US" sz="2000" b="1" dirty="0" smtClean="0">
                <a:solidFill>
                  <a:srgbClr val="0070C0"/>
                </a:solidFill>
                <a:latin typeface="Times New Roman" pitchFamily="18" charset="0"/>
                <a:cs typeface="Times New Roman" pitchFamily="18" charset="0"/>
              </a:rPr>
              <a:t>，</a:t>
            </a:r>
            <a:r>
              <a:rPr lang="en-US" altLang="zh-CN" sz="2000" b="1" i="1" dirty="0">
                <a:solidFill>
                  <a:srgbClr val="0070C0"/>
                </a:solidFill>
                <a:latin typeface="Times New Roman" pitchFamily="18" charset="0"/>
                <a:cs typeface="Times New Roman" pitchFamily="18" charset="0"/>
              </a:rPr>
              <a:t>my  love </a:t>
            </a:r>
            <a:r>
              <a:rPr lang="zh-CN" altLang="en-US" sz="2000" b="1" dirty="0">
                <a:solidFill>
                  <a:srgbClr val="0070C0"/>
                </a:solidFill>
                <a:latin typeface="Times New Roman" pitchFamily="18" charset="0"/>
                <a:cs typeface="Times New Roman" pitchFamily="18" charset="0"/>
              </a:rPr>
              <a:t>！</a:t>
            </a:r>
            <a:endParaRPr lang="zh-CN" altLang="en-US" sz="2000" b="1" i="1" dirty="0">
              <a:solidFill>
                <a:srgbClr val="0070C0"/>
              </a:solidFill>
              <a:latin typeface="Times New Roman" pitchFamily="18" charset="0"/>
              <a:cs typeface="Times New Roman" pitchFamily="18" charset="0"/>
            </a:endParaRPr>
          </a:p>
        </p:txBody>
      </p:sp>
      <mc:AlternateContent xmlns:mc="http://schemas.openxmlformats.org/markup-compatibility/2006">
        <mc:Choice xmlns:a14="http://schemas.microsoft.com/office/drawing/2010/main" Requires="a14">
          <p:sp>
            <p:nvSpPr>
              <p:cNvPr id="14338" name="副标题 2"/>
              <p:cNvSpPr>
                <a:spLocks noGrp="1"/>
              </p:cNvSpPr>
              <p:nvPr>
                <p:ph idx="1"/>
              </p:nvPr>
            </p:nvSpPr>
            <p:spPr>
              <a:xfrm>
                <a:off x="179512" y="1196751"/>
                <a:ext cx="8784976" cy="5472609"/>
              </a:xfrm>
            </p:spPr>
            <p:txBody>
              <a:bodyPr/>
              <a:lstStyle/>
              <a:p>
                <a:r>
                  <a:rPr lang="en-US" altLang="zh-CN" sz="2800" b="1" dirty="0" smtClean="0">
                    <a:latin typeface="Times New Roman" pitchFamily="18" charset="0"/>
                    <a:cs typeface="Times New Roman" pitchFamily="18" charset="0"/>
                  </a:rPr>
                  <a:t>(</a:t>
                </a:r>
                <a:r>
                  <a:rPr lang="en-US" altLang="zh-CN" sz="2800" b="1" dirty="0">
                    <a:latin typeface="Times New Roman" pitchFamily="18" charset="0"/>
                    <a:cs typeface="Times New Roman" pitchFamily="18" charset="0"/>
                  </a:rPr>
                  <a:t>2)</a:t>
                </a:r>
                <a:r>
                  <a:rPr lang="zh-CN" altLang="zh-CN" sz="2800" b="1" dirty="0">
                    <a:latin typeface="Times New Roman" pitchFamily="18" charset="0"/>
                    <a:cs typeface="Times New Roman" pitchFamily="18" charset="0"/>
                  </a:rPr>
                  <a:t>若</a:t>
                </a:r>
                <a:r>
                  <a:rPr lang="en-US" altLang="zh-CN" sz="2800" b="1" dirty="0">
                    <a:latin typeface="Times New Roman" pitchFamily="18" charset="0"/>
                    <a:cs typeface="Times New Roman" pitchFamily="18" charset="0"/>
                  </a:rPr>
                  <a:t>|</a:t>
                </a:r>
                <a:r>
                  <a:rPr lang="en-US" altLang="zh-CN" sz="2800" b="1" i="1" dirty="0">
                    <a:latin typeface="Times New Roman" pitchFamily="18" charset="0"/>
                    <a:cs typeface="Times New Roman" pitchFamily="18" charset="0"/>
                  </a:rPr>
                  <a:t>a</a:t>
                </a:r>
                <a:r>
                  <a:rPr lang="zh-CN" altLang="zh-CN" sz="2800" b="1" dirty="0">
                    <a:latin typeface="Times New Roman" pitchFamily="18" charset="0"/>
                    <a:cs typeface="Times New Roman" pitchFamily="18" charset="0"/>
                  </a:rPr>
                  <a:t>－</a:t>
                </a:r>
                <a:r>
                  <a:rPr lang="en-US" altLang="zh-CN" sz="2800" b="1" i="1" dirty="0">
                    <a:latin typeface="Times New Roman" pitchFamily="18" charset="0"/>
                    <a:cs typeface="Times New Roman" pitchFamily="18" charset="0"/>
                  </a:rPr>
                  <a:t>b</a:t>
                </a:r>
                <a:r>
                  <a:rPr lang="en-US" altLang="zh-CN" sz="2800" b="1" dirty="0">
                    <a:latin typeface="Times New Roman" pitchFamily="18" charset="0"/>
                    <a:cs typeface="Times New Roman" pitchFamily="18" charset="0"/>
                  </a:rPr>
                  <a:t>|&lt;|</a:t>
                </a:r>
                <a:r>
                  <a:rPr lang="en-US" altLang="zh-CN" sz="2800" b="1" i="1" dirty="0">
                    <a:latin typeface="Times New Roman" pitchFamily="18" charset="0"/>
                    <a:cs typeface="Times New Roman" pitchFamily="18" charset="0"/>
                  </a:rPr>
                  <a:t>c</a:t>
                </a:r>
                <a:r>
                  <a:rPr lang="zh-CN" altLang="zh-CN" sz="2800" b="1" dirty="0">
                    <a:latin typeface="Times New Roman" pitchFamily="18" charset="0"/>
                    <a:cs typeface="Times New Roman" pitchFamily="18" charset="0"/>
                  </a:rPr>
                  <a:t>－</a:t>
                </a:r>
                <a:r>
                  <a:rPr lang="en-US" altLang="zh-CN" sz="2800" b="1" i="1" dirty="0">
                    <a:latin typeface="Times New Roman" pitchFamily="18" charset="0"/>
                    <a:cs typeface="Times New Roman" pitchFamily="18" charset="0"/>
                  </a:rPr>
                  <a:t>d</a:t>
                </a:r>
                <a:r>
                  <a:rPr lang="en-US" altLang="zh-CN" sz="2800" b="1" dirty="0">
                    <a:latin typeface="Times New Roman" pitchFamily="18" charset="0"/>
                    <a:cs typeface="Times New Roman" pitchFamily="18" charset="0"/>
                  </a:rPr>
                  <a:t>|</a:t>
                </a:r>
                <a:r>
                  <a:rPr lang="zh-CN" altLang="zh-CN" sz="2800" b="1" dirty="0">
                    <a:latin typeface="Times New Roman" pitchFamily="18" charset="0"/>
                    <a:cs typeface="Times New Roman" pitchFamily="18" charset="0"/>
                  </a:rPr>
                  <a:t>，则</a:t>
                </a:r>
                <a:r>
                  <a:rPr lang="en-US" altLang="zh-CN" sz="2800" b="1" dirty="0">
                    <a:latin typeface="Times New Roman" pitchFamily="18" charset="0"/>
                    <a:cs typeface="Times New Roman" pitchFamily="18" charset="0"/>
                  </a:rPr>
                  <a:t>(</a:t>
                </a:r>
                <a:r>
                  <a:rPr lang="en-US" altLang="zh-CN" sz="2800" b="1" i="1" dirty="0">
                    <a:latin typeface="Times New Roman" pitchFamily="18" charset="0"/>
                    <a:cs typeface="Times New Roman" pitchFamily="18" charset="0"/>
                  </a:rPr>
                  <a:t>a</a:t>
                </a:r>
                <a:r>
                  <a:rPr lang="zh-CN" altLang="zh-CN" sz="2800" b="1" dirty="0">
                    <a:latin typeface="Times New Roman" pitchFamily="18" charset="0"/>
                    <a:cs typeface="Times New Roman" pitchFamily="18" charset="0"/>
                  </a:rPr>
                  <a:t>－</a:t>
                </a:r>
                <a:r>
                  <a:rPr lang="en-US" altLang="zh-CN" sz="2800" b="1" i="1" dirty="0">
                    <a:latin typeface="Times New Roman" pitchFamily="18" charset="0"/>
                    <a:cs typeface="Times New Roman" pitchFamily="18" charset="0"/>
                  </a:rPr>
                  <a:t>b</a:t>
                </a:r>
                <a:r>
                  <a:rPr lang="en-US" altLang="zh-CN" sz="2800" b="1" dirty="0">
                    <a:latin typeface="Times New Roman" pitchFamily="18" charset="0"/>
                    <a:cs typeface="Times New Roman" pitchFamily="18" charset="0"/>
                  </a:rPr>
                  <a:t>)</a:t>
                </a:r>
                <a:r>
                  <a:rPr lang="en-US" altLang="zh-CN" sz="2800" b="1" baseline="30000" dirty="0">
                    <a:latin typeface="Times New Roman" pitchFamily="18" charset="0"/>
                    <a:cs typeface="Times New Roman" pitchFamily="18" charset="0"/>
                  </a:rPr>
                  <a:t>2</a:t>
                </a:r>
                <a:r>
                  <a:rPr lang="en-US" altLang="zh-CN" sz="2800" b="1" dirty="0">
                    <a:latin typeface="Times New Roman" pitchFamily="18" charset="0"/>
                    <a:cs typeface="Times New Roman" pitchFamily="18" charset="0"/>
                  </a:rPr>
                  <a:t>&lt;(</a:t>
                </a:r>
                <a:r>
                  <a:rPr lang="en-US" altLang="zh-CN" sz="2800" b="1" i="1" dirty="0">
                    <a:latin typeface="Times New Roman" pitchFamily="18" charset="0"/>
                    <a:cs typeface="Times New Roman" pitchFamily="18" charset="0"/>
                  </a:rPr>
                  <a:t>c</a:t>
                </a:r>
                <a:r>
                  <a:rPr lang="zh-CN" altLang="zh-CN" sz="2800" b="1" dirty="0">
                    <a:latin typeface="Times New Roman" pitchFamily="18" charset="0"/>
                    <a:cs typeface="Times New Roman" pitchFamily="18" charset="0"/>
                  </a:rPr>
                  <a:t>－</a:t>
                </a:r>
                <a:r>
                  <a:rPr lang="en-US" altLang="zh-CN" sz="2800" b="1" i="1" dirty="0">
                    <a:latin typeface="Times New Roman" pitchFamily="18" charset="0"/>
                    <a:cs typeface="Times New Roman" pitchFamily="18" charset="0"/>
                  </a:rPr>
                  <a:t>d</a:t>
                </a:r>
                <a:r>
                  <a:rPr lang="en-US" altLang="zh-CN" sz="2800" b="1" dirty="0">
                    <a:latin typeface="Times New Roman" pitchFamily="18" charset="0"/>
                    <a:cs typeface="Times New Roman" pitchFamily="18" charset="0"/>
                  </a:rPr>
                  <a:t>)</a:t>
                </a:r>
                <a:r>
                  <a:rPr lang="en-US" altLang="zh-CN" sz="2800" b="1" baseline="30000" dirty="0">
                    <a:latin typeface="Times New Roman" pitchFamily="18" charset="0"/>
                    <a:cs typeface="Times New Roman" pitchFamily="18" charset="0"/>
                  </a:rPr>
                  <a:t>2</a:t>
                </a:r>
                <a:r>
                  <a:rPr lang="zh-CN" altLang="zh-CN" sz="2800" b="1" dirty="0">
                    <a:latin typeface="Times New Roman" pitchFamily="18" charset="0"/>
                    <a:cs typeface="Times New Roman" pitchFamily="18" charset="0"/>
                  </a:rPr>
                  <a:t>，</a:t>
                </a:r>
                <a:endParaRPr lang="zh-CN" altLang="zh-CN" sz="2800" dirty="0">
                  <a:latin typeface="Times New Roman" pitchFamily="18" charset="0"/>
                  <a:cs typeface="Times New Roman" pitchFamily="18" charset="0"/>
                </a:endParaRPr>
              </a:p>
              <a:p>
                <a:r>
                  <a:rPr lang="zh-CN" altLang="zh-CN" sz="2800" b="1" dirty="0">
                    <a:latin typeface="Times New Roman" pitchFamily="18" charset="0"/>
                    <a:cs typeface="Times New Roman" pitchFamily="18" charset="0"/>
                  </a:rPr>
                  <a:t>即</a:t>
                </a:r>
                <a:r>
                  <a:rPr lang="en-US" altLang="zh-CN" sz="2800" b="1" dirty="0">
                    <a:latin typeface="Times New Roman" pitchFamily="18" charset="0"/>
                    <a:cs typeface="Times New Roman" pitchFamily="18" charset="0"/>
                  </a:rPr>
                  <a:t>(</a:t>
                </a:r>
                <a:r>
                  <a:rPr lang="en-US" altLang="zh-CN" sz="2800" b="1" i="1" dirty="0">
                    <a:latin typeface="Times New Roman" pitchFamily="18" charset="0"/>
                    <a:cs typeface="Times New Roman" pitchFamily="18" charset="0"/>
                  </a:rPr>
                  <a:t>a</a:t>
                </a:r>
                <a:r>
                  <a:rPr lang="zh-CN" altLang="zh-CN" sz="2800" b="1" dirty="0">
                    <a:latin typeface="Times New Roman" pitchFamily="18" charset="0"/>
                    <a:cs typeface="Times New Roman" pitchFamily="18" charset="0"/>
                  </a:rPr>
                  <a:t>＋</a:t>
                </a:r>
                <a:r>
                  <a:rPr lang="en-US" altLang="zh-CN" sz="2800" b="1" i="1" dirty="0">
                    <a:latin typeface="Times New Roman" pitchFamily="18" charset="0"/>
                    <a:cs typeface="Times New Roman" pitchFamily="18" charset="0"/>
                  </a:rPr>
                  <a:t>b</a:t>
                </a:r>
                <a:r>
                  <a:rPr lang="en-US" altLang="zh-CN" sz="2800" b="1" dirty="0">
                    <a:latin typeface="Times New Roman" pitchFamily="18" charset="0"/>
                    <a:cs typeface="Times New Roman" pitchFamily="18" charset="0"/>
                  </a:rPr>
                  <a:t>)</a:t>
                </a:r>
                <a:r>
                  <a:rPr lang="en-US" altLang="zh-CN" sz="2800" b="1" baseline="30000" dirty="0">
                    <a:latin typeface="Times New Roman" pitchFamily="18" charset="0"/>
                    <a:cs typeface="Times New Roman" pitchFamily="18" charset="0"/>
                  </a:rPr>
                  <a:t>2</a:t>
                </a:r>
                <a:r>
                  <a:rPr lang="zh-CN" altLang="zh-CN" sz="2800" b="1" dirty="0">
                    <a:latin typeface="Times New Roman" pitchFamily="18" charset="0"/>
                    <a:cs typeface="Times New Roman" pitchFamily="18" charset="0"/>
                  </a:rPr>
                  <a:t>－</a:t>
                </a:r>
                <a:r>
                  <a:rPr lang="en-US" altLang="zh-CN" sz="2800" b="1" dirty="0">
                    <a:latin typeface="Times New Roman" pitchFamily="18" charset="0"/>
                    <a:cs typeface="Times New Roman" pitchFamily="18" charset="0"/>
                  </a:rPr>
                  <a:t>4</a:t>
                </a:r>
                <a:r>
                  <a:rPr lang="en-US" altLang="zh-CN" sz="2800" b="1" i="1" dirty="0">
                    <a:latin typeface="Times New Roman" pitchFamily="18" charset="0"/>
                    <a:cs typeface="Times New Roman" pitchFamily="18" charset="0"/>
                  </a:rPr>
                  <a:t>ab</a:t>
                </a:r>
                <a:r>
                  <a:rPr lang="en-US" altLang="zh-CN" sz="2800" b="1" dirty="0">
                    <a:latin typeface="Times New Roman" pitchFamily="18" charset="0"/>
                    <a:cs typeface="Times New Roman" pitchFamily="18" charset="0"/>
                  </a:rPr>
                  <a:t>&lt;(</a:t>
                </a:r>
                <a:r>
                  <a:rPr lang="en-US" altLang="zh-CN" sz="2800" b="1" i="1" dirty="0">
                    <a:latin typeface="Times New Roman" pitchFamily="18" charset="0"/>
                    <a:cs typeface="Times New Roman" pitchFamily="18" charset="0"/>
                  </a:rPr>
                  <a:t>c</a:t>
                </a:r>
                <a:r>
                  <a:rPr lang="zh-CN" altLang="zh-CN" sz="2800" b="1" dirty="0">
                    <a:latin typeface="Times New Roman" pitchFamily="18" charset="0"/>
                    <a:cs typeface="Times New Roman" pitchFamily="18" charset="0"/>
                  </a:rPr>
                  <a:t>＋</a:t>
                </a:r>
                <a:r>
                  <a:rPr lang="en-US" altLang="zh-CN" sz="2800" b="1" i="1" dirty="0">
                    <a:latin typeface="Times New Roman" pitchFamily="18" charset="0"/>
                    <a:cs typeface="Times New Roman" pitchFamily="18" charset="0"/>
                  </a:rPr>
                  <a:t>d</a:t>
                </a:r>
                <a:r>
                  <a:rPr lang="en-US" altLang="zh-CN" sz="2800" b="1" dirty="0">
                    <a:latin typeface="Times New Roman" pitchFamily="18" charset="0"/>
                    <a:cs typeface="Times New Roman" pitchFamily="18" charset="0"/>
                  </a:rPr>
                  <a:t>)</a:t>
                </a:r>
                <a:r>
                  <a:rPr lang="en-US" altLang="zh-CN" sz="2800" b="1" baseline="30000" dirty="0">
                    <a:latin typeface="Times New Roman" pitchFamily="18" charset="0"/>
                    <a:cs typeface="Times New Roman" pitchFamily="18" charset="0"/>
                  </a:rPr>
                  <a:t>2</a:t>
                </a:r>
                <a:r>
                  <a:rPr lang="zh-CN" altLang="zh-CN" sz="2800" b="1" dirty="0">
                    <a:latin typeface="Times New Roman" pitchFamily="18" charset="0"/>
                    <a:cs typeface="Times New Roman" pitchFamily="18" charset="0"/>
                  </a:rPr>
                  <a:t>－</a:t>
                </a:r>
                <a:r>
                  <a:rPr lang="en-US" altLang="zh-CN" sz="2800" b="1" dirty="0">
                    <a:latin typeface="Times New Roman" pitchFamily="18" charset="0"/>
                    <a:cs typeface="Times New Roman" pitchFamily="18" charset="0"/>
                  </a:rPr>
                  <a:t>4</a:t>
                </a:r>
                <a:r>
                  <a:rPr lang="en-US" altLang="zh-CN" sz="2800" b="1" i="1" dirty="0">
                    <a:latin typeface="Times New Roman" pitchFamily="18" charset="0"/>
                    <a:cs typeface="Times New Roman" pitchFamily="18" charset="0"/>
                  </a:rPr>
                  <a:t>cd</a:t>
                </a:r>
                <a:r>
                  <a:rPr lang="en-US" altLang="zh-CN" sz="2800" b="1" dirty="0">
                    <a:latin typeface="Times New Roman" pitchFamily="18" charset="0"/>
                    <a:cs typeface="Times New Roman" pitchFamily="18" charset="0"/>
                  </a:rPr>
                  <a:t>.</a:t>
                </a:r>
                <a:endParaRPr lang="zh-CN" altLang="zh-CN" sz="2800" dirty="0">
                  <a:latin typeface="Times New Roman" pitchFamily="18" charset="0"/>
                  <a:cs typeface="Times New Roman" pitchFamily="18" charset="0"/>
                </a:endParaRPr>
              </a:p>
              <a:p>
                <a:r>
                  <a:rPr lang="zh-CN" altLang="zh-CN" sz="2800" b="1" dirty="0">
                    <a:latin typeface="Times New Roman" pitchFamily="18" charset="0"/>
                    <a:cs typeface="Times New Roman" pitchFamily="18" charset="0"/>
                  </a:rPr>
                  <a:t>因为</a:t>
                </a:r>
                <a:r>
                  <a:rPr lang="en-US" altLang="zh-CN" sz="2800" b="1" i="1" dirty="0">
                    <a:latin typeface="Times New Roman" pitchFamily="18" charset="0"/>
                    <a:cs typeface="Times New Roman" pitchFamily="18" charset="0"/>
                  </a:rPr>
                  <a:t>a</a:t>
                </a:r>
                <a:r>
                  <a:rPr lang="zh-CN" altLang="zh-CN" sz="2800" b="1" dirty="0">
                    <a:latin typeface="Times New Roman" pitchFamily="18" charset="0"/>
                    <a:cs typeface="Times New Roman" pitchFamily="18" charset="0"/>
                  </a:rPr>
                  <a:t>＋</a:t>
                </a:r>
                <a:r>
                  <a:rPr lang="en-US" altLang="zh-CN" sz="2800" b="1" i="1" dirty="0">
                    <a:latin typeface="Times New Roman" pitchFamily="18" charset="0"/>
                    <a:cs typeface="Times New Roman" pitchFamily="18" charset="0"/>
                  </a:rPr>
                  <a:t>b</a:t>
                </a:r>
                <a:r>
                  <a:rPr lang="zh-CN" altLang="zh-CN" sz="2800" b="1" dirty="0">
                    <a:latin typeface="Times New Roman" pitchFamily="18" charset="0"/>
                    <a:cs typeface="Times New Roman" pitchFamily="18" charset="0"/>
                  </a:rPr>
                  <a:t>＝</a:t>
                </a:r>
                <a:r>
                  <a:rPr lang="en-US" altLang="zh-CN" sz="2800" b="1" i="1" dirty="0">
                    <a:latin typeface="Times New Roman" pitchFamily="18" charset="0"/>
                    <a:cs typeface="Times New Roman" pitchFamily="18" charset="0"/>
                  </a:rPr>
                  <a:t>c</a:t>
                </a:r>
                <a:r>
                  <a:rPr lang="zh-CN" altLang="zh-CN" sz="2800" b="1" dirty="0">
                    <a:latin typeface="Times New Roman" pitchFamily="18" charset="0"/>
                    <a:cs typeface="Times New Roman" pitchFamily="18" charset="0"/>
                  </a:rPr>
                  <a:t>＋</a:t>
                </a:r>
                <a:r>
                  <a:rPr lang="en-US" altLang="zh-CN" sz="2800" b="1" i="1" dirty="0">
                    <a:latin typeface="Times New Roman" pitchFamily="18" charset="0"/>
                    <a:cs typeface="Times New Roman" pitchFamily="18" charset="0"/>
                  </a:rPr>
                  <a:t>d</a:t>
                </a:r>
                <a:r>
                  <a:rPr lang="zh-CN" altLang="zh-CN" sz="2800" b="1" dirty="0">
                    <a:latin typeface="Times New Roman" pitchFamily="18" charset="0"/>
                    <a:cs typeface="Times New Roman" pitchFamily="18" charset="0"/>
                  </a:rPr>
                  <a:t>，所以</a:t>
                </a:r>
                <a:r>
                  <a:rPr lang="en-US" altLang="zh-CN" sz="2800" b="1" i="1" dirty="0" err="1">
                    <a:latin typeface="Times New Roman" pitchFamily="18" charset="0"/>
                    <a:cs typeface="Times New Roman" pitchFamily="18" charset="0"/>
                  </a:rPr>
                  <a:t>ab</a:t>
                </a:r>
                <a:r>
                  <a:rPr lang="en-US" altLang="zh-CN" sz="2800" b="1" dirty="0">
                    <a:latin typeface="Times New Roman" pitchFamily="18" charset="0"/>
                    <a:cs typeface="Times New Roman" pitchFamily="18" charset="0"/>
                  </a:rPr>
                  <a:t>&gt;</a:t>
                </a:r>
                <a:r>
                  <a:rPr lang="en-US" altLang="zh-CN" sz="2800" b="1" i="1" dirty="0">
                    <a:latin typeface="Times New Roman" pitchFamily="18" charset="0"/>
                    <a:cs typeface="Times New Roman" pitchFamily="18" charset="0"/>
                  </a:rPr>
                  <a:t>cd</a:t>
                </a:r>
                <a:r>
                  <a:rPr lang="en-US" altLang="zh-CN" sz="2800" b="1" dirty="0">
                    <a:latin typeface="Times New Roman" pitchFamily="18" charset="0"/>
                    <a:cs typeface="Times New Roman" pitchFamily="18" charset="0"/>
                  </a:rPr>
                  <a:t>.</a:t>
                </a:r>
                <a:endParaRPr lang="zh-CN" altLang="zh-CN" sz="2800" dirty="0">
                  <a:latin typeface="Times New Roman" pitchFamily="18" charset="0"/>
                  <a:cs typeface="Times New Roman" pitchFamily="18" charset="0"/>
                </a:endParaRPr>
              </a:p>
              <a:p>
                <a:r>
                  <a:rPr lang="zh-CN" altLang="zh-CN" sz="2800" b="1" dirty="0">
                    <a:latin typeface="Times New Roman" pitchFamily="18" charset="0"/>
                    <a:cs typeface="Times New Roman" pitchFamily="18" charset="0"/>
                  </a:rPr>
                  <a:t>由</a:t>
                </a:r>
                <a:r>
                  <a:rPr lang="en-US" altLang="zh-CN" sz="2800" b="1" dirty="0">
                    <a:latin typeface="Times New Roman" pitchFamily="18" charset="0"/>
                    <a:cs typeface="Times New Roman" pitchFamily="18" charset="0"/>
                  </a:rPr>
                  <a:t>(1)</a:t>
                </a:r>
                <a:r>
                  <a:rPr lang="zh-CN" altLang="zh-CN" sz="2800" b="1" dirty="0">
                    <a:latin typeface="Times New Roman" pitchFamily="18" charset="0"/>
                    <a:cs typeface="Times New Roman" pitchFamily="18" charset="0"/>
                  </a:rPr>
                  <a:t>得</a:t>
                </a:r>
                <a14:m>
                  <m:oMath xmlns:m="http://schemas.openxmlformats.org/officeDocument/2006/math">
                    <m:rad>
                      <m:radPr>
                        <m:degHide m:val="on"/>
                        <m:ctrlPr>
                          <a:rPr lang="zh-CN" altLang="zh-CN" sz="2800" b="1" i="1"/>
                        </m:ctrlPr>
                      </m:radPr>
                      <m:deg/>
                      <m:e>
                        <m:r>
                          <a:rPr lang="en-US" altLang="zh-CN" sz="2800" b="1" i="1"/>
                          <m:t>𝐚</m:t>
                        </m:r>
                      </m:e>
                    </m:rad>
                    <m:r>
                      <a:rPr lang="zh-CN" altLang="zh-CN" sz="2800" b="1"/>
                      <m:t>＋</m:t>
                    </m:r>
                    <m:rad>
                      <m:radPr>
                        <m:degHide m:val="on"/>
                        <m:ctrlPr>
                          <a:rPr lang="zh-CN" altLang="zh-CN" sz="2800" b="1" i="1"/>
                        </m:ctrlPr>
                      </m:radPr>
                      <m:deg/>
                      <m:e>
                        <m:r>
                          <a:rPr lang="en-US" altLang="zh-CN" sz="2800" b="1" i="1"/>
                          <m:t>𝐛</m:t>
                        </m:r>
                      </m:e>
                    </m:rad>
                  </m:oMath>
                </a14:m>
                <a:r>
                  <a:rPr lang="en-US" altLang="zh-CN" sz="2800" b="1" dirty="0">
                    <a:latin typeface="Times New Roman" pitchFamily="18" charset="0"/>
                    <a:cs typeface="Times New Roman" pitchFamily="18" charset="0"/>
                  </a:rPr>
                  <a:t>&gt;</a:t>
                </a:r>
                <a14:m>
                  <m:oMath xmlns:m="http://schemas.openxmlformats.org/officeDocument/2006/math">
                    <m:rad>
                      <m:radPr>
                        <m:degHide m:val="on"/>
                        <m:ctrlPr>
                          <a:rPr lang="zh-CN" altLang="zh-CN" sz="2800" b="1" i="1"/>
                        </m:ctrlPr>
                      </m:radPr>
                      <m:deg/>
                      <m:e>
                        <m:r>
                          <a:rPr lang="en-US" altLang="zh-CN" sz="2800" b="1" i="1"/>
                          <m:t>𝐜</m:t>
                        </m:r>
                      </m:e>
                    </m:rad>
                    <m:r>
                      <a:rPr lang="zh-CN" altLang="zh-CN" sz="2800" b="1"/>
                      <m:t>＋</m:t>
                    </m:r>
                    <m:rad>
                      <m:radPr>
                        <m:degHide m:val="on"/>
                        <m:ctrlPr>
                          <a:rPr lang="zh-CN" altLang="zh-CN" sz="2800" b="1" i="1"/>
                        </m:ctrlPr>
                      </m:radPr>
                      <m:deg/>
                      <m:e>
                        <m:r>
                          <a:rPr lang="en-US" altLang="zh-CN" sz="2800" b="1" i="1"/>
                          <m:t>𝐝</m:t>
                        </m:r>
                      </m:e>
                    </m:rad>
                  </m:oMath>
                </a14:m>
                <a:r>
                  <a:rPr lang="en-US" altLang="zh-CN" sz="2800" b="1" dirty="0">
                    <a:latin typeface="Times New Roman" pitchFamily="18" charset="0"/>
                    <a:cs typeface="Times New Roman" pitchFamily="18" charset="0"/>
                  </a:rPr>
                  <a:t>.</a:t>
                </a:r>
                <a:endParaRPr lang="zh-CN" altLang="zh-CN" sz="2800" dirty="0">
                  <a:latin typeface="Times New Roman" pitchFamily="18" charset="0"/>
                  <a:cs typeface="Times New Roman" pitchFamily="18" charset="0"/>
                </a:endParaRPr>
              </a:p>
              <a:p>
                <a:r>
                  <a:rPr lang="zh-CN" altLang="zh-CN" sz="2800" b="1" dirty="0">
                    <a:latin typeface="Times New Roman" pitchFamily="18" charset="0"/>
                    <a:cs typeface="Times New Roman" pitchFamily="18" charset="0"/>
                  </a:rPr>
                  <a:t>若</a:t>
                </a:r>
                <a14:m>
                  <m:oMath xmlns:m="http://schemas.openxmlformats.org/officeDocument/2006/math">
                    <m:rad>
                      <m:radPr>
                        <m:degHide m:val="on"/>
                        <m:ctrlPr>
                          <a:rPr lang="zh-CN" altLang="zh-CN" sz="2800" b="1" i="1"/>
                        </m:ctrlPr>
                      </m:radPr>
                      <m:deg/>
                      <m:e>
                        <m:r>
                          <a:rPr lang="en-US" altLang="zh-CN" sz="2800" b="1" i="1"/>
                          <m:t>𝐚</m:t>
                        </m:r>
                      </m:e>
                    </m:rad>
                    <m:r>
                      <a:rPr lang="zh-CN" altLang="zh-CN" sz="2800" b="1"/>
                      <m:t>＋</m:t>
                    </m:r>
                    <m:rad>
                      <m:radPr>
                        <m:degHide m:val="on"/>
                        <m:ctrlPr>
                          <a:rPr lang="zh-CN" altLang="zh-CN" sz="2800" b="1" i="1"/>
                        </m:ctrlPr>
                      </m:radPr>
                      <m:deg/>
                      <m:e>
                        <m:r>
                          <a:rPr lang="en-US" altLang="zh-CN" sz="2800" b="1" i="1"/>
                          <m:t>𝐛</m:t>
                        </m:r>
                      </m:e>
                    </m:rad>
                  </m:oMath>
                </a14:m>
                <a:r>
                  <a:rPr lang="en-US" altLang="zh-CN" sz="2800" b="1" dirty="0">
                    <a:latin typeface="Times New Roman" pitchFamily="18" charset="0"/>
                    <a:cs typeface="Times New Roman" pitchFamily="18" charset="0"/>
                  </a:rPr>
                  <a:t>&gt;</a:t>
                </a:r>
                <a14:m>
                  <m:oMath xmlns:m="http://schemas.openxmlformats.org/officeDocument/2006/math">
                    <m:rad>
                      <m:radPr>
                        <m:degHide m:val="on"/>
                        <m:ctrlPr>
                          <a:rPr lang="zh-CN" altLang="zh-CN" sz="2800" b="1" i="1"/>
                        </m:ctrlPr>
                      </m:radPr>
                      <m:deg/>
                      <m:e>
                        <m:r>
                          <a:rPr lang="en-US" altLang="zh-CN" sz="2800" b="1" i="1"/>
                          <m:t>𝐜</m:t>
                        </m:r>
                      </m:e>
                    </m:rad>
                    <m:r>
                      <a:rPr lang="zh-CN" altLang="zh-CN" sz="2800" b="1"/>
                      <m:t>＋</m:t>
                    </m:r>
                    <m:rad>
                      <m:radPr>
                        <m:degHide m:val="on"/>
                        <m:ctrlPr>
                          <a:rPr lang="zh-CN" altLang="zh-CN" sz="2800" b="1" i="1"/>
                        </m:ctrlPr>
                      </m:radPr>
                      <m:deg/>
                      <m:e>
                        <m:r>
                          <a:rPr lang="en-US" altLang="zh-CN" sz="2800" b="1" i="1"/>
                          <m:t>𝐝</m:t>
                        </m:r>
                      </m:e>
                    </m:rad>
                  </m:oMath>
                </a14:m>
                <a:r>
                  <a:rPr lang="zh-CN" altLang="zh-CN" sz="2800" b="1" dirty="0">
                    <a:latin typeface="Times New Roman" pitchFamily="18" charset="0"/>
                    <a:cs typeface="Times New Roman" pitchFamily="18" charset="0"/>
                  </a:rPr>
                  <a:t>，则</a:t>
                </a:r>
                <a:r>
                  <a:rPr lang="en-US" altLang="zh-CN" sz="2800" b="1" dirty="0">
                    <a:latin typeface="Times New Roman" pitchFamily="18" charset="0"/>
                    <a:cs typeface="Times New Roman" pitchFamily="18" charset="0"/>
                  </a:rPr>
                  <a:t>(</a:t>
                </a:r>
                <a14:m>
                  <m:oMath xmlns:m="http://schemas.openxmlformats.org/officeDocument/2006/math">
                    <m:rad>
                      <m:radPr>
                        <m:degHide m:val="on"/>
                        <m:ctrlPr>
                          <a:rPr lang="zh-CN" altLang="zh-CN" sz="2800" b="1" i="1"/>
                        </m:ctrlPr>
                      </m:radPr>
                      <m:deg/>
                      <m:e>
                        <m:r>
                          <a:rPr lang="en-US" altLang="zh-CN" sz="2800" b="1" i="1"/>
                          <m:t>𝐚</m:t>
                        </m:r>
                      </m:e>
                    </m:rad>
                    <m:r>
                      <a:rPr lang="zh-CN" altLang="zh-CN" sz="2800" b="1"/>
                      <m:t>＋</m:t>
                    </m:r>
                    <m:rad>
                      <m:radPr>
                        <m:degHide m:val="on"/>
                        <m:ctrlPr>
                          <a:rPr lang="zh-CN" altLang="zh-CN" sz="2800" b="1" i="1"/>
                        </m:ctrlPr>
                      </m:radPr>
                      <m:deg/>
                      <m:e>
                        <m:r>
                          <a:rPr lang="en-US" altLang="zh-CN" sz="2800" b="1" i="1"/>
                          <m:t>𝐛</m:t>
                        </m:r>
                      </m:e>
                    </m:rad>
                  </m:oMath>
                </a14:m>
                <a:r>
                  <a:rPr lang="en-US" altLang="zh-CN" sz="2800" b="1" dirty="0">
                    <a:latin typeface="Times New Roman" pitchFamily="18" charset="0"/>
                    <a:cs typeface="Times New Roman" pitchFamily="18" charset="0"/>
                  </a:rPr>
                  <a:t>)</a:t>
                </a:r>
                <a:r>
                  <a:rPr lang="en-US" altLang="zh-CN" sz="2800" b="1" baseline="30000" dirty="0">
                    <a:latin typeface="Times New Roman" pitchFamily="18" charset="0"/>
                    <a:cs typeface="Times New Roman" pitchFamily="18" charset="0"/>
                  </a:rPr>
                  <a:t>2</a:t>
                </a:r>
                <a:r>
                  <a:rPr lang="en-US" altLang="zh-CN" sz="2800" b="1" dirty="0">
                    <a:latin typeface="Times New Roman" pitchFamily="18" charset="0"/>
                    <a:cs typeface="Times New Roman" pitchFamily="18" charset="0"/>
                  </a:rPr>
                  <a:t>&gt;(</a:t>
                </a:r>
                <a14:m>
                  <m:oMath xmlns:m="http://schemas.openxmlformats.org/officeDocument/2006/math">
                    <m:rad>
                      <m:radPr>
                        <m:degHide m:val="on"/>
                        <m:ctrlPr>
                          <a:rPr lang="zh-CN" altLang="zh-CN" sz="2800" b="1" i="1"/>
                        </m:ctrlPr>
                      </m:radPr>
                      <m:deg/>
                      <m:e>
                        <m:r>
                          <a:rPr lang="en-US" altLang="zh-CN" sz="2800" b="1" i="1"/>
                          <m:t>𝐜</m:t>
                        </m:r>
                      </m:e>
                    </m:rad>
                    <m:r>
                      <a:rPr lang="zh-CN" altLang="zh-CN" sz="2800" b="1"/>
                      <m:t>＋</m:t>
                    </m:r>
                    <m:rad>
                      <m:radPr>
                        <m:degHide m:val="on"/>
                        <m:ctrlPr>
                          <a:rPr lang="zh-CN" altLang="zh-CN" sz="2800" b="1" i="1"/>
                        </m:ctrlPr>
                      </m:radPr>
                      <m:deg/>
                      <m:e>
                        <m:r>
                          <a:rPr lang="en-US" altLang="zh-CN" sz="2800" b="1" i="1"/>
                          <m:t>𝐝</m:t>
                        </m:r>
                      </m:e>
                    </m:rad>
                  </m:oMath>
                </a14:m>
                <a:r>
                  <a:rPr lang="en-US" altLang="zh-CN" sz="2800" b="1" dirty="0">
                    <a:latin typeface="Times New Roman" pitchFamily="18" charset="0"/>
                    <a:cs typeface="Times New Roman" pitchFamily="18" charset="0"/>
                  </a:rPr>
                  <a:t>)</a:t>
                </a:r>
                <a:r>
                  <a:rPr lang="en-US" altLang="zh-CN" sz="2800" b="1" baseline="30000" dirty="0">
                    <a:latin typeface="Times New Roman" pitchFamily="18" charset="0"/>
                    <a:cs typeface="Times New Roman" pitchFamily="18" charset="0"/>
                  </a:rPr>
                  <a:t>2</a:t>
                </a:r>
                <a:r>
                  <a:rPr lang="zh-CN" altLang="zh-CN" sz="2800" b="1" dirty="0">
                    <a:latin typeface="Times New Roman" pitchFamily="18" charset="0"/>
                    <a:cs typeface="Times New Roman" pitchFamily="18" charset="0"/>
                  </a:rPr>
                  <a:t>，</a:t>
                </a:r>
                <a:endParaRPr lang="zh-CN" altLang="zh-CN" sz="2800" dirty="0">
                  <a:latin typeface="Times New Roman" pitchFamily="18" charset="0"/>
                  <a:cs typeface="Times New Roman" pitchFamily="18" charset="0"/>
                </a:endParaRPr>
              </a:p>
              <a:p>
                <a:r>
                  <a:rPr lang="zh-CN" altLang="zh-CN" sz="2800" b="1" dirty="0">
                    <a:latin typeface="Times New Roman" pitchFamily="18" charset="0"/>
                    <a:cs typeface="Times New Roman" pitchFamily="18" charset="0"/>
                  </a:rPr>
                  <a:t>即</a:t>
                </a:r>
                <a:r>
                  <a:rPr lang="en-US" altLang="zh-CN" sz="2800" b="1" i="1" dirty="0">
                    <a:latin typeface="Times New Roman" pitchFamily="18" charset="0"/>
                    <a:cs typeface="Times New Roman" pitchFamily="18" charset="0"/>
                  </a:rPr>
                  <a:t>a</a:t>
                </a:r>
                <a:r>
                  <a:rPr lang="zh-CN" altLang="zh-CN" sz="2800" b="1" dirty="0">
                    <a:latin typeface="Times New Roman" pitchFamily="18" charset="0"/>
                    <a:cs typeface="Times New Roman" pitchFamily="18" charset="0"/>
                  </a:rPr>
                  <a:t>＋</a:t>
                </a:r>
                <a:r>
                  <a:rPr lang="en-US" altLang="zh-CN" sz="2800" b="1" i="1" dirty="0">
                    <a:latin typeface="Times New Roman" pitchFamily="18" charset="0"/>
                    <a:cs typeface="Times New Roman" pitchFamily="18" charset="0"/>
                  </a:rPr>
                  <a:t>b</a:t>
                </a:r>
                <a:r>
                  <a:rPr lang="zh-CN" altLang="zh-CN" sz="2800" b="1" dirty="0">
                    <a:latin typeface="Times New Roman" pitchFamily="18" charset="0"/>
                    <a:cs typeface="Times New Roman" pitchFamily="18" charset="0"/>
                  </a:rPr>
                  <a:t>＋</a:t>
                </a:r>
                <a:r>
                  <a:rPr lang="en-US" altLang="zh-CN" sz="2800" b="1" dirty="0">
                    <a:latin typeface="Times New Roman" pitchFamily="18" charset="0"/>
                    <a:cs typeface="Times New Roman" pitchFamily="18" charset="0"/>
                  </a:rPr>
                  <a:t>2</a:t>
                </a:r>
                <a14:m>
                  <m:oMath xmlns:m="http://schemas.openxmlformats.org/officeDocument/2006/math">
                    <m:rad>
                      <m:radPr>
                        <m:degHide m:val="on"/>
                        <m:ctrlPr>
                          <a:rPr lang="zh-CN" altLang="zh-CN" sz="2800" b="1" i="1"/>
                        </m:ctrlPr>
                      </m:radPr>
                      <m:deg/>
                      <m:e>
                        <m:r>
                          <a:rPr lang="en-US" altLang="zh-CN" sz="2800" b="1" i="1"/>
                          <m:t>𝐚𝐛</m:t>
                        </m:r>
                      </m:e>
                    </m:rad>
                  </m:oMath>
                </a14:m>
                <a:r>
                  <a:rPr lang="en-US" altLang="zh-CN" sz="2800" b="1" dirty="0">
                    <a:latin typeface="Times New Roman" pitchFamily="18" charset="0"/>
                    <a:cs typeface="Times New Roman" pitchFamily="18" charset="0"/>
                  </a:rPr>
                  <a:t>&gt;</a:t>
                </a:r>
                <a:r>
                  <a:rPr lang="en-US" altLang="zh-CN" sz="2800" b="1" i="1" dirty="0">
                    <a:latin typeface="Times New Roman" pitchFamily="18" charset="0"/>
                    <a:cs typeface="Times New Roman" pitchFamily="18" charset="0"/>
                  </a:rPr>
                  <a:t>c</a:t>
                </a:r>
                <a:r>
                  <a:rPr lang="zh-CN" altLang="zh-CN" sz="2800" b="1" dirty="0">
                    <a:latin typeface="Times New Roman" pitchFamily="18" charset="0"/>
                    <a:cs typeface="Times New Roman" pitchFamily="18" charset="0"/>
                  </a:rPr>
                  <a:t>＋</a:t>
                </a:r>
                <a:r>
                  <a:rPr lang="en-US" altLang="zh-CN" sz="2800" b="1" i="1" dirty="0">
                    <a:latin typeface="Times New Roman" pitchFamily="18" charset="0"/>
                    <a:cs typeface="Times New Roman" pitchFamily="18" charset="0"/>
                  </a:rPr>
                  <a:t>d</a:t>
                </a:r>
                <a:r>
                  <a:rPr lang="zh-CN" altLang="zh-CN" sz="2800" b="1" dirty="0">
                    <a:latin typeface="Times New Roman" pitchFamily="18" charset="0"/>
                    <a:cs typeface="Times New Roman" pitchFamily="18" charset="0"/>
                  </a:rPr>
                  <a:t>＋</a:t>
                </a:r>
                <a:r>
                  <a:rPr lang="en-US" altLang="zh-CN" sz="2800" b="1" dirty="0">
                    <a:latin typeface="Times New Roman" pitchFamily="18" charset="0"/>
                    <a:cs typeface="Times New Roman" pitchFamily="18" charset="0"/>
                  </a:rPr>
                  <a:t>2</a:t>
                </a:r>
                <a14:m>
                  <m:oMath xmlns:m="http://schemas.openxmlformats.org/officeDocument/2006/math">
                    <m:rad>
                      <m:radPr>
                        <m:degHide m:val="on"/>
                        <m:ctrlPr>
                          <a:rPr lang="zh-CN" altLang="zh-CN" sz="2800" b="1" i="1"/>
                        </m:ctrlPr>
                      </m:radPr>
                      <m:deg/>
                      <m:e>
                        <m:r>
                          <a:rPr lang="en-US" altLang="zh-CN" sz="2800" b="1" i="1"/>
                          <m:t>𝐜𝐝</m:t>
                        </m:r>
                      </m:e>
                    </m:rad>
                  </m:oMath>
                </a14:m>
                <a:r>
                  <a:rPr lang="en-US" altLang="zh-CN" sz="2800" b="1" dirty="0">
                    <a:latin typeface="Times New Roman" pitchFamily="18" charset="0"/>
                    <a:cs typeface="Times New Roman" pitchFamily="18" charset="0"/>
                  </a:rPr>
                  <a:t>.</a:t>
                </a:r>
                <a:endParaRPr lang="zh-CN" altLang="zh-CN" sz="2800" dirty="0">
                  <a:latin typeface="Times New Roman" pitchFamily="18" charset="0"/>
                  <a:cs typeface="Times New Roman" pitchFamily="18" charset="0"/>
                </a:endParaRPr>
              </a:p>
              <a:p>
                <a:r>
                  <a:rPr lang="zh-CN" altLang="zh-CN" sz="2800" b="1" dirty="0">
                    <a:latin typeface="Times New Roman" pitchFamily="18" charset="0"/>
                    <a:cs typeface="Times New Roman" pitchFamily="18" charset="0"/>
                  </a:rPr>
                  <a:t>因为</a:t>
                </a:r>
                <a:r>
                  <a:rPr lang="en-US" altLang="zh-CN" sz="2800" b="1" i="1" dirty="0">
                    <a:latin typeface="Times New Roman" pitchFamily="18" charset="0"/>
                    <a:cs typeface="Times New Roman" pitchFamily="18" charset="0"/>
                  </a:rPr>
                  <a:t>a</a:t>
                </a:r>
                <a:r>
                  <a:rPr lang="zh-CN" altLang="zh-CN" sz="2800" b="1" dirty="0">
                    <a:latin typeface="Times New Roman" pitchFamily="18" charset="0"/>
                    <a:cs typeface="Times New Roman" pitchFamily="18" charset="0"/>
                  </a:rPr>
                  <a:t>＋</a:t>
                </a:r>
                <a:r>
                  <a:rPr lang="en-US" altLang="zh-CN" sz="2800" b="1" i="1" dirty="0">
                    <a:latin typeface="Times New Roman" pitchFamily="18" charset="0"/>
                    <a:cs typeface="Times New Roman" pitchFamily="18" charset="0"/>
                  </a:rPr>
                  <a:t>b</a:t>
                </a:r>
                <a:r>
                  <a:rPr lang="zh-CN" altLang="zh-CN" sz="2800" b="1" dirty="0">
                    <a:latin typeface="Times New Roman" pitchFamily="18" charset="0"/>
                    <a:cs typeface="Times New Roman" pitchFamily="18" charset="0"/>
                  </a:rPr>
                  <a:t>＝</a:t>
                </a:r>
                <a:r>
                  <a:rPr lang="en-US" altLang="zh-CN" sz="2800" b="1" i="1" dirty="0">
                    <a:latin typeface="Times New Roman" pitchFamily="18" charset="0"/>
                    <a:cs typeface="Times New Roman" pitchFamily="18" charset="0"/>
                  </a:rPr>
                  <a:t>c</a:t>
                </a:r>
                <a:r>
                  <a:rPr lang="zh-CN" altLang="zh-CN" sz="2800" b="1" dirty="0">
                    <a:latin typeface="Times New Roman" pitchFamily="18" charset="0"/>
                    <a:cs typeface="Times New Roman" pitchFamily="18" charset="0"/>
                  </a:rPr>
                  <a:t>＋</a:t>
                </a:r>
                <a:r>
                  <a:rPr lang="en-US" altLang="zh-CN" sz="2800" b="1" i="1" dirty="0">
                    <a:latin typeface="Times New Roman" pitchFamily="18" charset="0"/>
                    <a:cs typeface="Times New Roman" pitchFamily="18" charset="0"/>
                  </a:rPr>
                  <a:t>d</a:t>
                </a:r>
                <a:r>
                  <a:rPr lang="zh-CN" altLang="zh-CN" sz="2800" b="1" dirty="0">
                    <a:latin typeface="Times New Roman" pitchFamily="18" charset="0"/>
                    <a:cs typeface="Times New Roman" pitchFamily="18" charset="0"/>
                  </a:rPr>
                  <a:t>，所以</a:t>
                </a:r>
                <a:r>
                  <a:rPr lang="en-US" altLang="zh-CN" sz="2800" b="1" i="1" dirty="0" err="1">
                    <a:latin typeface="Times New Roman" pitchFamily="18" charset="0"/>
                    <a:cs typeface="Times New Roman" pitchFamily="18" charset="0"/>
                  </a:rPr>
                  <a:t>ab</a:t>
                </a:r>
                <a:r>
                  <a:rPr lang="en-US" altLang="zh-CN" sz="2800" b="1" dirty="0">
                    <a:latin typeface="Times New Roman" pitchFamily="18" charset="0"/>
                    <a:cs typeface="Times New Roman" pitchFamily="18" charset="0"/>
                  </a:rPr>
                  <a:t>&gt;</a:t>
                </a:r>
                <a:r>
                  <a:rPr lang="en-US" altLang="zh-CN" sz="2800" b="1" i="1" dirty="0">
                    <a:latin typeface="Times New Roman" pitchFamily="18" charset="0"/>
                    <a:cs typeface="Times New Roman" pitchFamily="18" charset="0"/>
                  </a:rPr>
                  <a:t>cd</a:t>
                </a:r>
                <a:r>
                  <a:rPr lang="en-US" altLang="zh-CN" sz="2800" b="1" dirty="0">
                    <a:latin typeface="Times New Roman" pitchFamily="18" charset="0"/>
                    <a:cs typeface="Times New Roman" pitchFamily="18" charset="0"/>
                  </a:rPr>
                  <a:t>.</a:t>
                </a:r>
                <a:endParaRPr lang="zh-CN" altLang="zh-CN" sz="2800" dirty="0">
                  <a:latin typeface="Times New Roman" pitchFamily="18" charset="0"/>
                  <a:cs typeface="Times New Roman" pitchFamily="18" charset="0"/>
                </a:endParaRPr>
              </a:p>
              <a:p>
                <a:r>
                  <a:rPr lang="zh-CN" altLang="zh-CN" sz="2800" b="1" dirty="0">
                    <a:latin typeface="Times New Roman" pitchFamily="18" charset="0"/>
                    <a:cs typeface="Times New Roman" pitchFamily="18" charset="0"/>
                  </a:rPr>
                  <a:t>于是</a:t>
                </a:r>
                <a:r>
                  <a:rPr lang="en-US" altLang="zh-CN" sz="2800" b="1" dirty="0">
                    <a:latin typeface="Times New Roman" pitchFamily="18" charset="0"/>
                    <a:cs typeface="Times New Roman" pitchFamily="18" charset="0"/>
                  </a:rPr>
                  <a:t>(</a:t>
                </a:r>
                <a:r>
                  <a:rPr lang="en-US" altLang="zh-CN" sz="2800" b="1" i="1" dirty="0">
                    <a:latin typeface="Times New Roman" pitchFamily="18" charset="0"/>
                    <a:cs typeface="Times New Roman" pitchFamily="18" charset="0"/>
                  </a:rPr>
                  <a:t>a</a:t>
                </a:r>
                <a:r>
                  <a:rPr lang="zh-CN" altLang="zh-CN" sz="2800" b="1" dirty="0">
                    <a:latin typeface="Times New Roman" pitchFamily="18" charset="0"/>
                    <a:cs typeface="Times New Roman" pitchFamily="18" charset="0"/>
                  </a:rPr>
                  <a:t>－</a:t>
                </a:r>
                <a:r>
                  <a:rPr lang="en-US" altLang="zh-CN" sz="2800" b="1" i="1" dirty="0">
                    <a:latin typeface="Times New Roman" pitchFamily="18" charset="0"/>
                    <a:cs typeface="Times New Roman" pitchFamily="18" charset="0"/>
                  </a:rPr>
                  <a:t>b</a:t>
                </a:r>
                <a:r>
                  <a:rPr lang="en-US" altLang="zh-CN" sz="2800" b="1" dirty="0">
                    <a:latin typeface="Times New Roman" pitchFamily="18" charset="0"/>
                    <a:cs typeface="Times New Roman" pitchFamily="18" charset="0"/>
                  </a:rPr>
                  <a:t>)</a:t>
                </a:r>
                <a:r>
                  <a:rPr lang="en-US" altLang="zh-CN" sz="2800" b="1" baseline="30000" dirty="0">
                    <a:latin typeface="Times New Roman" pitchFamily="18" charset="0"/>
                    <a:cs typeface="Times New Roman" pitchFamily="18" charset="0"/>
                  </a:rPr>
                  <a:t>2</a:t>
                </a:r>
                <a:r>
                  <a:rPr lang="zh-CN" altLang="zh-CN" sz="2800" b="1" dirty="0">
                    <a:latin typeface="Times New Roman" pitchFamily="18" charset="0"/>
                    <a:cs typeface="Times New Roman" pitchFamily="18" charset="0"/>
                  </a:rPr>
                  <a:t>＝</a:t>
                </a:r>
                <a:r>
                  <a:rPr lang="en-US" altLang="zh-CN" sz="2800" b="1" dirty="0">
                    <a:latin typeface="Times New Roman" pitchFamily="18" charset="0"/>
                    <a:cs typeface="Times New Roman" pitchFamily="18" charset="0"/>
                  </a:rPr>
                  <a:t>(</a:t>
                </a:r>
                <a:r>
                  <a:rPr lang="en-US" altLang="zh-CN" sz="2800" b="1" i="1" dirty="0">
                    <a:latin typeface="Times New Roman" pitchFamily="18" charset="0"/>
                    <a:cs typeface="Times New Roman" pitchFamily="18" charset="0"/>
                  </a:rPr>
                  <a:t>a</a:t>
                </a:r>
                <a:r>
                  <a:rPr lang="zh-CN" altLang="zh-CN" sz="2800" b="1" dirty="0">
                    <a:latin typeface="Times New Roman" pitchFamily="18" charset="0"/>
                    <a:cs typeface="Times New Roman" pitchFamily="18" charset="0"/>
                  </a:rPr>
                  <a:t>＋</a:t>
                </a:r>
                <a:r>
                  <a:rPr lang="en-US" altLang="zh-CN" sz="2800" b="1" i="1" dirty="0">
                    <a:latin typeface="Times New Roman" pitchFamily="18" charset="0"/>
                    <a:cs typeface="Times New Roman" pitchFamily="18" charset="0"/>
                  </a:rPr>
                  <a:t>b</a:t>
                </a:r>
                <a:r>
                  <a:rPr lang="en-US" altLang="zh-CN" sz="2800" b="1" dirty="0">
                    <a:latin typeface="Times New Roman" pitchFamily="18" charset="0"/>
                    <a:cs typeface="Times New Roman" pitchFamily="18" charset="0"/>
                  </a:rPr>
                  <a:t>)</a:t>
                </a:r>
                <a:r>
                  <a:rPr lang="en-US" altLang="zh-CN" sz="2800" b="1" baseline="30000" dirty="0">
                    <a:latin typeface="Times New Roman" pitchFamily="18" charset="0"/>
                    <a:cs typeface="Times New Roman" pitchFamily="18" charset="0"/>
                  </a:rPr>
                  <a:t>2</a:t>
                </a:r>
                <a:r>
                  <a:rPr lang="zh-CN" altLang="zh-CN" sz="2800" b="1" dirty="0">
                    <a:latin typeface="Times New Roman" pitchFamily="18" charset="0"/>
                    <a:cs typeface="Times New Roman" pitchFamily="18" charset="0"/>
                  </a:rPr>
                  <a:t>－</a:t>
                </a:r>
                <a:r>
                  <a:rPr lang="en-US" altLang="zh-CN" sz="2800" b="1" dirty="0">
                    <a:latin typeface="Times New Roman" pitchFamily="18" charset="0"/>
                    <a:cs typeface="Times New Roman" pitchFamily="18" charset="0"/>
                  </a:rPr>
                  <a:t>4</a:t>
                </a:r>
                <a:r>
                  <a:rPr lang="en-US" altLang="zh-CN" sz="2800" b="1" i="1" dirty="0">
                    <a:latin typeface="Times New Roman" pitchFamily="18" charset="0"/>
                    <a:cs typeface="Times New Roman" pitchFamily="18" charset="0"/>
                  </a:rPr>
                  <a:t>ab</a:t>
                </a:r>
                <a:r>
                  <a:rPr lang="en-US" altLang="zh-CN" sz="2800" b="1" dirty="0">
                    <a:latin typeface="Times New Roman" pitchFamily="18" charset="0"/>
                    <a:cs typeface="Times New Roman" pitchFamily="18" charset="0"/>
                  </a:rPr>
                  <a:t>&lt;(</a:t>
                </a:r>
                <a:r>
                  <a:rPr lang="en-US" altLang="zh-CN" sz="2800" b="1" i="1" dirty="0">
                    <a:latin typeface="Times New Roman" pitchFamily="18" charset="0"/>
                    <a:cs typeface="Times New Roman" pitchFamily="18" charset="0"/>
                  </a:rPr>
                  <a:t>c</a:t>
                </a:r>
                <a:r>
                  <a:rPr lang="zh-CN" altLang="zh-CN" sz="2800" b="1" dirty="0">
                    <a:latin typeface="Times New Roman" pitchFamily="18" charset="0"/>
                    <a:cs typeface="Times New Roman" pitchFamily="18" charset="0"/>
                  </a:rPr>
                  <a:t>＋</a:t>
                </a:r>
                <a:r>
                  <a:rPr lang="en-US" altLang="zh-CN" sz="2800" b="1" i="1" dirty="0">
                    <a:latin typeface="Times New Roman" pitchFamily="18" charset="0"/>
                    <a:cs typeface="Times New Roman" pitchFamily="18" charset="0"/>
                  </a:rPr>
                  <a:t>d</a:t>
                </a:r>
                <a:r>
                  <a:rPr lang="en-US" altLang="zh-CN" sz="2800" b="1" dirty="0">
                    <a:latin typeface="Times New Roman" pitchFamily="18" charset="0"/>
                    <a:cs typeface="Times New Roman" pitchFamily="18" charset="0"/>
                  </a:rPr>
                  <a:t>)</a:t>
                </a:r>
                <a:r>
                  <a:rPr lang="en-US" altLang="zh-CN" sz="2800" b="1" baseline="30000" dirty="0">
                    <a:latin typeface="Times New Roman" pitchFamily="18" charset="0"/>
                    <a:cs typeface="Times New Roman" pitchFamily="18" charset="0"/>
                  </a:rPr>
                  <a:t>2</a:t>
                </a:r>
                <a:r>
                  <a:rPr lang="zh-CN" altLang="zh-CN" sz="2800" b="1" dirty="0">
                    <a:latin typeface="Times New Roman" pitchFamily="18" charset="0"/>
                    <a:cs typeface="Times New Roman" pitchFamily="18" charset="0"/>
                  </a:rPr>
                  <a:t>－</a:t>
                </a:r>
                <a:r>
                  <a:rPr lang="en-US" altLang="zh-CN" sz="2800" b="1" dirty="0">
                    <a:latin typeface="Times New Roman" pitchFamily="18" charset="0"/>
                    <a:cs typeface="Times New Roman" pitchFamily="18" charset="0"/>
                  </a:rPr>
                  <a:t>4</a:t>
                </a:r>
                <a:r>
                  <a:rPr lang="en-US" altLang="zh-CN" sz="2800" b="1" i="1" dirty="0">
                    <a:latin typeface="Times New Roman" pitchFamily="18" charset="0"/>
                    <a:cs typeface="Times New Roman" pitchFamily="18" charset="0"/>
                  </a:rPr>
                  <a:t>cd</a:t>
                </a:r>
                <a:r>
                  <a:rPr lang="zh-CN" altLang="zh-CN" sz="2800" b="1" dirty="0">
                    <a:latin typeface="Times New Roman" pitchFamily="18" charset="0"/>
                    <a:cs typeface="Times New Roman" pitchFamily="18" charset="0"/>
                  </a:rPr>
                  <a:t>＝</a:t>
                </a:r>
                <a:r>
                  <a:rPr lang="en-US" altLang="zh-CN" sz="2800" b="1" dirty="0">
                    <a:latin typeface="Times New Roman" pitchFamily="18" charset="0"/>
                    <a:cs typeface="Times New Roman" pitchFamily="18" charset="0"/>
                  </a:rPr>
                  <a:t>(</a:t>
                </a:r>
                <a:r>
                  <a:rPr lang="en-US" altLang="zh-CN" sz="2800" b="1" i="1" dirty="0">
                    <a:latin typeface="Times New Roman" pitchFamily="18" charset="0"/>
                    <a:cs typeface="Times New Roman" pitchFamily="18" charset="0"/>
                  </a:rPr>
                  <a:t>c</a:t>
                </a:r>
                <a:r>
                  <a:rPr lang="zh-CN" altLang="zh-CN" sz="2800" b="1" dirty="0">
                    <a:latin typeface="Times New Roman" pitchFamily="18" charset="0"/>
                    <a:cs typeface="Times New Roman" pitchFamily="18" charset="0"/>
                  </a:rPr>
                  <a:t>－</a:t>
                </a:r>
                <a:r>
                  <a:rPr lang="en-US" altLang="zh-CN" sz="2800" b="1" i="1" dirty="0">
                    <a:latin typeface="Times New Roman" pitchFamily="18" charset="0"/>
                    <a:cs typeface="Times New Roman" pitchFamily="18" charset="0"/>
                  </a:rPr>
                  <a:t>d</a:t>
                </a:r>
                <a:r>
                  <a:rPr lang="en-US" altLang="zh-CN" sz="2800" b="1" dirty="0">
                    <a:latin typeface="Times New Roman" pitchFamily="18" charset="0"/>
                    <a:cs typeface="Times New Roman" pitchFamily="18" charset="0"/>
                  </a:rPr>
                  <a:t>)</a:t>
                </a:r>
                <a:r>
                  <a:rPr lang="en-US" altLang="zh-CN" sz="2800" b="1" baseline="30000" dirty="0">
                    <a:latin typeface="Times New Roman" pitchFamily="18" charset="0"/>
                    <a:cs typeface="Times New Roman" pitchFamily="18" charset="0"/>
                  </a:rPr>
                  <a:t>2</a:t>
                </a:r>
                <a:r>
                  <a:rPr lang="en-US" altLang="zh-CN" sz="2800" b="1" dirty="0">
                    <a:latin typeface="Times New Roman" pitchFamily="18" charset="0"/>
                    <a:cs typeface="Times New Roman" pitchFamily="18" charset="0"/>
                  </a:rPr>
                  <a:t>.</a:t>
                </a:r>
                <a:endParaRPr lang="zh-CN" altLang="zh-CN" sz="2800" dirty="0">
                  <a:latin typeface="Times New Roman" pitchFamily="18" charset="0"/>
                  <a:cs typeface="Times New Roman" pitchFamily="18" charset="0"/>
                </a:endParaRPr>
              </a:p>
              <a:p>
                <a:r>
                  <a:rPr lang="zh-CN" altLang="zh-CN" sz="2800" b="1" dirty="0">
                    <a:latin typeface="Times New Roman" pitchFamily="18" charset="0"/>
                    <a:cs typeface="Times New Roman" pitchFamily="18" charset="0"/>
                  </a:rPr>
                  <a:t>因此</a:t>
                </a:r>
                <a:r>
                  <a:rPr lang="en-US" altLang="zh-CN" sz="2800" b="1" dirty="0">
                    <a:latin typeface="Times New Roman" pitchFamily="18" charset="0"/>
                    <a:cs typeface="Times New Roman" pitchFamily="18" charset="0"/>
                  </a:rPr>
                  <a:t>|</a:t>
                </a:r>
                <a:r>
                  <a:rPr lang="en-US" altLang="zh-CN" sz="2800" b="1" i="1" dirty="0">
                    <a:latin typeface="Times New Roman" pitchFamily="18" charset="0"/>
                    <a:cs typeface="Times New Roman" pitchFamily="18" charset="0"/>
                  </a:rPr>
                  <a:t>a</a:t>
                </a:r>
                <a:r>
                  <a:rPr lang="zh-CN" altLang="zh-CN" sz="2800" b="1" dirty="0">
                    <a:latin typeface="Times New Roman" pitchFamily="18" charset="0"/>
                    <a:cs typeface="Times New Roman" pitchFamily="18" charset="0"/>
                  </a:rPr>
                  <a:t>－</a:t>
                </a:r>
                <a:r>
                  <a:rPr lang="en-US" altLang="zh-CN" sz="2800" b="1" i="1" dirty="0">
                    <a:latin typeface="Times New Roman" pitchFamily="18" charset="0"/>
                    <a:cs typeface="Times New Roman" pitchFamily="18" charset="0"/>
                  </a:rPr>
                  <a:t>b</a:t>
                </a:r>
                <a:r>
                  <a:rPr lang="en-US" altLang="zh-CN" sz="2800" b="1" dirty="0">
                    <a:latin typeface="Times New Roman" pitchFamily="18" charset="0"/>
                    <a:cs typeface="Times New Roman" pitchFamily="18" charset="0"/>
                  </a:rPr>
                  <a:t>|&lt;|</a:t>
                </a:r>
                <a:r>
                  <a:rPr lang="en-US" altLang="zh-CN" sz="2800" b="1" i="1" dirty="0">
                    <a:latin typeface="Times New Roman" pitchFamily="18" charset="0"/>
                    <a:cs typeface="Times New Roman" pitchFamily="18" charset="0"/>
                  </a:rPr>
                  <a:t>c</a:t>
                </a:r>
                <a:r>
                  <a:rPr lang="zh-CN" altLang="zh-CN" sz="2800" b="1" dirty="0">
                    <a:latin typeface="Times New Roman" pitchFamily="18" charset="0"/>
                    <a:cs typeface="Times New Roman" pitchFamily="18" charset="0"/>
                  </a:rPr>
                  <a:t>－</a:t>
                </a:r>
                <a:r>
                  <a:rPr lang="en-US" altLang="zh-CN" sz="2800" b="1" i="1" dirty="0">
                    <a:latin typeface="Times New Roman" pitchFamily="18" charset="0"/>
                    <a:cs typeface="Times New Roman" pitchFamily="18" charset="0"/>
                  </a:rPr>
                  <a:t>d</a:t>
                </a:r>
                <a:r>
                  <a:rPr lang="en-US" altLang="zh-CN" sz="2800" b="1" dirty="0">
                    <a:latin typeface="Times New Roman" pitchFamily="18" charset="0"/>
                    <a:cs typeface="Times New Roman" pitchFamily="18" charset="0"/>
                  </a:rPr>
                  <a:t>|.</a:t>
                </a:r>
                <a:endParaRPr lang="zh-CN" altLang="zh-CN" sz="2800" dirty="0">
                  <a:latin typeface="Times New Roman" pitchFamily="18" charset="0"/>
                  <a:cs typeface="Times New Roman" pitchFamily="18" charset="0"/>
                </a:endParaRPr>
              </a:p>
              <a:p>
                <a:r>
                  <a:rPr lang="zh-CN" altLang="zh-CN" sz="2800" b="1" dirty="0">
                    <a:latin typeface="Times New Roman" pitchFamily="18" charset="0"/>
                    <a:cs typeface="Times New Roman" pitchFamily="18" charset="0"/>
                  </a:rPr>
                  <a:t>综上，</a:t>
                </a:r>
                <a14:m>
                  <m:oMath xmlns:m="http://schemas.openxmlformats.org/officeDocument/2006/math">
                    <m:rad>
                      <m:radPr>
                        <m:degHide m:val="on"/>
                        <m:ctrlPr>
                          <a:rPr lang="zh-CN" altLang="zh-CN" sz="2800" b="1" i="1"/>
                        </m:ctrlPr>
                      </m:radPr>
                      <m:deg/>
                      <m:e>
                        <m:r>
                          <a:rPr lang="en-US" altLang="zh-CN" sz="2800" b="1" i="1"/>
                          <m:t>𝐚</m:t>
                        </m:r>
                      </m:e>
                    </m:rad>
                    <m:r>
                      <a:rPr lang="zh-CN" altLang="zh-CN" sz="2800" b="1"/>
                      <m:t>＋</m:t>
                    </m:r>
                    <m:rad>
                      <m:radPr>
                        <m:degHide m:val="on"/>
                        <m:ctrlPr>
                          <a:rPr lang="zh-CN" altLang="zh-CN" sz="2800" b="1" i="1"/>
                        </m:ctrlPr>
                      </m:radPr>
                      <m:deg/>
                      <m:e>
                        <m:r>
                          <a:rPr lang="en-US" altLang="zh-CN" sz="2800" b="1" i="1"/>
                          <m:t>𝐛</m:t>
                        </m:r>
                      </m:e>
                    </m:rad>
                  </m:oMath>
                </a14:m>
                <a:r>
                  <a:rPr lang="en-US" altLang="zh-CN" sz="2800" b="1" dirty="0">
                    <a:latin typeface="Times New Roman" pitchFamily="18" charset="0"/>
                    <a:cs typeface="Times New Roman" pitchFamily="18" charset="0"/>
                  </a:rPr>
                  <a:t>&gt;</a:t>
                </a:r>
                <a14:m>
                  <m:oMath xmlns:m="http://schemas.openxmlformats.org/officeDocument/2006/math">
                    <m:rad>
                      <m:radPr>
                        <m:degHide m:val="on"/>
                        <m:ctrlPr>
                          <a:rPr lang="zh-CN" altLang="zh-CN" sz="2800" b="1" i="1"/>
                        </m:ctrlPr>
                      </m:radPr>
                      <m:deg/>
                      <m:e>
                        <m:r>
                          <a:rPr lang="en-US" altLang="zh-CN" sz="2800" b="1" i="1"/>
                          <m:t>𝐜</m:t>
                        </m:r>
                      </m:e>
                    </m:rad>
                    <m:r>
                      <a:rPr lang="zh-CN" altLang="zh-CN" sz="2800" b="1"/>
                      <m:t>＋</m:t>
                    </m:r>
                    <m:rad>
                      <m:radPr>
                        <m:degHide m:val="on"/>
                        <m:ctrlPr>
                          <a:rPr lang="zh-CN" altLang="zh-CN" sz="2800" b="1" i="1"/>
                        </m:ctrlPr>
                      </m:radPr>
                      <m:deg/>
                      <m:e>
                        <m:r>
                          <a:rPr lang="en-US" altLang="zh-CN" sz="2800" b="1" i="1"/>
                          <m:t>𝐝</m:t>
                        </m:r>
                      </m:e>
                    </m:rad>
                  </m:oMath>
                </a14:m>
                <a:r>
                  <a:rPr lang="zh-CN" altLang="zh-CN" sz="2800" b="1" dirty="0">
                    <a:latin typeface="Times New Roman" pitchFamily="18" charset="0"/>
                    <a:cs typeface="Times New Roman" pitchFamily="18" charset="0"/>
                  </a:rPr>
                  <a:t>是</a:t>
                </a:r>
                <a:r>
                  <a:rPr lang="en-US" altLang="zh-CN" sz="2800" b="1" dirty="0">
                    <a:latin typeface="Times New Roman" pitchFamily="18" charset="0"/>
                    <a:cs typeface="Times New Roman" pitchFamily="18" charset="0"/>
                  </a:rPr>
                  <a:t>|</a:t>
                </a:r>
                <a:r>
                  <a:rPr lang="en-US" altLang="zh-CN" sz="2800" b="1" i="1" dirty="0">
                    <a:latin typeface="Times New Roman" pitchFamily="18" charset="0"/>
                    <a:cs typeface="Times New Roman" pitchFamily="18" charset="0"/>
                  </a:rPr>
                  <a:t>a</a:t>
                </a:r>
                <a:r>
                  <a:rPr lang="zh-CN" altLang="zh-CN" sz="2800" b="1" dirty="0">
                    <a:latin typeface="Times New Roman" pitchFamily="18" charset="0"/>
                    <a:cs typeface="Times New Roman" pitchFamily="18" charset="0"/>
                  </a:rPr>
                  <a:t>－</a:t>
                </a:r>
                <a:r>
                  <a:rPr lang="en-US" altLang="zh-CN" sz="2800" b="1" i="1" dirty="0">
                    <a:latin typeface="Times New Roman" pitchFamily="18" charset="0"/>
                    <a:cs typeface="Times New Roman" pitchFamily="18" charset="0"/>
                  </a:rPr>
                  <a:t>b</a:t>
                </a:r>
                <a:r>
                  <a:rPr lang="en-US" altLang="zh-CN" sz="2800" b="1" dirty="0">
                    <a:latin typeface="Times New Roman" pitchFamily="18" charset="0"/>
                    <a:cs typeface="Times New Roman" pitchFamily="18" charset="0"/>
                  </a:rPr>
                  <a:t>|&lt;|</a:t>
                </a:r>
                <a:r>
                  <a:rPr lang="en-US" altLang="zh-CN" sz="2800" b="1" i="1" dirty="0">
                    <a:latin typeface="Times New Roman" pitchFamily="18" charset="0"/>
                    <a:cs typeface="Times New Roman" pitchFamily="18" charset="0"/>
                  </a:rPr>
                  <a:t>c</a:t>
                </a:r>
                <a:r>
                  <a:rPr lang="zh-CN" altLang="zh-CN" sz="2800" b="1" dirty="0">
                    <a:latin typeface="Times New Roman" pitchFamily="18" charset="0"/>
                    <a:cs typeface="Times New Roman" pitchFamily="18" charset="0"/>
                  </a:rPr>
                  <a:t>－</a:t>
                </a:r>
                <a:r>
                  <a:rPr lang="en-US" altLang="zh-CN" sz="2800" b="1" i="1" dirty="0">
                    <a:latin typeface="Times New Roman" pitchFamily="18" charset="0"/>
                    <a:cs typeface="Times New Roman" pitchFamily="18" charset="0"/>
                  </a:rPr>
                  <a:t>d</a:t>
                </a:r>
                <a:r>
                  <a:rPr lang="en-US" altLang="zh-CN" sz="2800" b="1" dirty="0">
                    <a:latin typeface="Times New Roman" pitchFamily="18" charset="0"/>
                    <a:cs typeface="Times New Roman" pitchFamily="18" charset="0"/>
                  </a:rPr>
                  <a:t>|</a:t>
                </a:r>
                <a:r>
                  <a:rPr lang="zh-CN" altLang="zh-CN" sz="2800" b="1" dirty="0">
                    <a:latin typeface="Times New Roman" pitchFamily="18" charset="0"/>
                    <a:cs typeface="Times New Roman" pitchFamily="18" charset="0"/>
                  </a:rPr>
                  <a:t>的充要条件</a:t>
                </a:r>
                <a:r>
                  <a:rPr lang="en-US" altLang="zh-CN" sz="2800" b="1" dirty="0">
                    <a:latin typeface="Times New Roman" pitchFamily="18" charset="0"/>
                    <a:cs typeface="Times New Roman" pitchFamily="18" charset="0"/>
                  </a:rPr>
                  <a:t>.</a:t>
                </a:r>
                <a:endParaRPr lang="zh-CN" altLang="zh-CN" sz="2800" dirty="0">
                  <a:latin typeface="Times New Roman" pitchFamily="18" charset="0"/>
                  <a:cs typeface="Times New Roman" pitchFamily="18" charset="0"/>
                </a:endParaRPr>
              </a:p>
            </p:txBody>
          </p:sp>
        </mc:Choice>
        <mc:Fallback>
          <p:sp>
            <p:nvSpPr>
              <p:cNvPr id="14338" name="副标题 2"/>
              <p:cNvSpPr>
                <a:spLocks noGrp="1" noRot="1" noChangeAspect="1" noMove="1" noResize="1" noEditPoints="1" noAdjustHandles="1" noChangeArrowheads="1" noChangeShapeType="1" noTextEdit="1"/>
              </p:cNvSpPr>
              <p:nvPr>
                <p:ph idx="1"/>
              </p:nvPr>
            </p:nvSpPr>
            <p:spPr>
              <a:xfrm>
                <a:off x="179512" y="1196751"/>
                <a:ext cx="8784976" cy="5472609"/>
              </a:xfrm>
              <a:blipFill rotWithShape="1">
                <a:blip r:embed="rId4"/>
                <a:stretch>
                  <a:fillRect l="-1179" t="-1448" b="-780"/>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42638162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4338">
                                            <p:txEl>
                                              <p:pRg st="0" end="0"/>
                                            </p:txEl>
                                          </p:spTgt>
                                        </p:tgtEl>
                                        <p:attrNameLst>
                                          <p:attrName>style.visibility</p:attrName>
                                        </p:attrNameLst>
                                      </p:cBhvr>
                                      <p:to>
                                        <p:strVal val="visible"/>
                                      </p:to>
                                    </p:set>
                                    <p:animEffect transition="in" filter="fade">
                                      <p:cBhvr>
                                        <p:cTn id="7" dur="1000"/>
                                        <p:tgtEl>
                                          <p:spTgt spid="14338">
                                            <p:txEl>
                                              <p:pRg st="0" end="0"/>
                                            </p:txEl>
                                          </p:spTgt>
                                        </p:tgtEl>
                                      </p:cBhvr>
                                    </p:animEffect>
                                    <p:anim calcmode="lin" valueType="num">
                                      <p:cBhvr>
                                        <p:cTn id="8" dur="1000" fill="hold"/>
                                        <p:tgtEl>
                                          <p:spTgt spid="14338">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14338">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4338">
                                            <p:txEl>
                                              <p:pRg st="1" end="1"/>
                                            </p:txEl>
                                          </p:spTgt>
                                        </p:tgtEl>
                                        <p:attrNameLst>
                                          <p:attrName>style.visibility</p:attrName>
                                        </p:attrNameLst>
                                      </p:cBhvr>
                                      <p:to>
                                        <p:strVal val="visible"/>
                                      </p:to>
                                    </p:set>
                                    <p:animEffect transition="in" filter="fade">
                                      <p:cBhvr>
                                        <p:cTn id="14" dur="1000"/>
                                        <p:tgtEl>
                                          <p:spTgt spid="14338">
                                            <p:txEl>
                                              <p:pRg st="1" end="1"/>
                                            </p:txEl>
                                          </p:spTgt>
                                        </p:tgtEl>
                                      </p:cBhvr>
                                    </p:animEffect>
                                    <p:anim calcmode="lin" valueType="num">
                                      <p:cBhvr>
                                        <p:cTn id="15" dur="1000" fill="hold"/>
                                        <p:tgtEl>
                                          <p:spTgt spid="14338">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14338">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4338">
                                            <p:txEl>
                                              <p:pRg st="2" end="2"/>
                                            </p:txEl>
                                          </p:spTgt>
                                        </p:tgtEl>
                                        <p:attrNameLst>
                                          <p:attrName>style.visibility</p:attrName>
                                        </p:attrNameLst>
                                      </p:cBhvr>
                                      <p:to>
                                        <p:strVal val="visible"/>
                                      </p:to>
                                    </p:set>
                                    <p:animEffect transition="in" filter="fade">
                                      <p:cBhvr>
                                        <p:cTn id="21" dur="1000"/>
                                        <p:tgtEl>
                                          <p:spTgt spid="14338">
                                            <p:txEl>
                                              <p:pRg st="2" end="2"/>
                                            </p:txEl>
                                          </p:spTgt>
                                        </p:tgtEl>
                                      </p:cBhvr>
                                    </p:animEffect>
                                    <p:anim calcmode="lin" valueType="num">
                                      <p:cBhvr>
                                        <p:cTn id="22" dur="1000" fill="hold"/>
                                        <p:tgtEl>
                                          <p:spTgt spid="14338">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14338">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14338">
                                            <p:txEl>
                                              <p:pRg st="3" end="3"/>
                                            </p:txEl>
                                          </p:spTgt>
                                        </p:tgtEl>
                                        <p:attrNameLst>
                                          <p:attrName>style.visibility</p:attrName>
                                        </p:attrNameLst>
                                      </p:cBhvr>
                                      <p:to>
                                        <p:strVal val="visible"/>
                                      </p:to>
                                    </p:set>
                                    <p:animEffect transition="in" filter="fade">
                                      <p:cBhvr>
                                        <p:cTn id="28" dur="1000"/>
                                        <p:tgtEl>
                                          <p:spTgt spid="14338">
                                            <p:txEl>
                                              <p:pRg st="3" end="3"/>
                                            </p:txEl>
                                          </p:spTgt>
                                        </p:tgtEl>
                                      </p:cBhvr>
                                    </p:animEffect>
                                    <p:anim calcmode="lin" valueType="num">
                                      <p:cBhvr>
                                        <p:cTn id="29" dur="1000" fill="hold"/>
                                        <p:tgtEl>
                                          <p:spTgt spid="14338">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14338">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14338">
                                            <p:txEl>
                                              <p:pRg st="4" end="4"/>
                                            </p:txEl>
                                          </p:spTgt>
                                        </p:tgtEl>
                                        <p:attrNameLst>
                                          <p:attrName>style.visibility</p:attrName>
                                        </p:attrNameLst>
                                      </p:cBhvr>
                                      <p:to>
                                        <p:strVal val="visible"/>
                                      </p:to>
                                    </p:set>
                                    <p:animEffect transition="in" filter="fade">
                                      <p:cBhvr>
                                        <p:cTn id="35" dur="1000"/>
                                        <p:tgtEl>
                                          <p:spTgt spid="14338">
                                            <p:txEl>
                                              <p:pRg st="4" end="4"/>
                                            </p:txEl>
                                          </p:spTgt>
                                        </p:tgtEl>
                                      </p:cBhvr>
                                    </p:animEffect>
                                    <p:anim calcmode="lin" valueType="num">
                                      <p:cBhvr>
                                        <p:cTn id="36" dur="1000" fill="hold"/>
                                        <p:tgtEl>
                                          <p:spTgt spid="14338">
                                            <p:txEl>
                                              <p:pRg st="4" end="4"/>
                                            </p:txEl>
                                          </p:spTgt>
                                        </p:tgtEl>
                                        <p:attrNameLst>
                                          <p:attrName>ppt_x</p:attrName>
                                        </p:attrNameLst>
                                      </p:cBhvr>
                                      <p:tavLst>
                                        <p:tav tm="0">
                                          <p:val>
                                            <p:strVal val="#ppt_x"/>
                                          </p:val>
                                        </p:tav>
                                        <p:tav tm="100000">
                                          <p:val>
                                            <p:strVal val="#ppt_x"/>
                                          </p:val>
                                        </p:tav>
                                      </p:tavLst>
                                    </p:anim>
                                    <p:anim calcmode="lin" valueType="num">
                                      <p:cBhvr>
                                        <p:cTn id="37" dur="1000" fill="hold"/>
                                        <p:tgtEl>
                                          <p:spTgt spid="14338">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14338">
                                            <p:txEl>
                                              <p:pRg st="5" end="5"/>
                                            </p:txEl>
                                          </p:spTgt>
                                        </p:tgtEl>
                                        <p:attrNameLst>
                                          <p:attrName>style.visibility</p:attrName>
                                        </p:attrNameLst>
                                      </p:cBhvr>
                                      <p:to>
                                        <p:strVal val="visible"/>
                                      </p:to>
                                    </p:set>
                                    <p:animEffect transition="in" filter="fade">
                                      <p:cBhvr>
                                        <p:cTn id="42" dur="1000"/>
                                        <p:tgtEl>
                                          <p:spTgt spid="14338">
                                            <p:txEl>
                                              <p:pRg st="5" end="5"/>
                                            </p:txEl>
                                          </p:spTgt>
                                        </p:tgtEl>
                                      </p:cBhvr>
                                    </p:animEffect>
                                    <p:anim calcmode="lin" valueType="num">
                                      <p:cBhvr>
                                        <p:cTn id="43" dur="1000" fill="hold"/>
                                        <p:tgtEl>
                                          <p:spTgt spid="14338">
                                            <p:txEl>
                                              <p:pRg st="5" end="5"/>
                                            </p:txEl>
                                          </p:spTgt>
                                        </p:tgtEl>
                                        <p:attrNameLst>
                                          <p:attrName>ppt_x</p:attrName>
                                        </p:attrNameLst>
                                      </p:cBhvr>
                                      <p:tavLst>
                                        <p:tav tm="0">
                                          <p:val>
                                            <p:strVal val="#ppt_x"/>
                                          </p:val>
                                        </p:tav>
                                        <p:tav tm="100000">
                                          <p:val>
                                            <p:strVal val="#ppt_x"/>
                                          </p:val>
                                        </p:tav>
                                      </p:tavLst>
                                    </p:anim>
                                    <p:anim calcmode="lin" valueType="num">
                                      <p:cBhvr>
                                        <p:cTn id="44" dur="1000" fill="hold"/>
                                        <p:tgtEl>
                                          <p:spTgt spid="14338">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grpId="0" nodeType="clickEffect">
                                  <p:stCondLst>
                                    <p:cond delay="0"/>
                                  </p:stCondLst>
                                  <p:childTnLst>
                                    <p:set>
                                      <p:cBhvr>
                                        <p:cTn id="48" dur="1" fill="hold">
                                          <p:stCondLst>
                                            <p:cond delay="0"/>
                                          </p:stCondLst>
                                        </p:cTn>
                                        <p:tgtEl>
                                          <p:spTgt spid="14338">
                                            <p:txEl>
                                              <p:pRg st="6" end="6"/>
                                            </p:txEl>
                                          </p:spTgt>
                                        </p:tgtEl>
                                        <p:attrNameLst>
                                          <p:attrName>style.visibility</p:attrName>
                                        </p:attrNameLst>
                                      </p:cBhvr>
                                      <p:to>
                                        <p:strVal val="visible"/>
                                      </p:to>
                                    </p:set>
                                    <p:animEffect transition="in" filter="fade">
                                      <p:cBhvr>
                                        <p:cTn id="49" dur="1000"/>
                                        <p:tgtEl>
                                          <p:spTgt spid="14338">
                                            <p:txEl>
                                              <p:pRg st="6" end="6"/>
                                            </p:txEl>
                                          </p:spTgt>
                                        </p:tgtEl>
                                      </p:cBhvr>
                                    </p:animEffect>
                                    <p:anim calcmode="lin" valueType="num">
                                      <p:cBhvr>
                                        <p:cTn id="50" dur="1000" fill="hold"/>
                                        <p:tgtEl>
                                          <p:spTgt spid="14338">
                                            <p:txEl>
                                              <p:pRg st="6" end="6"/>
                                            </p:txEl>
                                          </p:spTgt>
                                        </p:tgtEl>
                                        <p:attrNameLst>
                                          <p:attrName>ppt_x</p:attrName>
                                        </p:attrNameLst>
                                      </p:cBhvr>
                                      <p:tavLst>
                                        <p:tav tm="0">
                                          <p:val>
                                            <p:strVal val="#ppt_x"/>
                                          </p:val>
                                        </p:tav>
                                        <p:tav tm="100000">
                                          <p:val>
                                            <p:strVal val="#ppt_x"/>
                                          </p:val>
                                        </p:tav>
                                      </p:tavLst>
                                    </p:anim>
                                    <p:anim calcmode="lin" valueType="num">
                                      <p:cBhvr>
                                        <p:cTn id="51" dur="1000" fill="hold"/>
                                        <p:tgtEl>
                                          <p:spTgt spid="14338">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grpId="0" nodeType="clickEffect">
                                  <p:stCondLst>
                                    <p:cond delay="0"/>
                                  </p:stCondLst>
                                  <p:childTnLst>
                                    <p:set>
                                      <p:cBhvr>
                                        <p:cTn id="55" dur="1" fill="hold">
                                          <p:stCondLst>
                                            <p:cond delay="0"/>
                                          </p:stCondLst>
                                        </p:cTn>
                                        <p:tgtEl>
                                          <p:spTgt spid="14338">
                                            <p:txEl>
                                              <p:pRg st="7" end="7"/>
                                            </p:txEl>
                                          </p:spTgt>
                                        </p:tgtEl>
                                        <p:attrNameLst>
                                          <p:attrName>style.visibility</p:attrName>
                                        </p:attrNameLst>
                                      </p:cBhvr>
                                      <p:to>
                                        <p:strVal val="visible"/>
                                      </p:to>
                                    </p:set>
                                    <p:animEffect transition="in" filter="fade">
                                      <p:cBhvr>
                                        <p:cTn id="56" dur="1000"/>
                                        <p:tgtEl>
                                          <p:spTgt spid="14338">
                                            <p:txEl>
                                              <p:pRg st="7" end="7"/>
                                            </p:txEl>
                                          </p:spTgt>
                                        </p:tgtEl>
                                      </p:cBhvr>
                                    </p:animEffect>
                                    <p:anim calcmode="lin" valueType="num">
                                      <p:cBhvr>
                                        <p:cTn id="57" dur="1000" fill="hold"/>
                                        <p:tgtEl>
                                          <p:spTgt spid="14338">
                                            <p:txEl>
                                              <p:pRg st="7" end="7"/>
                                            </p:txEl>
                                          </p:spTgt>
                                        </p:tgtEl>
                                        <p:attrNameLst>
                                          <p:attrName>ppt_x</p:attrName>
                                        </p:attrNameLst>
                                      </p:cBhvr>
                                      <p:tavLst>
                                        <p:tav tm="0">
                                          <p:val>
                                            <p:strVal val="#ppt_x"/>
                                          </p:val>
                                        </p:tav>
                                        <p:tav tm="100000">
                                          <p:val>
                                            <p:strVal val="#ppt_x"/>
                                          </p:val>
                                        </p:tav>
                                      </p:tavLst>
                                    </p:anim>
                                    <p:anim calcmode="lin" valueType="num">
                                      <p:cBhvr>
                                        <p:cTn id="58" dur="1000" fill="hold"/>
                                        <p:tgtEl>
                                          <p:spTgt spid="14338">
                                            <p:txEl>
                                              <p:pRg st="7" end="7"/>
                                            </p:txEl>
                                          </p:spTgt>
                                        </p:tgtEl>
                                        <p:attrNameLst>
                                          <p:attrName>ppt_y</p:attrName>
                                        </p:attrNameLst>
                                      </p:cBhvr>
                                      <p:tavLst>
                                        <p:tav tm="0">
                                          <p:val>
                                            <p:strVal val="#ppt_y+.1"/>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42" presetClass="entr" presetSubtype="0" fill="hold" grpId="0" nodeType="clickEffect">
                                  <p:stCondLst>
                                    <p:cond delay="0"/>
                                  </p:stCondLst>
                                  <p:childTnLst>
                                    <p:set>
                                      <p:cBhvr>
                                        <p:cTn id="62" dur="1" fill="hold">
                                          <p:stCondLst>
                                            <p:cond delay="0"/>
                                          </p:stCondLst>
                                        </p:cTn>
                                        <p:tgtEl>
                                          <p:spTgt spid="14338">
                                            <p:txEl>
                                              <p:pRg st="8" end="8"/>
                                            </p:txEl>
                                          </p:spTgt>
                                        </p:tgtEl>
                                        <p:attrNameLst>
                                          <p:attrName>style.visibility</p:attrName>
                                        </p:attrNameLst>
                                      </p:cBhvr>
                                      <p:to>
                                        <p:strVal val="visible"/>
                                      </p:to>
                                    </p:set>
                                    <p:animEffect transition="in" filter="fade">
                                      <p:cBhvr>
                                        <p:cTn id="63" dur="1000"/>
                                        <p:tgtEl>
                                          <p:spTgt spid="14338">
                                            <p:txEl>
                                              <p:pRg st="8" end="8"/>
                                            </p:txEl>
                                          </p:spTgt>
                                        </p:tgtEl>
                                      </p:cBhvr>
                                    </p:animEffect>
                                    <p:anim calcmode="lin" valueType="num">
                                      <p:cBhvr>
                                        <p:cTn id="64" dur="1000" fill="hold"/>
                                        <p:tgtEl>
                                          <p:spTgt spid="14338">
                                            <p:txEl>
                                              <p:pRg st="8" end="8"/>
                                            </p:txEl>
                                          </p:spTgt>
                                        </p:tgtEl>
                                        <p:attrNameLst>
                                          <p:attrName>ppt_x</p:attrName>
                                        </p:attrNameLst>
                                      </p:cBhvr>
                                      <p:tavLst>
                                        <p:tav tm="0">
                                          <p:val>
                                            <p:strVal val="#ppt_x"/>
                                          </p:val>
                                        </p:tav>
                                        <p:tav tm="100000">
                                          <p:val>
                                            <p:strVal val="#ppt_x"/>
                                          </p:val>
                                        </p:tav>
                                      </p:tavLst>
                                    </p:anim>
                                    <p:anim calcmode="lin" valueType="num">
                                      <p:cBhvr>
                                        <p:cTn id="65" dur="1000" fill="hold"/>
                                        <p:tgtEl>
                                          <p:spTgt spid="14338">
                                            <p:txEl>
                                              <p:pRg st="8" end="8"/>
                                            </p:txEl>
                                          </p:spTgt>
                                        </p:tgtEl>
                                        <p:attrNameLst>
                                          <p:attrName>ppt_y</p:attrName>
                                        </p:attrNameLst>
                                      </p:cBhvr>
                                      <p:tavLst>
                                        <p:tav tm="0">
                                          <p:val>
                                            <p:strVal val="#ppt_y+.1"/>
                                          </p:val>
                                        </p:tav>
                                        <p:tav tm="100000">
                                          <p:val>
                                            <p:strVal val="#ppt_y"/>
                                          </p:val>
                                        </p:tav>
                                      </p:tavLst>
                                    </p:anim>
                                  </p:childTnLst>
                                </p:cTn>
                              </p:par>
                            </p:childTnLst>
                          </p:cTn>
                        </p:par>
                      </p:childTnLst>
                    </p:cTn>
                  </p:par>
                  <p:par>
                    <p:cTn id="66" fill="hold">
                      <p:stCondLst>
                        <p:cond delay="indefinite"/>
                      </p:stCondLst>
                      <p:childTnLst>
                        <p:par>
                          <p:cTn id="67" fill="hold">
                            <p:stCondLst>
                              <p:cond delay="0"/>
                            </p:stCondLst>
                            <p:childTnLst>
                              <p:par>
                                <p:cTn id="68" presetID="42" presetClass="entr" presetSubtype="0" fill="hold" grpId="0" nodeType="clickEffect">
                                  <p:stCondLst>
                                    <p:cond delay="0"/>
                                  </p:stCondLst>
                                  <p:childTnLst>
                                    <p:set>
                                      <p:cBhvr>
                                        <p:cTn id="69" dur="1" fill="hold">
                                          <p:stCondLst>
                                            <p:cond delay="0"/>
                                          </p:stCondLst>
                                        </p:cTn>
                                        <p:tgtEl>
                                          <p:spTgt spid="14338">
                                            <p:txEl>
                                              <p:pRg st="9" end="9"/>
                                            </p:txEl>
                                          </p:spTgt>
                                        </p:tgtEl>
                                        <p:attrNameLst>
                                          <p:attrName>style.visibility</p:attrName>
                                        </p:attrNameLst>
                                      </p:cBhvr>
                                      <p:to>
                                        <p:strVal val="visible"/>
                                      </p:to>
                                    </p:set>
                                    <p:animEffect transition="in" filter="fade">
                                      <p:cBhvr>
                                        <p:cTn id="70" dur="1000"/>
                                        <p:tgtEl>
                                          <p:spTgt spid="14338">
                                            <p:txEl>
                                              <p:pRg st="9" end="9"/>
                                            </p:txEl>
                                          </p:spTgt>
                                        </p:tgtEl>
                                      </p:cBhvr>
                                    </p:animEffect>
                                    <p:anim calcmode="lin" valueType="num">
                                      <p:cBhvr>
                                        <p:cTn id="71" dur="1000" fill="hold"/>
                                        <p:tgtEl>
                                          <p:spTgt spid="14338">
                                            <p:txEl>
                                              <p:pRg st="9" end="9"/>
                                            </p:txEl>
                                          </p:spTgt>
                                        </p:tgtEl>
                                        <p:attrNameLst>
                                          <p:attrName>ppt_x</p:attrName>
                                        </p:attrNameLst>
                                      </p:cBhvr>
                                      <p:tavLst>
                                        <p:tav tm="0">
                                          <p:val>
                                            <p:strVal val="#ppt_x"/>
                                          </p:val>
                                        </p:tav>
                                        <p:tav tm="100000">
                                          <p:val>
                                            <p:strVal val="#ppt_x"/>
                                          </p:val>
                                        </p:tav>
                                      </p:tavLst>
                                    </p:anim>
                                    <p:anim calcmode="lin" valueType="num">
                                      <p:cBhvr>
                                        <p:cTn id="72" dur="1000" fill="hold"/>
                                        <p:tgtEl>
                                          <p:spTgt spid="14338">
                                            <p:txEl>
                                              <p:pRg st="9" end="9"/>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38" grpId="0" build="p"/>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9" name="Picture 2" descr="C:\Users\Administrator\Desktop\学校LOGO.jpg"/>
          <p:cNvPicPr>
            <a:picLocks noChangeAspect="1" noChangeArrowheads="1"/>
          </p:cNvPicPr>
          <p:nvPr/>
        </p:nvPicPr>
        <p:blipFill>
          <a:blip r:embed="rId2"/>
          <a:srcRect b="50735"/>
          <a:stretch>
            <a:fillRect/>
          </a:stretch>
        </p:blipFill>
        <p:spPr bwMode="auto">
          <a:xfrm>
            <a:off x="-23813" y="49213"/>
            <a:ext cx="1492251" cy="1435100"/>
          </a:xfrm>
          <a:prstGeom prst="rect">
            <a:avLst/>
          </a:prstGeom>
          <a:noFill/>
        </p:spPr>
      </p:pic>
      <p:sp>
        <p:nvSpPr>
          <p:cNvPr id="6" name="TextBox 3"/>
          <p:cNvSpPr txBox="1">
            <a:spLocks noChangeArrowheads="1"/>
          </p:cNvSpPr>
          <p:nvPr/>
        </p:nvSpPr>
        <p:spPr bwMode="auto">
          <a:xfrm>
            <a:off x="5004048" y="52388"/>
            <a:ext cx="4139952"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r>
              <a:rPr lang="en-US" altLang="zh-CN" sz="2000" b="1" i="1" dirty="0">
                <a:solidFill>
                  <a:srgbClr val="0070C0"/>
                </a:solidFill>
                <a:latin typeface="Times New Roman" pitchFamily="18" charset="0"/>
                <a:cs typeface="Times New Roman" pitchFamily="18" charset="0"/>
              </a:rPr>
              <a:t>No.</a:t>
            </a:r>
            <a:r>
              <a:rPr lang="en-US" altLang="zh-CN" sz="2000" b="1" dirty="0">
                <a:solidFill>
                  <a:srgbClr val="0070C0"/>
                </a:solidFill>
                <a:latin typeface="Times New Roman" pitchFamily="18" charset="0"/>
                <a:cs typeface="Times New Roman" pitchFamily="18" charset="0"/>
              </a:rPr>
              <a:t>1</a:t>
            </a:r>
            <a:r>
              <a:rPr lang="en-US" altLang="zh-CN" sz="2000" b="1" i="1" dirty="0">
                <a:solidFill>
                  <a:srgbClr val="0070C0"/>
                </a:solidFill>
                <a:latin typeface="Times New Roman" pitchFamily="18" charset="0"/>
                <a:cs typeface="Times New Roman" pitchFamily="18" charset="0"/>
              </a:rPr>
              <a:t>  middle  school </a:t>
            </a:r>
            <a:r>
              <a:rPr lang="zh-CN" altLang="en-US" sz="2000" b="1" dirty="0" smtClean="0">
                <a:solidFill>
                  <a:srgbClr val="0070C0"/>
                </a:solidFill>
                <a:latin typeface="Times New Roman" pitchFamily="18" charset="0"/>
                <a:cs typeface="Times New Roman" pitchFamily="18" charset="0"/>
              </a:rPr>
              <a:t>，</a:t>
            </a:r>
            <a:r>
              <a:rPr lang="en-US" altLang="zh-CN" sz="2000" b="1" i="1" dirty="0">
                <a:solidFill>
                  <a:srgbClr val="0070C0"/>
                </a:solidFill>
                <a:latin typeface="Times New Roman" pitchFamily="18" charset="0"/>
                <a:cs typeface="Times New Roman" pitchFamily="18" charset="0"/>
              </a:rPr>
              <a:t>my  love </a:t>
            </a:r>
            <a:r>
              <a:rPr lang="zh-CN" altLang="en-US" sz="2000" b="1" dirty="0">
                <a:solidFill>
                  <a:srgbClr val="0070C0"/>
                </a:solidFill>
                <a:latin typeface="Times New Roman" pitchFamily="18" charset="0"/>
                <a:cs typeface="Times New Roman" pitchFamily="18" charset="0"/>
              </a:rPr>
              <a:t>！</a:t>
            </a:r>
            <a:endParaRPr lang="zh-CN" altLang="en-US" sz="2000" b="1" i="1" dirty="0">
              <a:solidFill>
                <a:srgbClr val="0070C0"/>
              </a:solidFill>
              <a:latin typeface="Times New Roman" pitchFamily="18" charset="0"/>
              <a:cs typeface="Times New Roman" pitchFamily="18" charset="0"/>
            </a:endParaRPr>
          </a:p>
        </p:txBody>
      </p:sp>
      <p:pic>
        <p:nvPicPr>
          <p:cNvPr id="7" name="单色知识重构.eps" descr="id:2147505832;FounderCES"/>
          <p:cNvPicPr/>
          <p:nvPr/>
        </p:nvPicPr>
        <p:blipFill>
          <a:blip r:embed="rId3"/>
          <a:stretch>
            <a:fillRect/>
          </a:stretch>
        </p:blipFill>
        <p:spPr>
          <a:xfrm>
            <a:off x="2123728" y="250825"/>
            <a:ext cx="1979340" cy="736719"/>
          </a:xfrm>
          <a:prstGeom prst="rect">
            <a:avLst/>
          </a:prstGeom>
        </p:spPr>
      </p:pic>
      <p:pic>
        <p:nvPicPr>
          <p:cNvPr id="8" name="15CG2SXDXARA4-5-10.EPS" descr="id:2147491976;FounderCES"/>
          <p:cNvPicPr/>
          <p:nvPr/>
        </p:nvPicPr>
        <p:blipFill>
          <a:blip r:embed="rId4"/>
          <a:stretch>
            <a:fillRect/>
          </a:stretch>
        </p:blipFill>
        <p:spPr>
          <a:xfrm>
            <a:off x="1547664" y="2348880"/>
            <a:ext cx="5760640" cy="3024336"/>
          </a:xfrm>
          <a:prstGeom prst="rect">
            <a:avLst/>
          </a:prstGeom>
        </p:spPr>
      </p:pic>
    </p:spTree>
    <p:extLst>
      <p:ext uri="{BB962C8B-B14F-4D97-AF65-F5344CB8AC3E}">
        <p14:creationId xmlns:p14="http://schemas.microsoft.com/office/powerpoint/2010/main" val="2831182462"/>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9" name="Picture 2" descr="C:\Users\Administrator\Desktop\学校LOGO.jpg"/>
          <p:cNvPicPr>
            <a:picLocks noChangeAspect="1" noChangeArrowheads="1"/>
          </p:cNvPicPr>
          <p:nvPr/>
        </p:nvPicPr>
        <p:blipFill>
          <a:blip r:embed="rId2"/>
          <a:srcRect b="50735"/>
          <a:stretch>
            <a:fillRect/>
          </a:stretch>
        </p:blipFill>
        <p:spPr bwMode="auto">
          <a:xfrm>
            <a:off x="-23813" y="49213"/>
            <a:ext cx="1492251" cy="1435100"/>
          </a:xfrm>
          <a:prstGeom prst="rect">
            <a:avLst/>
          </a:prstGeom>
          <a:noFill/>
        </p:spPr>
      </p:pic>
      <p:sp>
        <p:nvSpPr>
          <p:cNvPr id="6" name="TextBox 3"/>
          <p:cNvSpPr txBox="1">
            <a:spLocks noChangeArrowheads="1"/>
          </p:cNvSpPr>
          <p:nvPr/>
        </p:nvSpPr>
        <p:spPr bwMode="auto">
          <a:xfrm>
            <a:off x="5004048" y="52388"/>
            <a:ext cx="4139952"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r>
              <a:rPr lang="en-US" altLang="zh-CN" sz="2000" b="1" i="1" dirty="0">
                <a:solidFill>
                  <a:srgbClr val="0070C0"/>
                </a:solidFill>
                <a:latin typeface="Times New Roman" pitchFamily="18" charset="0"/>
                <a:cs typeface="Times New Roman" pitchFamily="18" charset="0"/>
              </a:rPr>
              <a:t>No.</a:t>
            </a:r>
            <a:r>
              <a:rPr lang="en-US" altLang="zh-CN" sz="2000" b="1" dirty="0">
                <a:solidFill>
                  <a:srgbClr val="0070C0"/>
                </a:solidFill>
                <a:latin typeface="Times New Roman" pitchFamily="18" charset="0"/>
                <a:cs typeface="Times New Roman" pitchFamily="18" charset="0"/>
              </a:rPr>
              <a:t>1</a:t>
            </a:r>
            <a:r>
              <a:rPr lang="en-US" altLang="zh-CN" sz="2000" b="1" i="1" dirty="0">
                <a:solidFill>
                  <a:srgbClr val="0070C0"/>
                </a:solidFill>
                <a:latin typeface="Times New Roman" pitchFamily="18" charset="0"/>
                <a:cs typeface="Times New Roman" pitchFamily="18" charset="0"/>
              </a:rPr>
              <a:t>  middle  school </a:t>
            </a:r>
            <a:r>
              <a:rPr lang="zh-CN" altLang="en-US" sz="2000" b="1" dirty="0" smtClean="0">
                <a:solidFill>
                  <a:srgbClr val="0070C0"/>
                </a:solidFill>
                <a:latin typeface="Times New Roman" pitchFamily="18" charset="0"/>
                <a:cs typeface="Times New Roman" pitchFamily="18" charset="0"/>
              </a:rPr>
              <a:t>，</a:t>
            </a:r>
            <a:r>
              <a:rPr lang="en-US" altLang="zh-CN" sz="2000" b="1" i="1" dirty="0">
                <a:solidFill>
                  <a:srgbClr val="0070C0"/>
                </a:solidFill>
                <a:latin typeface="Times New Roman" pitchFamily="18" charset="0"/>
                <a:cs typeface="Times New Roman" pitchFamily="18" charset="0"/>
              </a:rPr>
              <a:t>my  love </a:t>
            </a:r>
            <a:r>
              <a:rPr lang="zh-CN" altLang="en-US" sz="2000" b="1" dirty="0">
                <a:solidFill>
                  <a:srgbClr val="0070C0"/>
                </a:solidFill>
                <a:latin typeface="Times New Roman" pitchFamily="18" charset="0"/>
                <a:cs typeface="Times New Roman" pitchFamily="18" charset="0"/>
              </a:rPr>
              <a:t>！</a:t>
            </a:r>
            <a:endParaRPr lang="zh-CN" altLang="en-US" sz="2000" b="1" i="1" dirty="0">
              <a:solidFill>
                <a:srgbClr val="0070C0"/>
              </a:solidFill>
              <a:latin typeface="Times New Roman" pitchFamily="18" charset="0"/>
              <a:cs typeface="Times New Roman" pitchFamily="18" charset="0"/>
            </a:endParaRPr>
          </a:p>
        </p:txBody>
      </p:sp>
      <p:sp>
        <p:nvSpPr>
          <p:cNvPr id="2" name="TextBox 1"/>
          <p:cNvSpPr txBox="1"/>
          <p:nvPr/>
        </p:nvSpPr>
        <p:spPr>
          <a:xfrm>
            <a:off x="1763688" y="3140968"/>
            <a:ext cx="5040560" cy="584775"/>
          </a:xfrm>
          <a:prstGeom prst="rect">
            <a:avLst/>
          </a:prstGeom>
          <a:noFill/>
        </p:spPr>
        <p:txBody>
          <a:bodyPr wrap="square" rtlCol="0">
            <a:spAutoFit/>
          </a:bodyPr>
          <a:lstStyle/>
          <a:p>
            <a:r>
              <a:rPr lang="zh-CN" altLang="en-US" sz="3200" b="1" dirty="0" smtClean="0"/>
              <a:t>作业：见固学案</a:t>
            </a:r>
            <a:endParaRPr lang="zh-CN" altLang="en-US" sz="3200" b="1" dirty="0"/>
          </a:p>
        </p:txBody>
      </p:sp>
      <p:sp>
        <p:nvSpPr>
          <p:cNvPr id="14337" name="标题 1"/>
          <p:cNvSpPr>
            <a:spLocks noGrp="1"/>
          </p:cNvSpPr>
          <p:nvPr>
            <p:ph type="title"/>
          </p:nvPr>
        </p:nvSpPr>
        <p:spPr>
          <a:xfrm>
            <a:off x="468313" y="454025"/>
            <a:ext cx="8229600" cy="1143000"/>
          </a:xfrm>
        </p:spPr>
        <p:txBody>
          <a:bodyPr/>
          <a:lstStyle/>
          <a:p>
            <a:r>
              <a:rPr lang="zh-CN" altLang="zh-CN" b="1" dirty="0" smtClean="0">
                <a:solidFill>
                  <a:srgbClr val="FF0000"/>
                </a:solidFill>
                <a:latin typeface="Times New Roman" pitchFamily="18" charset="0"/>
                <a:cs typeface="Times New Roman" pitchFamily="18" charset="0"/>
              </a:rPr>
              <a:t>第</a:t>
            </a:r>
            <a:r>
              <a:rPr lang="en-US" altLang="zh-CN" b="1" dirty="0" smtClean="0">
                <a:solidFill>
                  <a:srgbClr val="FF0000"/>
                </a:solidFill>
                <a:latin typeface="Times New Roman" pitchFamily="18" charset="0"/>
                <a:cs typeface="Times New Roman" pitchFamily="18" charset="0"/>
              </a:rPr>
              <a:t>6</a:t>
            </a:r>
            <a:r>
              <a:rPr lang="zh-CN" altLang="zh-CN" b="1" dirty="0" smtClean="0">
                <a:solidFill>
                  <a:srgbClr val="FF0000"/>
                </a:solidFill>
                <a:latin typeface="Times New Roman" pitchFamily="18" charset="0"/>
                <a:cs typeface="Times New Roman" pitchFamily="18" charset="0"/>
              </a:rPr>
              <a:t>课时</a:t>
            </a:r>
            <a:r>
              <a:rPr lang="zh-CN" altLang="zh-CN" b="1" dirty="0">
                <a:solidFill>
                  <a:srgbClr val="FF0000"/>
                </a:solidFill>
                <a:latin typeface="Times New Roman" pitchFamily="18" charset="0"/>
                <a:cs typeface="Times New Roman" pitchFamily="18" charset="0"/>
              </a:rPr>
              <a:t>　</a:t>
            </a:r>
            <a:r>
              <a:rPr lang="zh-CN" altLang="zh-CN" b="1" dirty="0" smtClean="0">
                <a:solidFill>
                  <a:srgbClr val="FF0000"/>
                </a:solidFill>
                <a:latin typeface="Times New Roman" pitchFamily="18" charset="0"/>
                <a:cs typeface="Times New Roman" pitchFamily="18" charset="0"/>
              </a:rPr>
              <a:t>不等式的</a:t>
            </a:r>
            <a:r>
              <a:rPr lang="zh-CN" altLang="en-US" b="1" dirty="0">
                <a:solidFill>
                  <a:srgbClr val="FF0000"/>
                </a:solidFill>
                <a:latin typeface="Times New Roman" pitchFamily="18" charset="0"/>
                <a:cs typeface="Times New Roman" pitchFamily="18" charset="0"/>
              </a:rPr>
              <a:t>证</a:t>
            </a:r>
            <a:r>
              <a:rPr lang="zh-CN" altLang="en-US" b="1" dirty="0" smtClean="0">
                <a:solidFill>
                  <a:srgbClr val="FF0000"/>
                </a:solidFill>
                <a:latin typeface="Times New Roman" pitchFamily="18" charset="0"/>
                <a:cs typeface="Times New Roman" pitchFamily="18" charset="0"/>
              </a:rPr>
              <a:t>法（一）</a:t>
            </a:r>
            <a:endParaRPr lang="zh-CN" altLang="en-US" b="1" dirty="0">
              <a:solidFill>
                <a:srgbClr val="FF0000"/>
              </a:solidFill>
              <a:latin typeface="Times New Roman" pitchFamily="18" charset="0"/>
              <a:cs typeface="Times New Roman" pitchFamily="18" charset="0"/>
            </a:endParaRPr>
          </a:p>
        </p:txBody>
      </p:sp>
    </p:spTree>
    <p:extLst>
      <p:ext uri="{BB962C8B-B14F-4D97-AF65-F5344CB8AC3E}">
        <p14:creationId xmlns:p14="http://schemas.microsoft.com/office/powerpoint/2010/main" val="2151366354"/>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1" name="Picture 3" descr="C:\Users\Administrator\Desktop\2006060604.jpg"/>
          <p:cNvPicPr>
            <a:picLocks noChangeAspect="1" noChangeArrowheads="1"/>
          </p:cNvPicPr>
          <p:nvPr/>
        </p:nvPicPr>
        <p:blipFill>
          <a:blip r:embed="rId2"/>
          <a:srcRect b="6288"/>
          <a:stretch>
            <a:fillRect/>
          </a:stretch>
        </p:blipFill>
        <p:spPr bwMode="auto">
          <a:xfrm>
            <a:off x="0" y="11113"/>
            <a:ext cx="9144000" cy="6846887"/>
          </a:xfrm>
          <a:prstGeom prst="rect">
            <a:avLst/>
          </a:prstGeom>
          <a:noFill/>
          <a:ln w="9525">
            <a:noFill/>
            <a:miter lim="800000"/>
            <a:headEnd/>
            <a:tailEnd/>
          </a:ln>
        </p:spPr>
      </p:pic>
      <p:sp>
        <p:nvSpPr>
          <p:cNvPr id="15362" name="标题 1"/>
          <p:cNvSpPr>
            <a:spLocks noGrp="1"/>
          </p:cNvSpPr>
          <p:nvPr>
            <p:ph type="ctrTitle"/>
          </p:nvPr>
        </p:nvSpPr>
        <p:spPr>
          <a:xfrm>
            <a:off x="723900" y="1125538"/>
            <a:ext cx="7772400" cy="1470025"/>
          </a:xfrm>
        </p:spPr>
        <p:txBody>
          <a:bodyPr/>
          <a:lstStyle/>
          <a:p>
            <a:r>
              <a:rPr lang="en-US" altLang="zh-CN" b="1" i="1" dirty="0" smtClean="0">
                <a:solidFill>
                  <a:srgbClr val="FF0000"/>
                </a:solidFill>
                <a:latin typeface="Times New Roman" pitchFamily="18" charset="0"/>
                <a:ea typeface="黑体" pitchFamily="2" charset="-122"/>
                <a:cs typeface="Times New Roman" pitchFamily="18" charset="0"/>
              </a:rPr>
              <a:t>Thanks</a:t>
            </a:r>
            <a:endParaRPr lang="zh-CN" altLang="en-US" b="1" i="1" dirty="0" smtClean="0">
              <a:solidFill>
                <a:srgbClr val="FF0000"/>
              </a:solidFill>
              <a:latin typeface="Times New Roman" pitchFamily="18" charset="0"/>
              <a:ea typeface="黑体" pitchFamily="2" charset="-122"/>
              <a:cs typeface="Times New Roman" pitchFamily="18" charset="0"/>
            </a:endParaRPr>
          </a:p>
        </p:txBody>
      </p:sp>
      <p:sp>
        <p:nvSpPr>
          <p:cNvPr id="15363" name="副标题 2"/>
          <p:cNvSpPr>
            <a:spLocks noGrp="1"/>
          </p:cNvSpPr>
          <p:nvPr>
            <p:ph type="subTitle" idx="1"/>
          </p:nvPr>
        </p:nvSpPr>
        <p:spPr>
          <a:xfrm>
            <a:off x="1447800" y="2997200"/>
            <a:ext cx="6400800" cy="1295896"/>
          </a:xfrm>
        </p:spPr>
        <p:txBody>
          <a:bodyPr/>
          <a:lstStyle/>
          <a:p>
            <a:r>
              <a:rPr lang="en-US" altLang="zh-CN" b="1" dirty="0" smtClean="0">
                <a:solidFill>
                  <a:srgbClr val="FF0000"/>
                </a:solidFill>
                <a:latin typeface="Times New Roman" pitchFamily="18" charset="0"/>
                <a:cs typeface="Times New Roman" pitchFamily="18" charset="0"/>
              </a:rPr>
              <a:t>2017</a:t>
            </a:r>
            <a:r>
              <a:rPr lang="zh-CN" altLang="en-US" b="1" dirty="0" smtClean="0">
                <a:solidFill>
                  <a:srgbClr val="FF0000"/>
                </a:solidFill>
                <a:latin typeface="Times New Roman" pitchFamily="18" charset="0"/>
                <a:cs typeface="Times New Roman" pitchFamily="18" charset="0"/>
              </a:rPr>
              <a:t>年</a:t>
            </a:r>
            <a:r>
              <a:rPr lang="en-US" altLang="zh-CN" b="1" dirty="0" smtClean="0">
                <a:solidFill>
                  <a:srgbClr val="FF0000"/>
                </a:solidFill>
                <a:latin typeface="Times New Roman" pitchFamily="18" charset="0"/>
                <a:cs typeface="Times New Roman" pitchFamily="18" charset="0"/>
              </a:rPr>
              <a:t>5</a:t>
            </a:r>
            <a:r>
              <a:rPr lang="zh-CN" altLang="en-US" b="1" dirty="0" smtClean="0">
                <a:solidFill>
                  <a:srgbClr val="FF0000"/>
                </a:solidFill>
                <a:latin typeface="Times New Roman" pitchFamily="18" charset="0"/>
                <a:cs typeface="Times New Roman" pitchFamily="18" charset="0"/>
              </a:rPr>
              <a:t>月</a:t>
            </a:r>
            <a:r>
              <a:rPr lang="en-US" altLang="zh-CN" b="1" dirty="0" smtClean="0">
                <a:solidFill>
                  <a:srgbClr val="FF0000"/>
                </a:solidFill>
                <a:latin typeface="Times New Roman" pitchFamily="18" charset="0"/>
                <a:cs typeface="Times New Roman" pitchFamily="18" charset="0"/>
              </a:rPr>
              <a:t>15</a:t>
            </a:r>
            <a:r>
              <a:rPr lang="zh-CN" altLang="en-US" b="1" dirty="0" smtClean="0">
                <a:solidFill>
                  <a:srgbClr val="FF0000"/>
                </a:solidFill>
                <a:latin typeface="Times New Roman" pitchFamily="18" charset="0"/>
                <a:cs typeface="Times New Roman" pitchFamily="18" charset="0"/>
              </a:rPr>
              <a:t>日</a:t>
            </a:r>
            <a:endParaRPr lang="en-US" altLang="zh-CN" b="1" dirty="0" smtClean="0">
              <a:solidFill>
                <a:srgbClr val="FF0000"/>
              </a:solidFill>
              <a:latin typeface="Times New Roman" pitchFamily="18" charset="0"/>
              <a:cs typeface="Times New Roman" pitchFamily="18" charset="0"/>
            </a:endParaRPr>
          </a:p>
          <a:p>
            <a:r>
              <a:rPr lang="en-US" altLang="zh-CN" b="1" i="1" dirty="0" smtClean="0">
                <a:solidFill>
                  <a:srgbClr val="FF0000"/>
                </a:solidFill>
                <a:latin typeface="Times New Roman" pitchFamily="18" charset="0"/>
                <a:cs typeface="Times New Roman" pitchFamily="18" charset="0"/>
              </a:rPr>
              <a:t>http://www.kaiquanjy.com</a:t>
            </a:r>
            <a:endParaRPr lang="zh-CN" altLang="en-US" b="1" i="1" dirty="0" smtClean="0">
              <a:solidFill>
                <a:srgbClr val="FF0000"/>
              </a:solidFill>
              <a:latin typeface="Times New Roman" pitchFamily="18" charset="0"/>
              <a:cs typeface="Times New Roman" pitchFamily="18" charset="0"/>
            </a:endParaRPr>
          </a:p>
        </p:txBody>
      </p:sp>
      <p:pic>
        <p:nvPicPr>
          <p:cNvPr id="15367" name="Picture 7" descr="图片1"/>
          <p:cNvPicPr>
            <a:picLocks noChangeAspect="1" noChangeArrowheads="1"/>
          </p:cNvPicPr>
          <p:nvPr/>
        </p:nvPicPr>
        <p:blipFill>
          <a:blip r:embed="rId3"/>
          <a:srcRect/>
          <a:stretch>
            <a:fillRect/>
          </a:stretch>
        </p:blipFill>
        <p:spPr bwMode="auto">
          <a:xfrm>
            <a:off x="0" y="0"/>
            <a:ext cx="1476375" cy="1416050"/>
          </a:xfrm>
          <a:prstGeom prst="rect">
            <a:avLst/>
          </a:prstGeom>
          <a:noFill/>
        </p:spPr>
      </p:pic>
      <p:sp>
        <p:nvSpPr>
          <p:cNvPr id="6" name="TextBox 3"/>
          <p:cNvSpPr txBox="1">
            <a:spLocks noChangeArrowheads="1"/>
          </p:cNvSpPr>
          <p:nvPr/>
        </p:nvSpPr>
        <p:spPr bwMode="auto">
          <a:xfrm>
            <a:off x="5004048" y="52388"/>
            <a:ext cx="4139952"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r>
              <a:rPr lang="en-US" altLang="zh-CN" sz="2000" b="1" i="1" dirty="0">
                <a:solidFill>
                  <a:schemeClr val="bg1"/>
                </a:solidFill>
                <a:latin typeface="Times New Roman" pitchFamily="18" charset="0"/>
                <a:cs typeface="Times New Roman" pitchFamily="18" charset="0"/>
              </a:rPr>
              <a:t>No.</a:t>
            </a:r>
            <a:r>
              <a:rPr lang="en-US" altLang="zh-CN" sz="2000" b="1" dirty="0">
                <a:solidFill>
                  <a:schemeClr val="bg1"/>
                </a:solidFill>
                <a:latin typeface="Times New Roman" pitchFamily="18" charset="0"/>
                <a:cs typeface="Times New Roman" pitchFamily="18" charset="0"/>
              </a:rPr>
              <a:t>1</a:t>
            </a:r>
            <a:r>
              <a:rPr lang="en-US" altLang="zh-CN" sz="2000" b="1" i="1" dirty="0">
                <a:solidFill>
                  <a:schemeClr val="bg1"/>
                </a:solidFill>
                <a:latin typeface="Times New Roman" pitchFamily="18" charset="0"/>
                <a:cs typeface="Times New Roman" pitchFamily="18" charset="0"/>
              </a:rPr>
              <a:t>  middle  school </a:t>
            </a:r>
            <a:r>
              <a:rPr lang="zh-CN" altLang="en-US" sz="2000" b="1" dirty="0" smtClean="0">
                <a:solidFill>
                  <a:schemeClr val="bg1"/>
                </a:solidFill>
                <a:latin typeface="Times New Roman" pitchFamily="18" charset="0"/>
                <a:cs typeface="Times New Roman" pitchFamily="18" charset="0"/>
              </a:rPr>
              <a:t>，</a:t>
            </a:r>
            <a:r>
              <a:rPr lang="en-US" altLang="zh-CN" sz="2000" b="1" i="1" dirty="0">
                <a:solidFill>
                  <a:schemeClr val="bg1"/>
                </a:solidFill>
                <a:latin typeface="Times New Roman" pitchFamily="18" charset="0"/>
                <a:cs typeface="Times New Roman" pitchFamily="18" charset="0"/>
              </a:rPr>
              <a:t>my  love </a:t>
            </a:r>
            <a:r>
              <a:rPr lang="zh-CN" altLang="en-US" sz="2000" b="1" dirty="0">
                <a:solidFill>
                  <a:schemeClr val="bg1"/>
                </a:solidFill>
                <a:latin typeface="Times New Roman" pitchFamily="18" charset="0"/>
                <a:cs typeface="Times New Roman" pitchFamily="18" charset="0"/>
              </a:rPr>
              <a:t>！</a:t>
            </a:r>
            <a:endParaRPr lang="zh-CN" altLang="en-US" sz="2000" b="1" i="1" dirty="0">
              <a:solidFill>
                <a:schemeClr val="bg1"/>
              </a:solidFill>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9" name="Picture 2" descr="C:\Users\Administrator\Desktop\学校LOGO.jpg"/>
          <p:cNvPicPr>
            <a:picLocks noChangeAspect="1" noChangeArrowheads="1"/>
          </p:cNvPicPr>
          <p:nvPr/>
        </p:nvPicPr>
        <p:blipFill>
          <a:blip r:embed="rId2"/>
          <a:srcRect b="50735"/>
          <a:stretch>
            <a:fillRect/>
          </a:stretch>
        </p:blipFill>
        <p:spPr bwMode="auto">
          <a:xfrm>
            <a:off x="-23813" y="49213"/>
            <a:ext cx="1492251" cy="1435100"/>
          </a:xfrm>
          <a:prstGeom prst="rect">
            <a:avLst/>
          </a:prstGeom>
          <a:noFill/>
        </p:spPr>
      </p:pic>
      <p:sp>
        <p:nvSpPr>
          <p:cNvPr id="6" name="TextBox 3"/>
          <p:cNvSpPr txBox="1">
            <a:spLocks noChangeArrowheads="1"/>
          </p:cNvSpPr>
          <p:nvPr/>
        </p:nvSpPr>
        <p:spPr bwMode="auto">
          <a:xfrm>
            <a:off x="5004048" y="52388"/>
            <a:ext cx="4139952"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r>
              <a:rPr lang="en-US" altLang="zh-CN" sz="2000" b="1" i="1" dirty="0">
                <a:solidFill>
                  <a:srgbClr val="0070C0"/>
                </a:solidFill>
                <a:latin typeface="Times New Roman" pitchFamily="18" charset="0"/>
                <a:cs typeface="Times New Roman" pitchFamily="18" charset="0"/>
              </a:rPr>
              <a:t>No.</a:t>
            </a:r>
            <a:r>
              <a:rPr lang="en-US" altLang="zh-CN" sz="2000" b="1" dirty="0">
                <a:solidFill>
                  <a:srgbClr val="0070C0"/>
                </a:solidFill>
                <a:latin typeface="Times New Roman" pitchFamily="18" charset="0"/>
                <a:cs typeface="Times New Roman" pitchFamily="18" charset="0"/>
              </a:rPr>
              <a:t>1</a:t>
            </a:r>
            <a:r>
              <a:rPr lang="en-US" altLang="zh-CN" sz="2000" b="1" i="1" dirty="0">
                <a:solidFill>
                  <a:srgbClr val="0070C0"/>
                </a:solidFill>
                <a:latin typeface="Times New Roman" pitchFamily="18" charset="0"/>
                <a:cs typeface="Times New Roman" pitchFamily="18" charset="0"/>
              </a:rPr>
              <a:t>  middle  school </a:t>
            </a:r>
            <a:r>
              <a:rPr lang="zh-CN" altLang="en-US" sz="2000" b="1" dirty="0" smtClean="0">
                <a:solidFill>
                  <a:srgbClr val="0070C0"/>
                </a:solidFill>
                <a:latin typeface="Times New Roman" pitchFamily="18" charset="0"/>
                <a:cs typeface="Times New Roman" pitchFamily="18" charset="0"/>
              </a:rPr>
              <a:t>，</a:t>
            </a:r>
            <a:r>
              <a:rPr lang="en-US" altLang="zh-CN" sz="2000" b="1" i="1" dirty="0">
                <a:solidFill>
                  <a:srgbClr val="0070C0"/>
                </a:solidFill>
                <a:latin typeface="Times New Roman" pitchFamily="18" charset="0"/>
                <a:cs typeface="Times New Roman" pitchFamily="18" charset="0"/>
              </a:rPr>
              <a:t>my  love </a:t>
            </a:r>
            <a:r>
              <a:rPr lang="zh-CN" altLang="en-US" sz="2000" b="1" dirty="0">
                <a:solidFill>
                  <a:srgbClr val="0070C0"/>
                </a:solidFill>
                <a:latin typeface="Times New Roman" pitchFamily="18" charset="0"/>
                <a:cs typeface="Times New Roman" pitchFamily="18" charset="0"/>
              </a:rPr>
              <a:t>！</a:t>
            </a:r>
            <a:endParaRPr lang="zh-CN" altLang="en-US" sz="2000" b="1" i="1" dirty="0">
              <a:solidFill>
                <a:srgbClr val="0070C0"/>
              </a:solidFill>
              <a:latin typeface="Times New Roman" pitchFamily="18" charset="0"/>
              <a:cs typeface="Times New Roman" pitchFamily="18" charset="0"/>
            </a:endParaRPr>
          </a:p>
        </p:txBody>
      </p:sp>
      <p:pic>
        <p:nvPicPr>
          <p:cNvPr id="8" name="单色基础预学.eps" descr="id:2147508226;FounderCES"/>
          <p:cNvPicPr/>
          <p:nvPr/>
        </p:nvPicPr>
        <p:blipFill>
          <a:blip r:embed="rId3"/>
          <a:stretch>
            <a:fillRect/>
          </a:stretch>
        </p:blipFill>
        <p:spPr>
          <a:xfrm>
            <a:off x="2051720" y="229784"/>
            <a:ext cx="2003127" cy="711919"/>
          </a:xfrm>
          <a:prstGeom prst="rect">
            <a:avLst/>
          </a:prstGeom>
        </p:spPr>
      </p:pic>
      <p:sp>
        <p:nvSpPr>
          <p:cNvPr id="14338" name="副标题 2"/>
          <p:cNvSpPr>
            <a:spLocks noGrp="1"/>
          </p:cNvSpPr>
          <p:nvPr>
            <p:ph idx="1"/>
          </p:nvPr>
        </p:nvSpPr>
        <p:spPr>
          <a:xfrm>
            <a:off x="179512" y="1340768"/>
            <a:ext cx="8640960" cy="5328592"/>
          </a:xfrm>
        </p:spPr>
        <p:txBody>
          <a:bodyPr/>
          <a:lstStyle/>
          <a:p>
            <a:pPr>
              <a:lnSpc>
                <a:spcPct val="150000"/>
              </a:lnSpc>
            </a:pPr>
            <a:r>
              <a:rPr lang="zh-CN" altLang="zh-CN" b="1" dirty="0" smtClean="0">
                <a:latin typeface="Times New Roman" pitchFamily="18" charset="0"/>
                <a:cs typeface="Times New Roman" pitchFamily="18" charset="0"/>
              </a:rPr>
              <a:t>作</a:t>
            </a:r>
            <a:r>
              <a:rPr lang="zh-CN" altLang="zh-CN" b="1" dirty="0">
                <a:latin typeface="Times New Roman" pitchFamily="18" charset="0"/>
                <a:cs typeface="Times New Roman" pitchFamily="18" charset="0"/>
              </a:rPr>
              <a:t>差比较法的步骤</a:t>
            </a:r>
            <a:r>
              <a:rPr lang="en-US" altLang="zh-CN" b="1" dirty="0" smtClean="0">
                <a:latin typeface="Times New Roman" pitchFamily="18" charset="0"/>
                <a:cs typeface="Times New Roman" pitchFamily="18" charset="0"/>
              </a:rPr>
              <a:t>:</a:t>
            </a:r>
          </a:p>
          <a:p>
            <a:pPr>
              <a:lnSpc>
                <a:spcPct val="150000"/>
              </a:lnSpc>
            </a:pPr>
            <a:r>
              <a:rPr lang="zh-CN" altLang="zh-CN" b="1" dirty="0" smtClean="0">
                <a:latin typeface="Times New Roman" pitchFamily="18" charset="0"/>
                <a:cs typeface="Times New Roman" pitchFamily="18" charset="0"/>
              </a:rPr>
              <a:t>作</a:t>
            </a:r>
            <a:r>
              <a:rPr lang="zh-CN" altLang="zh-CN" b="1" dirty="0">
                <a:latin typeface="Times New Roman" pitchFamily="18" charset="0"/>
                <a:cs typeface="Times New Roman" pitchFamily="18" charset="0"/>
              </a:rPr>
              <a:t>差</a:t>
            </a:r>
            <a:r>
              <a:rPr lang="en-US" altLang="zh-CN" b="1" dirty="0">
                <a:latin typeface="Times New Roman" pitchFamily="18" charset="0"/>
                <a:cs typeface="Times New Roman" pitchFamily="18" charset="0"/>
              </a:rPr>
              <a:t>——</a:t>
            </a:r>
            <a:r>
              <a:rPr lang="zh-CN" altLang="zh-CN" b="1" dirty="0">
                <a:latin typeface="Times New Roman" pitchFamily="18" charset="0"/>
                <a:cs typeface="Times New Roman" pitchFamily="18" charset="0"/>
              </a:rPr>
              <a:t>变形</a:t>
            </a:r>
            <a:r>
              <a:rPr lang="en-US" altLang="zh-CN" b="1" dirty="0">
                <a:latin typeface="Times New Roman" pitchFamily="18" charset="0"/>
                <a:cs typeface="Times New Roman" pitchFamily="18" charset="0"/>
              </a:rPr>
              <a:t>(</a:t>
            </a:r>
            <a:r>
              <a:rPr lang="zh-CN" altLang="zh-CN" b="1" dirty="0">
                <a:latin typeface="Times New Roman" pitchFamily="18" charset="0"/>
                <a:cs typeface="Times New Roman" pitchFamily="18" charset="0"/>
              </a:rPr>
              <a:t>通过分解因式、配方、通分等手段变形</a:t>
            </a:r>
            <a:r>
              <a:rPr lang="en-US" altLang="zh-CN" b="1" dirty="0">
                <a:latin typeface="Times New Roman" pitchFamily="18" charset="0"/>
                <a:cs typeface="Times New Roman" pitchFamily="18" charset="0"/>
              </a:rPr>
              <a:t>)——</a:t>
            </a:r>
            <a:r>
              <a:rPr lang="zh-CN" altLang="zh-CN" b="1" dirty="0">
                <a:latin typeface="Times New Roman" pitchFamily="18" charset="0"/>
                <a:cs typeface="Times New Roman" pitchFamily="18" charset="0"/>
              </a:rPr>
              <a:t>判断差的正负</a:t>
            </a:r>
            <a:r>
              <a:rPr lang="en-US" altLang="zh-CN" b="1" dirty="0" smtClean="0">
                <a:latin typeface="Times New Roman" pitchFamily="18" charset="0"/>
                <a:cs typeface="Times New Roman" pitchFamily="18" charset="0"/>
              </a:rPr>
              <a:t>;</a:t>
            </a:r>
          </a:p>
          <a:p>
            <a:pPr>
              <a:lnSpc>
                <a:spcPct val="150000"/>
              </a:lnSpc>
            </a:pPr>
            <a:r>
              <a:rPr lang="zh-CN" altLang="zh-CN" b="1" dirty="0" smtClean="0">
                <a:latin typeface="Times New Roman" pitchFamily="18" charset="0"/>
                <a:cs typeface="Times New Roman" pitchFamily="18" charset="0"/>
              </a:rPr>
              <a:t>作</a:t>
            </a:r>
            <a:r>
              <a:rPr lang="zh-CN" altLang="zh-CN" b="1" dirty="0">
                <a:latin typeface="Times New Roman" pitchFamily="18" charset="0"/>
                <a:cs typeface="Times New Roman" pitchFamily="18" charset="0"/>
              </a:rPr>
              <a:t>商比较法的步骤</a:t>
            </a:r>
            <a:r>
              <a:rPr lang="en-US" altLang="zh-CN" b="1" dirty="0" smtClean="0">
                <a:latin typeface="Times New Roman" pitchFamily="18" charset="0"/>
                <a:cs typeface="Times New Roman" pitchFamily="18" charset="0"/>
              </a:rPr>
              <a:t>:</a:t>
            </a:r>
          </a:p>
          <a:p>
            <a:pPr>
              <a:lnSpc>
                <a:spcPct val="150000"/>
              </a:lnSpc>
            </a:pPr>
            <a:r>
              <a:rPr lang="zh-CN" altLang="zh-CN" b="1" dirty="0" smtClean="0">
                <a:latin typeface="Times New Roman" pitchFamily="18" charset="0"/>
                <a:cs typeface="Times New Roman" pitchFamily="18" charset="0"/>
              </a:rPr>
              <a:t>作</a:t>
            </a:r>
            <a:r>
              <a:rPr lang="zh-CN" altLang="zh-CN" b="1" dirty="0">
                <a:latin typeface="Times New Roman" pitchFamily="18" charset="0"/>
                <a:cs typeface="Times New Roman" pitchFamily="18" charset="0"/>
              </a:rPr>
              <a:t>商</a:t>
            </a:r>
            <a:r>
              <a:rPr lang="en-US" altLang="zh-CN" b="1" dirty="0">
                <a:latin typeface="Times New Roman" pitchFamily="18" charset="0"/>
                <a:cs typeface="Times New Roman" pitchFamily="18" charset="0"/>
              </a:rPr>
              <a:t>——</a:t>
            </a:r>
            <a:r>
              <a:rPr lang="zh-CN" altLang="zh-CN" b="1" dirty="0">
                <a:latin typeface="Times New Roman" pitchFamily="18" charset="0"/>
                <a:cs typeface="Times New Roman" pitchFamily="18" charset="0"/>
              </a:rPr>
              <a:t>变形</a:t>
            </a:r>
            <a:r>
              <a:rPr lang="en-US" altLang="zh-CN" b="1" dirty="0">
                <a:latin typeface="Times New Roman" pitchFamily="18" charset="0"/>
                <a:cs typeface="Times New Roman" pitchFamily="18" charset="0"/>
              </a:rPr>
              <a:t>——</a:t>
            </a:r>
            <a:r>
              <a:rPr lang="zh-CN" altLang="zh-CN" b="1" dirty="0">
                <a:latin typeface="Times New Roman" pitchFamily="18" charset="0"/>
                <a:cs typeface="Times New Roman" pitchFamily="18" charset="0"/>
              </a:rPr>
              <a:t>判断商与</a:t>
            </a:r>
            <a:r>
              <a:rPr lang="en-US" altLang="zh-CN" b="1" dirty="0">
                <a:latin typeface="Times New Roman" pitchFamily="18" charset="0"/>
                <a:cs typeface="Times New Roman" pitchFamily="18" charset="0"/>
              </a:rPr>
              <a:t>1</a:t>
            </a:r>
            <a:r>
              <a:rPr lang="zh-CN" altLang="zh-CN" b="1" dirty="0">
                <a:latin typeface="Times New Roman" pitchFamily="18" charset="0"/>
                <a:cs typeface="Times New Roman" pitchFamily="18" charset="0"/>
              </a:rPr>
              <a:t>的大小</a:t>
            </a:r>
            <a:r>
              <a:rPr lang="en-US" altLang="zh-CN" b="1" dirty="0">
                <a:latin typeface="Times New Roman" pitchFamily="18" charset="0"/>
                <a:cs typeface="Times New Roman" pitchFamily="18" charset="0"/>
              </a:rPr>
              <a:t>(</a:t>
            </a:r>
            <a:r>
              <a:rPr lang="zh-CN" altLang="zh-CN" b="1" dirty="0">
                <a:latin typeface="Times New Roman" pitchFamily="18" charset="0"/>
                <a:cs typeface="Times New Roman" pitchFamily="18" charset="0"/>
              </a:rPr>
              <a:t>商式的分子分母均要为正</a:t>
            </a:r>
            <a:r>
              <a:rPr lang="en-US" altLang="zh-CN" b="1" dirty="0" smtClean="0">
                <a:latin typeface="Times New Roman" pitchFamily="18" charset="0"/>
                <a:cs typeface="Times New Roman" pitchFamily="18" charset="0"/>
              </a:rPr>
              <a:t>).</a:t>
            </a:r>
            <a:endParaRPr lang="zh-CN" altLang="zh-CN" dirty="0">
              <a:latin typeface="Times New Roman" pitchFamily="18" charset="0"/>
              <a:cs typeface="Times New Roman" pitchFamily="18" charset="0"/>
            </a:endParaRPr>
          </a:p>
        </p:txBody>
      </p:sp>
    </p:spTree>
    <p:extLst>
      <p:ext uri="{BB962C8B-B14F-4D97-AF65-F5344CB8AC3E}">
        <p14:creationId xmlns:p14="http://schemas.microsoft.com/office/powerpoint/2010/main" val="22394267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4338">
                                            <p:txEl>
                                              <p:pRg st="0" end="0"/>
                                            </p:txEl>
                                          </p:spTgt>
                                        </p:tgtEl>
                                        <p:attrNameLst>
                                          <p:attrName>style.visibility</p:attrName>
                                        </p:attrNameLst>
                                      </p:cBhvr>
                                      <p:to>
                                        <p:strVal val="visible"/>
                                      </p:to>
                                    </p:set>
                                    <p:animEffect transition="in" filter="fade">
                                      <p:cBhvr>
                                        <p:cTn id="7" dur="1000"/>
                                        <p:tgtEl>
                                          <p:spTgt spid="14338">
                                            <p:txEl>
                                              <p:pRg st="0" end="0"/>
                                            </p:txEl>
                                          </p:spTgt>
                                        </p:tgtEl>
                                      </p:cBhvr>
                                    </p:animEffect>
                                    <p:anim calcmode="lin" valueType="num">
                                      <p:cBhvr>
                                        <p:cTn id="8" dur="1000" fill="hold"/>
                                        <p:tgtEl>
                                          <p:spTgt spid="14338">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14338">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4338">
                                            <p:txEl>
                                              <p:pRg st="1" end="1"/>
                                            </p:txEl>
                                          </p:spTgt>
                                        </p:tgtEl>
                                        <p:attrNameLst>
                                          <p:attrName>style.visibility</p:attrName>
                                        </p:attrNameLst>
                                      </p:cBhvr>
                                      <p:to>
                                        <p:strVal val="visible"/>
                                      </p:to>
                                    </p:set>
                                    <p:animEffect transition="in" filter="fade">
                                      <p:cBhvr>
                                        <p:cTn id="14" dur="1000"/>
                                        <p:tgtEl>
                                          <p:spTgt spid="14338">
                                            <p:txEl>
                                              <p:pRg st="1" end="1"/>
                                            </p:txEl>
                                          </p:spTgt>
                                        </p:tgtEl>
                                      </p:cBhvr>
                                    </p:animEffect>
                                    <p:anim calcmode="lin" valueType="num">
                                      <p:cBhvr>
                                        <p:cTn id="15" dur="1000" fill="hold"/>
                                        <p:tgtEl>
                                          <p:spTgt spid="14338">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14338">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4338">
                                            <p:txEl>
                                              <p:pRg st="2" end="2"/>
                                            </p:txEl>
                                          </p:spTgt>
                                        </p:tgtEl>
                                        <p:attrNameLst>
                                          <p:attrName>style.visibility</p:attrName>
                                        </p:attrNameLst>
                                      </p:cBhvr>
                                      <p:to>
                                        <p:strVal val="visible"/>
                                      </p:to>
                                    </p:set>
                                    <p:animEffect transition="in" filter="fade">
                                      <p:cBhvr>
                                        <p:cTn id="21" dur="1000"/>
                                        <p:tgtEl>
                                          <p:spTgt spid="14338">
                                            <p:txEl>
                                              <p:pRg st="2" end="2"/>
                                            </p:txEl>
                                          </p:spTgt>
                                        </p:tgtEl>
                                      </p:cBhvr>
                                    </p:animEffect>
                                    <p:anim calcmode="lin" valueType="num">
                                      <p:cBhvr>
                                        <p:cTn id="22" dur="1000" fill="hold"/>
                                        <p:tgtEl>
                                          <p:spTgt spid="14338">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14338">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14338">
                                            <p:txEl>
                                              <p:pRg st="3" end="3"/>
                                            </p:txEl>
                                          </p:spTgt>
                                        </p:tgtEl>
                                        <p:attrNameLst>
                                          <p:attrName>style.visibility</p:attrName>
                                        </p:attrNameLst>
                                      </p:cBhvr>
                                      <p:to>
                                        <p:strVal val="visible"/>
                                      </p:to>
                                    </p:set>
                                    <p:animEffect transition="in" filter="fade">
                                      <p:cBhvr>
                                        <p:cTn id="28" dur="1000"/>
                                        <p:tgtEl>
                                          <p:spTgt spid="14338">
                                            <p:txEl>
                                              <p:pRg st="3" end="3"/>
                                            </p:txEl>
                                          </p:spTgt>
                                        </p:tgtEl>
                                      </p:cBhvr>
                                    </p:animEffect>
                                    <p:anim calcmode="lin" valueType="num">
                                      <p:cBhvr>
                                        <p:cTn id="29" dur="1000" fill="hold"/>
                                        <p:tgtEl>
                                          <p:spTgt spid="14338">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14338">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38"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9" name="Picture 2" descr="C:\Users\Administrator\Desktop\学校LOGO.jpg"/>
          <p:cNvPicPr>
            <a:picLocks noChangeAspect="1" noChangeArrowheads="1"/>
          </p:cNvPicPr>
          <p:nvPr/>
        </p:nvPicPr>
        <p:blipFill>
          <a:blip r:embed="rId2"/>
          <a:srcRect b="50735"/>
          <a:stretch>
            <a:fillRect/>
          </a:stretch>
        </p:blipFill>
        <p:spPr bwMode="auto">
          <a:xfrm>
            <a:off x="-23813" y="49213"/>
            <a:ext cx="1492251" cy="1435100"/>
          </a:xfrm>
          <a:prstGeom prst="rect">
            <a:avLst/>
          </a:prstGeom>
          <a:noFill/>
        </p:spPr>
      </p:pic>
      <p:sp>
        <p:nvSpPr>
          <p:cNvPr id="6" name="TextBox 3"/>
          <p:cNvSpPr txBox="1">
            <a:spLocks noChangeArrowheads="1"/>
          </p:cNvSpPr>
          <p:nvPr/>
        </p:nvSpPr>
        <p:spPr bwMode="auto">
          <a:xfrm>
            <a:off x="5004048" y="52388"/>
            <a:ext cx="4139952"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r>
              <a:rPr lang="en-US" altLang="zh-CN" sz="2000" b="1" i="1" dirty="0">
                <a:solidFill>
                  <a:srgbClr val="0070C0"/>
                </a:solidFill>
                <a:latin typeface="Times New Roman" pitchFamily="18" charset="0"/>
                <a:cs typeface="Times New Roman" pitchFamily="18" charset="0"/>
              </a:rPr>
              <a:t>No.</a:t>
            </a:r>
            <a:r>
              <a:rPr lang="en-US" altLang="zh-CN" sz="2000" b="1" dirty="0">
                <a:solidFill>
                  <a:srgbClr val="0070C0"/>
                </a:solidFill>
                <a:latin typeface="Times New Roman" pitchFamily="18" charset="0"/>
                <a:cs typeface="Times New Roman" pitchFamily="18" charset="0"/>
              </a:rPr>
              <a:t>1</a:t>
            </a:r>
            <a:r>
              <a:rPr lang="en-US" altLang="zh-CN" sz="2000" b="1" i="1" dirty="0">
                <a:solidFill>
                  <a:srgbClr val="0070C0"/>
                </a:solidFill>
                <a:latin typeface="Times New Roman" pitchFamily="18" charset="0"/>
                <a:cs typeface="Times New Roman" pitchFamily="18" charset="0"/>
              </a:rPr>
              <a:t>  middle  school </a:t>
            </a:r>
            <a:r>
              <a:rPr lang="zh-CN" altLang="en-US" sz="2000" b="1" dirty="0" smtClean="0">
                <a:solidFill>
                  <a:srgbClr val="0070C0"/>
                </a:solidFill>
                <a:latin typeface="Times New Roman" pitchFamily="18" charset="0"/>
                <a:cs typeface="Times New Roman" pitchFamily="18" charset="0"/>
              </a:rPr>
              <a:t>，</a:t>
            </a:r>
            <a:r>
              <a:rPr lang="en-US" altLang="zh-CN" sz="2000" b="1" i="1" dirty="0">
                <a:solidFill>
                  <a:srgbClr val="0070C0"/>
                </a:solidFill>
                <a:latin typeface="Times New Roman" pitchFamily="18" charset="0"/>
                <a:cs typeface="Times New Roman" pitchFamily="18" charset="0"/>
              </a:rPr>
              <a:t>my  love </a:t>
            </a:r>
            <a:r>
              <a:rPr lang="zh-CN" altLang="en-US" sz="2000" b="1" dirty="0">
                <a:solidFill>
                  <a:srgbClr val="0070C0"/>
                </a:solidFill>
                <a:latin typeface="Times New Roman" pitchFamily="18" charset="0"/>
                <a:cs typeface="Times New Roman" pitchFamily="18" charset="0"/>
              </a:rPr>
              <a:t>！</a:t>
            </a:r>
            <a:endParaRPr lang="zh-CN" altLang="en-US" sz="2000" b="1" i="1" dirty="0">
              <a:solidFill>
                <a:srgbClr val="0070C0"/>
              </a:solidFill>
              <a:latin typeface="Times New Roman" pitchFamily="18" charset="0"/>
              <a:cs typeface="Times New Roman" pitchFamily="18" charset="0"/>
            </a:endParaRPr>
          </a:p>
        </p:txBody>
      </p:sp>
      <p:pic>
        <p:nvPicPr>
          <p:cNvPr id="8" name="单色基础预学.eps" descr="id:2147508226;FounderCES"/>
          <p:cNvPicPr/>
          <p:nvPr/>
        </p:nvPicPr>
        <p:blipFill>
          <a:blip r:embed="rId3"/>
          <a:stretch>
            <a:fillRect/>
          </a:stretch>
        </p:blipFill>
        <p:spPr>
          <a:xfrm>
            <a:off x="2051720" y="229784"/>
            <a:ext cx="2003127" cy="711919"/>
          </a:xfrm>
          <a:prstGeom prst="rect">
            <a:avLst/>
          </a:prstGeom>
        </p:spPr>
      </p:pic>
      <mc:AlternateContent xmlns:mc="http://schemas.openxmlformats.org/markup-compatibility/2006">
        <mc:Choice xmlns:a14="http://schemas.microsoft.com/office/drawing/2010/main" Requires="a14">
          <p:sp>
            <p:nvSpPr>
              <p:cNvPr id="14338" name="副标题 2"/>
              <p:cNvSpPr>
                <a:spLocks noGrp="1"/>
              </p:cNvSpPr>
              <p:nvPr>
                <p:ph idx="1"/>
              </p:nvPr>
            </p:nvSpPr>
            <p:spPr>
              <a:xfrm>
                <a:off x="179512" y="1340768"/>
                <a:ext cx="8640960" cy="5328592"/>
              </a:xfrm>
            </p:spPr>
            <p:txBody>
              <a:bodyPr/>
              <a:lstStyle/>
              <a:p>
                <a:r>
                  <a:rPr lang="zh-CN" altLang="zh-CN" b="1" dirty="0" smtClean="0">
                    <a:latin typeface="Times New Roman" pitchFamily="18" charset="0"/>
                    <a:cs typeface="Times New Roman" pitchFamily="18" charset="0"/>
                  </a:rPr>
                  <a:t>练一练</a:t>
                </a:r>
                <a:r>
                  <a:rPr lang="en-US" altLang="zh-CN" b="1" dirty="0">
                    <a:latin typeface="Times New Roman" pitchFamily="18" charset="0"/>
                    <a:cs typeface="Times New Roman" pitchFamily="18" charset="0"/>
                  </a:rPr>
                  <a:t>:</a:t>
                </a:r>
                <a:r>
                  <a:rPr lang="zh-CN" altLang="zh-CN" b="1" dirty="0">
                    <a:latin typeface="Times New Roman" pitchFamily="18" charset="0"/>
                    <a:cs typeface="Times New Roman" pitchFamily="18" charset="0"/>
                  </a:rPr>
                  <a:t>用比较法证明</a:t>
                </a:r>
                <a:r>
                  <a:rPr lang="en-US" altLang="zh-CN" b="1" dirty="0">
                    <a:latin typeface="Times New Roman" pitchFamily="18" charset="0"/>
                    <a:cs typeface="Times New Roman" pitchFamily="18" charset="0"/>
                  </a:rPr>
                  <a:t>:</a:t>
                </a:r>
                <a:r>
                  <a:rPr lang="zh-CN" altLang="zh-CN" b="1" dirty="0">
                    <a:latin typeface="Times New Roman" pitchFamily="18" charset="0"/>
                    <a:cs typeface="Times New Roman" pitchFamily="18" charset="0"/>
                  </a:rPr>
                  <a:t>设</a:t>
                </a:r>
                <a:r>
                  <a:rPr lang="en-US" altLang="zh-CN" b="1" i="1" dirty="0">
                    <a:latin typeface="Times New Roman" pitchFamily="18" charset="0"/>
                    <a:cs typeface="Times New Roman" pitchFamily="18" charset="0"/>
                  </a:rPr>
                  <a:t>a</a:t>
                </a:r>
                <a:r>
                  <a:rPr lang="zh-CN" altLang="zh-CN" b="1" dirty="0">
                    <a:latin typeface="Times New Roman" pitchFamily="18" charset="0"/>
                    <a:cs typeface="Times New Roman" pitchFamily="18" charset="0"/>
                  </a:rPr>
                  <a:t>，</a:t>
                </a:r>
                <a:r>
                  <a:rPr lang="en-US" altLang="zh-CN" b="1" i="1" dirty="0" err="1">
                    <a:latin typeface="Times New Roman" pitchFamily="18" charset="0"/>
                    <a:cs typeface="Times New Roman" pitchFamily="18" charset="0"/>
                  </a:rPr>
                  <a:t>b</a:t>
                </a:r>
                <a:r>
                  <a:rPr lang="en-US" altLang="zh-CN" b="1" dirty="0" err="1">
                    <a:latin typeface="Times New Roman" pitchFamily="18" charset="0"/>
                    <a:cs typeface="Times New Roman" pitchFamily="18" charset="0"/>
                  </a:rPr>
                  <a:t>∈</a:t>
                </a:r>
                <a:r>
                  <a:rPr lang="en-US" altLang="zh-CN" b="1" i="1" dirty="0" err="1">
                    <a:latin typeface="Times New Roman" pitchFamily="18" charset="0"/>
                    <a:cs typeface="Times New Roman" pitchFamily="18" charset="0"/>
                  </a:rPr>
                  <a:t>R</a:t>
                </a:r>
                <a:r>
                  <a:rPr lang="zh-CN" altLang="zh-CN" b="1" dirty="0">
                    <a:latin typeface="Times New Roman" pitchFamily="18" charset="0"/>
                    <a:cs typeface="Times New Roman" pitchFamily="18" charset="0"/>
                  </a:rPr>
                  <a:t>，求证</a:t>
                </a:r>
                <a:r>
                  <a:rPr lang="en-US" altLang="zh-CN" b="1" dirty="0">
                    <a:latin typeface="Times New Roman" pitchFamily="18" charset="0"/>
                    <a:cs typeface="Times New Roman" pitchFamily="18" charset="0"/>
                  </a:rPr>
                  <a:t>:</a:t>
                </a:r>
                <a:r>
                  <a:rPr lang="en-US" altLang="zh-CN" b="1" i="1" dirty="0">
                    <a:latin typeface="Times New Roman" pitchFamily="18" charset="0"/>
                    <a:cs typeface="Times New Roman" pitchFamily="18" charset="0"/>
                  </a:rPr>
                  <a:t>a</a:t>
                </a:r>
                <a:r>
                  <a:rPr lang="en-US" altLang="zh-CN" b="1" baseline="30000" dirty="0">
                    <a:latin typeface="Times New Roman" pitchFamily="18" charset="0"/>
                    <a:cs typeface="Times New Roman" pitchFamily="18" charset="0"/>
                  </a:rPr>
                  <a:t>2</a:t>
                </a:r>
                <a:r>
                  <a:rPr lang="zh-CN" altLang="zh-CN" b="1" dirty="0">
                    <a:latin typeface="Times New Roman" pitchFamily="18" charset="0"/>
                    <a:cs typeface="Times New Roman" pitchFamily="18" charset="0"/>
                  </a:rPr>
                  <a:t>＋</a:t>
                </a:r>
                <a:r>
                  <a:rPr lang="en-US" altLang="zh-CN" b="1" i="1" dirty="0">
                    <a:latin typeface="Times New Roman" pitchFamily="18" charset="0"/>
                    <a:cs typeface="Times New Roman" pitchFamily="18" charset="0"/>
                  </a:rPr>
                  <a:t>b</a:t>
                </a:r>
                <a:r>
                  <a:rPr lang="en-US" altLang="zh-CN" b="1" baseline="30000" dirty="0">
                    <a:latin typeface="Times New Roman" pitchFamily="18" charset="0"/>
                    <a:cs typeface="Times New Roman" pitchFamily="18" charset="0"/>
                  </a:rPr>
                  <a:t>2</a:t>
                </a:r>
                <a:r>
                  <a:rPr lang="en-US" altLang="zh-CN" b="1" dirty="0">
                    <a:latin typeface="Times New Roman" pitchFamily="18" charset="0"/>
                    <a:cs typeface="Times New Roman" pitchFamily="18" charset="0"/>
                  </a:rPr>
                  <a:t>≥</a:t>
                </a:r>
                <a:r>
                  <a:rPr lang="en-US" altLang="zh-CN" b="1" i="1" dirty="0">
                    <a:latin typeface="Times New Roman" pitchFamily="18" charset="0"/>
                    <a:cs typeface="Times New Roman" pitchFamily="18" charset="0"/>
                  </a:rPr>
                  <a:t>ab</a:t>
                </a:r>
                <a:r>
                  <a:rPr lang="zh-CN" altLang="zh-CN" b="1" dirty="0">
                    <a:latin typeface="Times New Roman" pitchFamily="18" charset="0"/>
                    <a:cs typeface="Times New Roman" pitchFamily="18" charset="0"/>
                  </a:rPr>
                  <a:t>＋</a:t>
                </a:r>
                <a:r>
                  <a:rPr lang="en-US" altLang="zh-CN" b="1" i="1" dirty="0">
                    <a:latin typeface="Times New Roman" pitchFamily="18" charset="0"/>
                    <a:cs typeface="Times New Roman" pitchFamily="18" charset="0"/>
                  </a:rPr>
                  <a:t>a</a:t>
                </a:r>
                <a:r>
                  <a:rPr lang="zh-CN" altLang="zh-CN" b="1" dirty="0">
                    <a:latin typeface="Times New Roman" pitchFamily="18" charset="0"/>
                    <a:cs typeface="Times New Roman" pitchFamily="18" charset="0"/>
                  </a:rPr>
                  <a:t>＋</a:t>
                </a:r>
                <a:r>
                  <a:rPr lang="en-US" altLang="zh-CN" b="1" i="1" dirty="0">
                    <a:latin typeface="Times New Roman" pitchFamily="18" charset="0"/>
                    <a:cs typeface="Times New Roman" pitchFamily="18" charset="0"/>
                  </a:rPr>
                  <a:t>b</a:t>
                </a:r>
                <a:r>
                  <a:rPr lang="zh-CN" altLang="zh-CN" b="1" dirty="0">
                    <a:latin typeface="Times New Roman" pitchFamily="18" charset="0"/>
                    <a:cs typeface="Times New Roman" pitchFamily="18" charset="0"/>
                  </a:rPr>
                  <a:t>－</a:t>
                </a:r>
                <a:r>
                  <a:rPr lang="en-US" altLang="zh-CN" b="1" dirty="0">
                    <a:latin typeface="Times New Roman" pitchFamily="18" charset="0"/>
                    <a:cs typeface="Times New Roman" pitchFamily="18" charset="0"/>
                  </a:rPr>
                  <a:t>1.</a:t>
                </a:r>
                <a:endParaRPr lang="zh-CN" altLang="zh-CN" dirty="0">
                  <a:latin typeface="Times New Roman" pitchFamily="18" charset="0"/>
                  <a:cs typeface="Times New Roman" pitchFamily="18" charset="0"/>
                </a:endParaRPr>
              </a:p>
              <a:p>
                <a:r>
                  <a:rPr lang="zh-CN" altLang="zh-CN" b="1" dirty="0">
                    <a:latin typeface="Times New Roman" pitchFamily="18" charset="0"/>
                    <a:cs typeface="Times New Roman" pitchFamily="18" charset="0"/>
                  </a:rPr>
                  <a:t>【解析】</a:t>
                </a:r>
                <a:r>
                  <a:rPr lang="en-US" altLang="zh-CN" b="1" dirty="0">
                    <a:latin typeface="Times New Roman" pitchFamily="18" charset="0"/>
                    <a:cs typeface="Times New Roman" pitchFamily="18" charset="0"/>
                  </a:rPr>
                  <a:t>∵(</a:t>
                </a:r>
                <a:r>
                  <a:rPr lang="en-US" altLang="zh-CN" b="1" i="1" dirty="0">
                    <a:latin typeface="Times New Roman" pitchFamily="18" charset="0"/>
                    <a:cs typeface="Times New Roman" pitchFamily="18" charset="0"/>
                  </a:rPr>
                  <a:t>a</a:t>
                </a:r>
                <a:r>
                  <a:rPr lang="en-US" altLang="zh-CN" b="1" baseline="30000" dirty="0">
                    <a:latin typeface="Times New Roman" pitchFamily="18" charset="0"/>
                    <a:cs typeface="Times New Roman" pitchFamily="18" charset="0"/>
                  </a:rPr>
                  <a:t>2</a:t>
                </a:r>
                <a:r>
                  <a:rPr lang="zh-CN" altLang="zh-CN" b="1" dirty="0">
                    <a:latin typeface="Times New Roman" pitchFamily="18" charset="0"/>
                    <a:cs typeface="Times New Roman" pitchFamily="18" charset="0"/>
                  </a:rPr>
                  <a:t>＋</a:t>
                </a:r>
                <a:r>
                  <a:rPr lang="en-US" altLang="zh-CN" b="1" i="1" dirty="0">
                    <a:latin typeface="Times New Roman" pitchFamily="18" charset="0"/>
                    <a:cs typeface="Times New Roman" pitchFamily="18" charset="0"/>
                  </a:rPr>
                  <a:t>b</a:t>
                </a:r>
                <a:r>
                  <a:rPr lang="en-US" altLang="zh-CN" b="1" baseline="30000" dirty="0">
                    <a:latin typeface="Times New Roman" pitchFamily="18" charset="0"/>
                    <a:cs typeface="Times New Roman" pitchFamily="18" charset="0"/>
                  </a:rPr>
                  <a:t>2</a:t>
                </a:r>
                <a:r>
                  <a:rPr lang="en-US" altLang="zh-CN" b="1" dirty="0">
                    <a:latin typeface="Times New Roman" pitchFamily="18" charset="0"/>
                    <a:cs typeface="Times New Roman" pitchFamily="18" charset="0"/>
                  </a:rPr>
                  <a:t>)</a:t>
                </a:r>
                <a:r>
                  <a:rPr lang="zh-CN" altLang="zh-CN" b="1" dirty="0">
                    <a:latin typeface="Times New Roman" pitchFamily="18" charset="0"/>
                    <a:cs typeface="Times New Roman" pitchFamily="18" charset="0"/>
                  </a:rPr>
                  <a:t>－</a:t>
                </a:r>
                <a:r>
                  <a:rPr lang="en-US" altLang="zh-CN" b="1" dirty="0">
                    <a:latin typeface="Times New Roman" pitchFamily="18" charset="0"/>
                    <a:cs typeface="Times New Roman" pitchFamily="18" charset="0"/>
                  </a:rPr>
                  <a:t>(</a:t>
                </a:r>
                <a:r>
                  <a:rPr lang="en-US" altLang="zh-CN" b="1" i="1" dirty="0" err="1">
                    <a:latin typeface="Times New Roman" pitchFamily="18" charset="0"/>
                    <a:cs typeface="Times New Roman" pitchFamily="18" charset="0"/>
                  </a:rPr>
                  <a:t>ab</a:t>
                </a:r>
                <a:r>
                  <a:rPr lang="zh-CN" altLang="zh-CN" b="1" dirty="0">
                    <a:latin typeface="Times New Roman" pitchFamily="18" charset="0"/>
                    <a:cs typeface="Times New Roman" pitchFamily="18" charset="0"/>
                  </a:rPr>
                  <a:t>＋</a:t>
                </a:r>
                <a:r>
                  <a:rPr lang="en-US" altLang="zh-CN" b="1" i="1" dirty="0">
                    <a:latin typeface="Times New Roman" pitchFamily="18" charset="0"/>
                    <a:cs typeface="Times New Roman" pitchFamily="18" charset="0"/>
                  </a:rPr>
                  <a:t>a</a:t>
                </a:r>
                <a:r>
                  <a:rPr lang="zh-CN" altLang="zh-CN" b="1" dirty="0">
                    <a:latin typeface="Times New Roman" pitchFamily="18" charset="0"/>
                    <a:cs typeface="Times New Roman" pitchFamily="18" charset="0"/>
                  </a:rPr>
                  <a:t>＋</a:t>
                </a:r>
                <a:r>
                  <a:rPr lang="en-US" altLang="zh-CN" b="1" i="1" dirty="0">
                    <a:latin typeface="Times New Roman" pitchFamily="18" charset="0"/>
                    <a:cs typeface="Times New Roman" pitchFamily="18" charset="0"/>
                  </a:rPr>
                  <a:t>b</a:t>
                </a:r>
                <a:r>
                  <a:rPr lang="zh-CN" altLang="zh-CN" b="1" dirty="0">
                    <a:latin typeface="Times New Roman" pitchFamily="18" charset="0"/>
                    <a:cs typeface="Times New Roman" pitchFamily="18" charset="0"/>
                  </a:rPr>
                  <a:t>－</a:t>
                </a:r>
                <a:r>
                  <a:rPr lang="en-US" altLang="zh-CN" b="1" dirty="0">
                    <a:latin typeface="Times New Roman" pitchFamily="18" charset="0"/>
                    <a:cs typeface="Times New Roman" pitchFamily="18" charset="0"/>
                  </a:rPr>
                  <a:t>1</a:t>
                </a:r>
                <a:r>
                  <a:rPr lang="en-US" altLang="zh-CN" b="1" dirty="0" smtClean="0">
                    <a:latin typeface="Times New Roman" pitchFamily="18" charset="0"/>
                    <a:cs typeface="Times New Roman" pitchFamily="18" charset="0"/>
                  </a:rPr>
                  <a:t>)</a:t>
                </a:r>
              </a:p>
              <a:p>
                <a:r>
                  <a:rPr lang="zh-CN" altLang="zh-CN" b="1" dirty="0" smtClean="0">
                    <a:latin typeface="Times New Roman" pitchFamily="18" charset="0"/>
                    <a:cs typeface="Times New Roman" pitchFamily="18" charset="0"/>
                  </a:rPr>
                  <a:t>＝</a:t>
                </a:r>
                <a:r>
                  <a:rPr lang="en-US" altLang="zh-CN" b="1" i="1" dirty="0">
                    <a:latin typeface="Times New Roman" pitchFamily="18" charset="0"/>
                    <a:cs typeface="Times New Roman" pitchFamily="18" charset="0"/>
                  </a:rPr>
                  <a:t>a</a:t>
                </a:r>
                <a:r>
                  <a:rPr lang="en-US" altLang="zh-CN" b="1" baseline="30000" dirty="0">
                    <a:latin typeface="Times New Roman" pitchFamily="18" charset="0"/>
                    <a:cs typeface="Times New Roman" pitchFamily="18" charset="0"/>
                  </a:rPr>
                  <a:t>2</a:t>
                </a:r>
                <a:r>
                  <a:rPr lang="zh-CN" altLang="zh-CN" b="1" dirty="0">
                    <a:latin typeface="Times New Roman" pitchFamily="18" charset="0"/>
                    <a:cs typeface="Times New Roman" pitchFamily="18" charset="0"/>
                  </a:rPr>
                  <a:t>＋</a:t>
                </a:r>
                <a:r>
                  <a:rPr lang="en-US" altLang="zh-CN" b="1" i="1" dirty="0">
                    <a:latin typeface="Times New Roman" pitchFamily="18" charset="0"/>
                    <a:cs typeface="Times New Roman" pitchFamily="18" charset="0"/>
                  </a:rPr>
                  <a:t>b</a:t>
                </a:r>
                <a:r>
                  <a:rPr lang="en-US" altLang="zh-CN" b="1" baseline="30000" dirty="0">
                    <a:latin typeface="Times New Roman" pitchFamily="18" charset="0"/>
                    <a:cs typeface="Times New Roman" pitchFamily="18" charset="0"/>
                  </a:rPr>
                  <a:t>2</a:t>
                </a:r>
                <a:r>
                  <a:rPr lang="zh-CN" altLang="zh-CN" b="1" dirty="0">
                    <a:latin typeface="Times New Roman" pitchFamily="18" charset="0"/>
                    <a:cs typeface="Times New Roman" pitchFamily="18" charset="0"/>
                  </a:rPr>
                  <a:t>－</a:t>
                </a:r>
                <a:r>
                  <a:rPr lang="en-US" altLang="zh-CN" b="1" i="1" dirty="0" err="1">
                    <a:latin typeface="Times New Roman" pitchFamily="18" charset="0"/>
                    <a:cs typeface="Times New Roman" pitchFamily="18" charset="0"/>
                  </a:rPr>
                  <a:t>ab</a:t>
                </a:r>
                <a:r>
                  <a:rPr lang="zh-CN" altLang="zh-CN" b="1" dirty="0">
                    <a:latin typeface="Times New Roman" pitchFamily="18" charset="0"/>
                    <a:cs typeface="Times New Roman" pitchFamily="18" charset="0"/>
                  </a:rPr>
                  <a:t>－</a:t>
                </a:r>
                <a:r>
                  <a:rPr lang="en-US" altLang="zh-CN" b="1" i="1" dirty="0">
                    <a:latin typeface="Times New Roman" pitchFamily="18" charset="0"/>
                    <a:cs typeface="Times New Roman" pitchFamily="18" charset="0"/>
                  </a:rPr>
                  <a:t>a</a:t>
                </a:r>
                <a:r>
                  <a:rPr lang="zh-CN" altLang="zh-CN" b="1" dirty="0">
                    <a:latin typeface="Times New Roman" pitchFamily="18" charset="0"/>
                    <a:cs typeface="Times New Roman" pitchFamily="18" charset="0"/>
                  </a:rPr>
                  <a:t>－</a:t>
                </a:r>
                <a:r>
                  <a:rPr lang="en-US" altLang="zh-CN" b="1" i="1" dirty="0">
                    <a:latin typeface="Times New Roman" pitchFamily="18" charset="0"/>
                    <a:cs typeface="Times New Roman" pitchFamily="18" charset="0"/>
                  </a:rPr>
                  <a:t>b</a:t>
                </a:r>
                <a:r>
                  <a:rPr lang="zh-CN" altLang="zh-CN" b="1" dirty="0">
                    <a:latin typeface="Times New Roman" pitchFamily="18" charset="0"/>
                    <a:cs typeface="Times New Roman" pitchFamily="18" charset="0"/>
                  </a:rPr>
                  <a:t>＋</a:t>
                </a:r>
                <a:r>
                  <a:rPr lang="en-US" altLang="zh-CN" b="1" dirty="0" smtClean="0">
                    <a:latin typeface="Times New Roman" pitchFamily="18" charset="0"/>
                    <a:cs typeface="Times New Roman" pitchFamily="18" charset="0"/>
                  </a:rPr>
                  <a:t>1</a:t>
                </a:r>
              </a:p>
              <a:p>
                <a:r>
                  <a:rPr lang="zh-CN" altLang="zh-CN" b="1" dirty="0" smtClean="0">
                    <a:latin typeface="Times New Roman" pitchFamily="18" charset="0"/>
                    <a:cs typeface="Times New Roman" pitchFamily="18" charset="0"/>
                  </a:rPr>
                  <a:t>＝</a:t>
                </a:r>
                <a14:m>
                  <m:oMath xmlns:m="http://schemas.openxmlformats.org/officeDocument/2006/math">
                    <m:f>
                      <m:fPr>
                        <m:ctrlPr>
                          <a:rPr lang="zh-CN" altLang="zh-CN" b="1" i="1"/>
                        </m:ctrlPr>
                      </m:fPr>
                      <m:num>
                        <m:r>
                          <a:rPr lang="en-US" altLang="zh-CN" b="1" i="1"/>
                          <m:t>𝟏</m:t>
                        </m:r>
                      </m:num>
                      <m:den>
                        <m:r>
                          <a:rPr lang="en-US" altLang="zh-CN" b="1" i="1"/>
                          <m:t>𝟐</m:t>
                        </m:r>
                      </m:den>
                    </m:f>
                  </m:oMath>
                </a14:m>
                <a:r>
                  <a:rPr lang="en-US" altLang="zh-CN" b="1" dirty="0">
                    <a:latin typeface="Times New Roman" pitchFamily="18" charset="0"/>
                    <a:cs typeface="Times New Roman" pitchFamily="18" charset="0"/>
                  </a:rPr>
                  <a:t>(2</a:t>
                </a:r>
                <a:r>
                  <a:rPr lang="en-US" altLang="zh-CN" b="1" i="1" dirty="0">
                    <a:latin typeface="Times New Roman" pitchFamily="18" charset="0"/>
                    <a:cs typeface="Times New Roman" pitchFamily="18" charset="0"/>
                  </a:rPr>
                  <a:t>a</a:t>
                </a:r>
                <a:r>
                  <a:rPr lang="en-US" altLang="zh-CN" b="1" baseline="30000" dirty="0">
                    <a:latin typeface="Times New Roman" pitchFamily="18" charset="0"/>
                    <a:cs typeface="Times New Roman" pitchFamily="18" charset="0"/>
                  </a:rPr>
                  <a:t>2</a:t>
                </a:r>
                <a:r>
                  <a:rPr lang="zh-CN" altLang="zh-CN" b="1" dirty="0">
                    <a:latin typeface="Times New Roman" pitchFamily="18" charset="0"/>
                    <a:cs typeface="Times New Roman" pitchFamily="18" charset="0"/>
                  </a:rPr>
                  <a:t>＋</a:t>
                </a:r>
                <a:r>
                  <a:rPr lang="en-US" altLang="zh-CN" b="1" dirty="0">
                    <a:latin typeface="Times New Roman" pitchFamily="18" charset="0"/>
                    <a:cs typeface="Times New Roman" pitchFamily="18" charset="0"/>
                  </a:rPr>
                  <a:t>2</a:t>
                </a:r>
                <a:r>
                  <a:rPr lang="en-US" altLang="zh-CN" b="1" i="1" dirty="0">
                    <a:latin typeface="Times New Roman" pitchFamily="18" charset="0"/>
                    <a:cs typeface="Times New Roman" pitchFamily="18" charset="0"/>
                  </a:rPr>
                  <a:t>b</a:t>
                </a:r>
                <a:r>
                  <a:rPr lang="en-US" altLang="zh-CN" b="1" baseline="30000" dirty="0">
                    <a:latin typeface="Times New Roman" pitchFamily="18" charset="0"/>
                    <a:cs typeface="Times New Roman" pitchFamily="18" charset="0"/>
                  </a:rPr>
                  <a:t>2</a:t>
                </a:r>
                <a:r>
                  <a:rPr lang="zh-CN" altLang="zh-CN" b="1" dirty="0">
                    <a:latin typeface="Times New Roman" pitchFamily="18" charset="0"/>
                    <a:cs typeface="Times New Roman" pitchFamily="18" charset="0"/>
                  </a:rPr>
                  <a:t>－</a:t>
                </a:r>
                <a:r>
                  <a:rPr lang="en-US" altLang="zh-CN" b="1" dirty="0">
                    <a:latin typeface="Times New Roman" pitchFamily="18" charset="0"/>
                    <a:cs typeface="Times New Roman" pitchFamily="18" charset="0"/>
                  </a:rPr>
                  <a:t>2</a:t>
                </a:r>
                <a:r>
                  <a:rPr lang="en-US" altLang="zh-CN" b="1" i="1" dirty="0">
                    <a:latin typeface="Times New Roman" pitchFamily="18" charset="0"/>
                    <a:cs typeface="Times New Roman" pitchFamily="18" charset="0"/>
                  </a:rPr>
                  <a:t>ab</a:t>
                </a:r>
                <a:r>
                  <a:rPr lang="zh-CN" altLang="zh-CN" b="1" dirty="0">
                    <a:latin typeface="Times New Roman" pitchFamily="18" charset="0"/>
                    <a:cs typeface="Times New Roman" pitchFamily="18" charset="0"/>
                  </a:rPr>
                  <a:t>－</a:t>
                </a:r>
                <a:r>
                  <a:rPr lang="en-US" altLang="zh-CN" b="1" dirty="0">
                    <a:latin typeface="Times New Roman" pitchFamily="18" charset="0"/>
                    <a:cs typeface="Times New Roman" pitchFamily="18" charset="0"/>
                  </a:rPr>
                  <a:t>2</a:t>
                </a:r>
                <a:r>
                  <a:rPr lang="en-US" altLang="zh-CN" b="1" i="1" dirty="0">
                    <a:latin typeface="Times New Roman" pitchFamily="18" charset="0"/>
                    <a:cs typeface="Times New Roman" pitchFamily="18" charset="0"/>
                  </a:rPr>
                  <a:t>a</a:t>
                </a:r>
                <a:r>
                  <a:rPr lang="zh-CN" altLang="zh-CN" b="1" dirty="0">
                    <a:latin typeface="Times New Roman" pitchFamily="18" charset="0"/>
                    <a:cs typeface="Times New Roman" pitchFamily="18" charset="0"/>
                  </a:rPr>
                  <a:t>－</a:t>
                </a:r>
                <a:r>
                  <a:rPr lang="en-US" altLang="zh-CN" b="1" dirty="0">
                    <a:latin typeface="Times New Roman" pitchFamily="18" charset="0"/>
                    <a:cs typeface="Times New Roman" pitchFamily="18" charset="0"/>
                  </a:rPr>
                  <a:t>2</a:t>
                </a:r>
                <a:r>
                  <a:rPr lang="en-US" altLang="zh-CN" b="1" i="1" dirty="0">
                    <a:latin typeface="Times New Roman" pitchFamily="18" charset="0"/>
                    <a:cs typeface="Times New Roman" pitchFamily="18" charset="0"/>
                  </a:rPr>
                  <a:t>b</a:t>
                </a:r>
                <a:r>
                  <a:rPr lang="zh-CN" altLang="zh-CN" b="1" dirty="0">
                    <a:latin typeface="Times New Roman" pitchFamily="18" charset="0"/>
                    <a:cs typeface="Times New Roman" pitchFamily="18" charset="0"/>
                  </a:rPr>
                  <a:t>＋</a:t>
                </a:r>
                <a:r>
                  <a:rPr lang="en-US" altLang="zh-CN" b="1" dirty="0">
                    <a:latin typeface="Times New Roman" pitchFamily="18" charset="0"/>
                    <a:cs typeface="Times New Roman" pitchFamily="18" charset="0"/>
                  </a:rPr>
                  <a:t>2</a:t>
                </a:r>
                <a:r>
                  <a:rPr lang="en-US" altLang="zh-CN" b="1" dirty="0" smtClean="0">
                    <a:latin typeface="Times New Roman" pitchFamily="18" charset="0"/>
                    <a:cs typeface="Times New Roman" pitchFamily="18" charset="0"/>
                  </a:rPr>
                  <a:t>)</a:t>
                </a:r>
              </a:p>
              <a:p>
                <a:r>
                  <a:rPr lang="zh-CN" altLang="zh-CN" b="1" dirty="0" smtClean="0">
                    <a:latin typeface="Times New Roman" pitchFamily="18" charset="0"/>
                    <a:cs typeface="Times New Roman" pitchFamily="18" charset="0"/>
                  </a:rPr>
                  <a:t>＝</a:t>
                </a:r>
                <a14:m>
                  <m:oMath xmlns:m="http://schemas.openxmlformats.org/officeDocument/2006/math">
                    <m:f>
                      <m:fPr>
                        <m:ctrlPr>
                          <a:rPr lang="zh-CN" altLang="zh-CN" b="1" i="1"/>
                        </m:ctrlPr>
                      </m:fPr>
                      <m:num>
                        <m:r>
                          <a:rPr lang="en-US" altLang="zh-CN" b="1" i="1"/>
                          <m:t>𝟏</m:t>
                        </m:r>
                      </m:num>
                      <m:den>
                        <m:r>
                          <a:rPr lang="en-US" altLang="zh-CN" b="1" i="1"/>
                          <m:t>𝟐</m:t>
                        </m:r>
                      </m:den>
                    </m:f>
                  </m:oMath>
                </a14:m>
                <a:r>
                  <a:rPr lang="en-US" altLang="zh-CN" b="1" dirty="0">
                    <a:latin typeface="Times New Roman" pitchFamily="18" charset="0"/>
                    <a:cs typeface="Times New Roman" pitchFamily="18" charset="0"/>
                  </a:rPr>
                  <a:t>[(</a:t>
                </a:r>
                <a:r>
                  <a:rPr lang="en-US" altLang="zh-CN" b="1" i="1" dirty="0">
                    <a:latin typeface="Times New Roman" pitchFamily="18" charset="0"/>
                    <a:cs typeface="Times New Roman" pitchFamily="18" charset="0"/>
                  </a:rPr>
                  <a:t>a</a:t>
                </a:r>
                <a:r>
                  <a:rPr lang="en-US" altLang="zh-CN" b="1" baseline="30000" dirty="0">
                    <a:latin typeface="Times New Roman" pitchFamily="18" charset="0"/>
                    <a:cs typeface="Times New Roman" pitchFamily="18" charset="0"/>
                  </a:rPr>
                  <a:t>2</a:t>
                </a:r>
                <a:r>
                  <a:rPr lang="zh-CN" altLang="zh-CN" b="1" dirty="0">
                    <a:latin typeface="Times New Roman" pitchFamily="18" charset="0"/>
                    <a:cs typeface="Times New Roman" pitchFamily="18" charset="0"/>
                  </a:rPr>
                  <a:t>－</a:t>
                </a:r>
                <a:r>
                  <a:rPr lang="en-US" altLang="zh-CN" b="1" dirty="0">
                    <a:latin typeface="Times New Roman" pitchFamily="18" charset="0"/>
                    <a:cs typeface="Times New Roman" pitchFamily="18" charset="0"/>
                  </a:rPr>
                  <a:t>2</a:t>
                </a:r>
                <a:r>
                  <a:rPr lang="en-US" altLang="zh-CN" b="1" i="1" dirty="0">
                    <a:latin typeface="Times New Roman" pitchFamily="18" charset="0"/>
                    <a:cs typeface="Times New Roman" pitchFamily="18" charset="0"/>
                  </a:rPr>
                  <a:t>ab</a:t>
                </a:r>
                <a:r>
                  <a:rPr lang="zh-CN" altLang="zh-CN" b="1" dirty="0">
                    <a:latin typeface="Times New Roman" pitchFamily="18" charset="0"/>
                    <a:cs typeface="Times New Roman" pitchFamily="18" charset="0"/>
                  </a:rPr>
                  <a:t>＋</a:t>
                </a:r>
                <a:r>
                  <a:rPr lang="en-US" altLang="zh-CN" b="1" i="1" dirty="0">
                    <a:latin typeface="Times New Roman" pitchFamily="18" charset="0"/>
                    <a:cs typeface="Times New Roman" pitchFamily="18" charset="0"/>
                  </a:rPr>
                  <a:t>b</a:t>
                </a:r>
                <a:r>
                  <a:rPr lang="en-US" altLang="zh-CN" b="1" baseline="30000" dirty="0">
                    <a:latin typeface="Times New Roman" pitchFamily="18" charset="0"/>
                    <a:cs typeface="Times New Roman" pitchFamily="18" charset="0"/>
                  </a:rPr>
                  <a:t>2</a:t>
                </a:r>
                <a:r>
                  <a:rPr lang="en-US" altLang="zh-CN" b="1" dirty="0">
                    <a:latin typeface="Times New Roman" pitchFamily="18" charset="0"/>
                    <a:cs typeface="Times New Roman" pitchFamily="18" charset="0"/>
                  </a:rPr>
                  <a:t>)</a:t>
                </a:r>
                <a:r>
                  <a:rPr lang="zh-CN" altLang="zh-CN" b="1" dirty="0">
                    <a:latin typeface="Times New Roman" pitchFamily="18" charset="0"/>
                    <a:cs typeface="Times New Roman" pitchFamily="18" charset="0"/>
                  </a:rPr>
                  <a:t>＋</a:t>
                </a:r>
                <a:r>
                  <a:rPr lang="en-US" altLang="zh-CN" b="1" dirty="0">
                    <a:latin typeface="Times New Roman" pitchFamily="18" charset="0"/>
                    <a:cs typeface="Times New Roman" pitchFamily="18" charset="0"/>
                  </a:rPr>
                  <a:t>(</a:t>
                </a:r>
                <a:r>
                  <a:rPr lang="en-US" altLang="zh-CN" b="1" i="1" dirty="0">
                    <a:latin typeface="Times New Roman" pitchFamily="18" charset="0"/>
                    <a:cs typeface="Times New Roman" pitchFamily="18" charset="0"/>
                  </a:rPr>
                  <a:t>a</a:t>
                </a:r>
                <a:r>
                  <a:rPr lang="en-US" altLang="zh-CN" b="1" baseline="30000" dirty="0">
                    <a:latin typeface="Times New Roman" pitchFamily="18" charset="0"/>
                    <a:cs typeface="Times New Roman" pitchFamily="18" charset="0"/>
                  </a:rPr>
                  <a:t>2</a:t>
                </a:r>
                <a:r>
                  <a:rPr lang="zh-CN" altLang="zh-CN" b="1" dirty="0">
                    <a:latin typeface="Times New Roman" pitchFamily="18" charset="0"/>
                    <a:cs typeface="Times New Roman" pitchFamily="18" charset="0"/>
                  </a:rPr>
                  <a:t>－</a:t>
                </a:r>
                <a:r>
                  <a:rPr lang="en-US" altLang="zh-CN" b="1" dirty="0">
                    <a:latin typeface="Times New Roman" pitchFamily="18" charset="0"/>
                    <a:cs typeface="Times New Roman" pitchFamily="18" charset="0"/>
                  </a:rPr>
                  <a:t>2</a:t>
                </a:r>
                <a:r>
                  <a:rPr lang="en-US" altLang="zh-CN" b="1" i="1" dirty="0">
                    <a:latin typeface="Times New Roman" pitchFamily="18" charset="0"/>
                    <a:cs typeface="Times New Roman" pitchFamily="18" charset="0"/>
                  </a:rPr>
                  <a:t>a</a:t>
                </a:r>
                <a:r>
                  <a:rPr lang="zh-CN" altLang="zh-CN" b="1" dirty="0">
                    <a:latin typeface="Times New Roman" pitchFamily="18" charset="0"/>
                    <a:cs typeface="Times New Roman" pitchFamily="18" charset="0"/>
                  </a:rPr>
                  <a:t>＋</a:t>
                </a:r>
                <a:r>
                  <a:rPr lang="en-US" altLang="zh-CN" b="1" dirty="0">
                    <a:latin typeface="Times New Roman" pitchFamily="18" charset="0"/>
                    <a:cs typeface="Times New Roman" pitchFamily="18" charset="0"/>
                  </a:rPr>
                  <a:t>1)</a:t>
                </a:r>
                <a:r>
                  <a:rPr lang="zh-CN" altLang="zh-CN" b="1" dirty="0">
                    <a:latin typeface="Times New Roman" pitchFamily="18" charset="0"/>
                    <a:cs typeface="Times New Roman" pitchFamily="18" charset="0"/>
                  </a:rPr>
                  <a:t>＋</a:t>
                </a:r>
                <a:r>
                  <a:rPr lang="en-US" altLang="zh-CN" b="1" dirty="0">
                    <a:latin typeface="Times New Roman" pitchFamily="18" charset="0"/>
                    <a:cs typeface="Times New Roman" pitchFamily="18" charset="0"/>
                  </a:rPr>
                  <a:t>(</a:t>
                </a:r>
                <a:r>
                  <a:rPr lang="en-US" altLang="zh-CN" b="1" i="1" dirty="0">
                    <a:latin typeface="Times New Roman" pitchFamily="18" charset="0"/>
                    <a:cs typeface="Times New Roman" pitchFamily="18" charset="0"/>
                  </a:rPr>
                  <a:t>b</a:t>
                </a:r>
                <a:r>
                  <a:rPr lang="en-US" altLang="zh-CN" b="1" baseline="30000" dirty="0">
                    <a:latin typeface="Times New Roman" pitchFamily="18" charset="0"/>
                    <a:cs typeface="Times New Roman" pitchFamily="18" charset="0"/>
                  </a:rPr>
                  <a:t>2</a:t>
                </a:r>
                <a:r>
                  <a:rPr lang="zh-CN" altLang="zh-CN" b="1" dirty="0">
                    <a:latin typeface="Times New Roman" pitchFamily="18" charset="0"/>
                    <a:cs typeface="Times New Roman" pitchFamily="18" charset="0"/>
                  </a:rPr>
                  <a:t>－</a:t>
                </a:r>
                <a:r>
                  <a:rPr lang="en-US" altLang="zh-CN" b="1" dirty="0">
                    <a:latin typeface="Times New Roman" pitchFamily="18" charset="0"/>
                    <a:cs typeface="Times New Roman" pitchFamily="18" charset="0"/>
                  </a:rPr>
                  <a:t>2</a:t>
                </a:r>
                <a:r>
                  <a:rPr lang="en-US" altLang="zh-CN" b="1" i="1" dirty="0">
                    <a:latin typeface="Times New Roman" pitchFamily="18" charset="0"/>
                    <a:cs typeface="Times New Roman" pitchFamily="18" charset="0"/>
                  </a:rPr>
                  <a:t>b</a:t>
                </a:r>
                <a:r>
                  <a:rPr lang="zh-CN" altLang="zh-CN" b="1" dirty="0">
                    <a:latin typeface="Times New Roman" pitchFamily="18" charset="0"/>
                    <a:cs typeface="Times New Roman" pitchFamily="18" charset="0"/>
                  </a:rPr>
                  <a:t>＋</a:t>
                </a:r>
                <a:r>
                  <a:rPr lang="en-US" altLang="zh-CN" b="1" dirty="0">
                    <a:latin typeface="Times New Roman" pitchFamily="18" charset="0"/>
                    <a:cs typeface="Times New Roman" pitchFamily="18" charset="0"/>
                  </a:rPr>
                  <a:t>1</a:t>
                </a:r>
                <a:r>
                  <a:rPr lang="en-US" altLang="zh-CN" b="1" dirty="0" smtClean="0">
                    <a:latin typeface="Times New Roman" pitchFamily="18" charset="0"/>
                    <a:cs typeface="Times New Roman" pitchFamily="18" charset="0"/>
                  </a:rPr>
                  <a:t>)]</a:t>
                </a:r>
              </a:p>
              <a:p>
                <a:r>
                  <a:rPr lang="zh-CN" altLang="zh-CN" b="1" dirty="0" smtClean="0">
                    <a:latin typeface="Times New Roman" pitchFamily="18" charset="0"/>
                    <a:cs typeface="Times New Roman" pitchFamily="18" charset="0"/>
                  </a:rPr>
                  <a:t>＝</a:t>
                </a:r>
                <a14:m>
                  <m:oMath xmlns:m="http://schemas.openxmlformats.org/officeDocument/2006/math">
                    <m:f>
                      <m:fPr>
                        <m:ctrlPr>
                          <a:rPr lang="zh-CN" altLang="zh-CN" b="1" i="1"/>
                        </m:ctrlPr>
                      </m:fPr>
                      <m:num>
                        <m:r>
                          <a:rPr lang="en-US" altLang="zh-CN" b="1" i="1"/>
                          <m:t>𝟏</m:t>
                        </m:r>
                      </m:num>
                      <m:den>
                        <m:r>
                          <a:rPr lang="en-US" altLang="zh-CN" b="1" i="1"/>
                          <m:t>𝟐</m:t>
                        </m:r>
                      </m:den>
                    </m:f>
                  </m:oMath>
                </a14:m>
                <a:r>
                  <a:rPr lang="en-US" altLang="zh-CN" b="1" dirty="0">
                    <a:latin typeface="Times New Roman" pitchFamily="18" charset="0"/>
                    <a:cs typeface="Times New Roman" pitchFamily="18" charset="0"/>
                  </a:rPr>
                  <a:t>[(</a:t>
                </a:r>
                <a:r>
                  <a:rPr lang="en-US" altLang="zh-CN" b="1" i="1" dirty="0">
                    <a:latin typeface="Times New Roman" pitchFamily="18" charset="0"/>
                    <a:cs typeface="Times New Roman" pitchFamily="18" charset="0"/>
                  </a:rPr>
                  <a:t>a</a:t>
                </a:r>
                <a:r>
                  <a:rPr lang="zh-CN" altLang="zh-CN" b="1" dirty="0">
                    <a:latin typeface="Times New Roman" pitchFamily="18" charset="0"/>
                    <a:cs typeface="Times New Roman" pitchFamily="18" charset="0"/>
                  </a:rPr>
                  <a:t>－</a:t>
                </a:r>
                <a:r>
                  <a:rPr lang="en-US" altLang="zh-CN" b="1" i="1" dirty="0">
                    <a:latin typeface="Times New Roman" pitchFamily="18" charset="0"/>
                    <a:cs typeface="Times New Roman" pitchFamily="18" charset="0"/>
                  </a:rPr>
                  <a:t>b</a:t>
                </a:r>
                <a:r>
                  <a:rPr lang="en-US" altLang="zh-CN" b="1" dirty="0">
                    <a:latin typeface="Times New Roman" pitchFamily="18" charset="0"/>
                    <a:cs typeface="Times New Roman" pitchFamily="18" charset="0"/>
                  </a:rPr>
                  <a:t>)</a:t>
                </a:r>
                <a:r>
                  <a:rPr lang="en-US" altLang="zh-CN" b="1" baseline="30000" dirty="0">
                    <a:latin typeface="Times New Roman" pitchFamily="18" charset="0"/>
                    <a:cs typeface="Times New Roman" pitchFamily="18" charset="0"/>
                  </a:rPr>
                  <a:t>2</a:t>
                </a:r>
                <a:r>
                  <a:rPr lang="zh-CN" altLang="zh-CN" b="1" dirty="0">
                    <a:latin typeface="Times New Roman" pitchFamily="18" charset="0"/>
                    <a:cs typeface="Times New Roman" pitchFamily="18" charset="0"/>
                  </a:rPr>
                  <a:t>＋</a:t>
                </a:r>
                <a:r>
                  <a:rPr lang="en-US" altLang="zh-CN" b="1" dirty="0">
                    <a:latin typeface="Times New Roman" pitchFamily="18" charset="0"/>
                    <a:cs typeface="Times New Roman" pitchFamily="18" charset="0"/>
                  </a:rPr>
                  <a:t>(</a:t>
                </a:r>
                <a:r>
                  <a:rPr lang="en-US" altLang="zh-CN" b="1" i="1" dirty="0">
                    <a:latin typeface="Times New Roman" pitchFamily="18" charset="0"/>
                    <a:cs typeface="Times New Roman" pitchFamily="18" charset="0"/>
                  </a:rPr>
                  <a:t>a</a:t>
                </a:r>
                <a:r>
                  <a:rPr lang="zh-CN" altLang="zh-CN" b="1" dirty="0">
                    <a:latin typeface="Times New Roman" pitchFamily="18" charset="0"/>
                    <a:cs typeface="Times New Roman" pitchFamily="18" charset="0"/>
                  </a:rPr>
                  <a:t>－</a:t>
                </a:r>
                <a:r>
                  <a:rPr lang="en-US" altLang="zh-CN" b="1" dirty="0">
                    <a:latin typeface="Times New Roman" pitchFamily="18" charset="0"/>
                    <a:cs typeface="Times New Roman" pitchFamily="18" charset="0"/>
                  </a:rPr>
                  <a:t>1)</a:t>
                </a:r>
                <a:r>
                  <a:rPr lang="en-US" altLang="zh-CN" b="1" baseline="30000" dirty="0">
                    <a:latin typeface="Times New Roman" pitchFamily="18" charset="0"/>
                    <a:cs typeface="Times New Roman" pitchFamily="18" charset="0"/>
                  </a:rPr>
                  <a:t>2</a:t>
                </a:r>
                <a:r>
                  <a:rPr lang="zh-CN" altLang="zh-CN" b="1" dirty="0">
                    <a:latin typeface="Times New Roman" pitchFamily="18" charset="0"/>
                    <a:cs typeface="Times New Roman" pitchFamily="18" charset="0"/>
                  </a:rPr>
                  <a:t>＋</a:t>
                </a:r>
                <a:r>
                  <a:rPr lang="en-US" altLang="zh-CN" b="1" dirty="0">
                    <a:latin typeface="Times New Roman" pitchFamily="18" charset="0"/>
                    <a:cs typeface="Times New Roman" pitchFamily="18" charset="0"/>
                  </a:rPr>
                  <a:t>(</a:t>
                </a:r>
                <a:r>
                  <a:rPr lang="en-US" altLang="zh-CN" b="1" i="1" dirty="0">
                    <a:latin typeface="Times New Roman" pitchFamily="18" charset="0"/>
                    <a:cs typeface="Times New Roman" pitchFamily="18" charset="0"/>
                  </a:rPr>
                  <a:t>b</a:t>
                </a:r>
                <a:r>
                  <a:rPr lang="zh-CN" altLang="zh-CN" b="1" dirty="0">
                    <a:latin typeface="Times New Roman" pitchFamily="18" charset="0"/>
                    <a:cs typeface="Times New Roman" pitchFamily="18" charset="0"/>
                  </a:rPr>
                  <a:t>－</a:t>
                </a:r>
                <a:r>
                  <a:rPr lang="en-US" altLang="zh-CN" b="1" dirty="0">
                    <a:latin typeface="Times New Roman" pitchFamily="18" charset="0"/>
                    <a:cs typeface="Times New Roman" pitchFamily="18" charset="0"/>
                  </a:rPr>
                  <a:t>1)</a:t>
                </a:r>
                <a:r>
                  <a:rPr lang="en-US" altLang="zh-CN" b="1" baseline="30000" dirty="0">
                    <a:latin typeface="Times New Roman" pitchFamily="18" charset="0"/>
                    <a:cs typeface="Times New Roman" pitchFamily="18" charset="0"/>
                  </a:rPr>
                  <a:t>2</a:t>
                </a:r>
                <a:r>
                  <a:rPr lang="en-US" altLang="zh-CN" b="1" dirty="0">
                    <a:latin typeface="Times New Roman" pitchFamily="18" charset="0"/>
                    <a:cs typeface="Times New Roman" pitchFamily="18" charset="0"/>
                  </a:rPr>
                  <a:t>]≥0</a:t>
                </a:r>
                <a:r>
                  <a:rPr lang="zh-CN" altLang="zh-CN" b="1" dirty="0">
                    <a:latin typeface="Times New Roman" pitchFamily="18" charset="0"/>
                    <a:cs typeface="Times New Roman" pitchFamily="18" charset="0"/>
                  </a:rPr>
                  <a:t>，</a:t>
                </a:r>
                <a:endParaRPr lang="zh-CN" altLang="zh-CN" dirty="0">
                  <a:latin typeface="Times New Roman" pitchFamily="18" charset="0"/>
                  <a:cs typeface="Times New Roman" pitchFamily="18" charset="0"/>
                </a:endParaRPr>
              </a:p>
              <a:p>
                <a:r>
                  <a:rPr lang="en-US" altLang="zh-CN" b="1" dirty="0">
                    <a:latin typeface="Times New Roman" pitchFamily="18" charset="0"/>
                    <a:cs typeface="Times New Roman" pitchFamily="18" charset="0"/>
                  </a:rPr>
                  <a:t>∴</a:t>
                </a:r>
                <a:r>
                  <a:rPr lang="en-US" altLang="zh-CN" b="1" i="1" dirty="0">
                    <a:latin typeface="Times New Roman" pitchFamily="18" charset="0"/>
                    <a:cs typeface="Times New Roman" pitchFamily="18" charset="0"/>
                  </a:rPr>
                  <a:t>a</a:t>
                </a:r>
                <a:r>
                  <a:rPr lang="en-US" altLang="zh-CN" b="1" baseline="30000" dirty="0">
                    <a:latin typeface="Times New Roman" pitchFamily="18" charset="0"/>
                    <a:cs typeface="Times New Roman" pitchFamily="18" charset="0"/>
                  </a:rPr>
                  <a:t>2</a:t>
                </a:r>
                <a:r>
                  <a:rPr lang="zh-CN" altLang="zh-CN" b="1" dirty="0">
                    <a:latin typeface="Times New Roman" pitchFamily="18" charset="0"/>
                    <a:cs typeface="Times New Roman" pitchFamily="18" charset="0"/>
                  </a:rPr>
                  <a:t>＋</a:t>
                </a:r>
                <a:r>
                  <a:rPr lang="en-US" altLang="zh-CN" b="1" i="1" dirty="0">
                    <a:latin typeface="Times New Roman" pitchFamily="18" charset="0"/>
                    <a:cs typeface="Times New Roman" pitchFamily="18" charset="0"/>
                  </a:rPr>
                  <a:t>b</a:t>
                </a:r>
                <a:r>
                  <a:rPr lang="en-US" altLang="zh-CN" b="1" baseline="30000" dirty="0">
                    <a:latin typeface="Times New Roman" pitchFamily="18" charset="0"/>
                    <a:cs typeface="Times New Roman" pitchFamily="18" charset="0"/>
                  </a:rPr>
                  <a:t>2</a:t>
                </a:r>
                <a:r>
                  <a:rPr lang="en-US" altLang="zh-CN" b="1" dirty="0">
                    <a:latin typeface="Times New Roman" pitchFamily="18" charset="0"/>
                    <a:cs typeface="Times New Roman" pitchFamily="18" charset="0"/>
                  </a:rPr>
                  <a:t>≥</a:t>
                </a:r>
                <a:r>
                  <a:rPr lang="en-US" altLang="zh-CN" b="1" i="1" dirty="0">
                    <a:latin typeface="Times New Roman" pitchFamily="18" charset="0"/>
                    <a:cs typeface="Times New Roman" pitchFamily="18" charset="0"/>
                  </a:rPr>
                  <a:t>ab</a:t>
                </a:r>
                <a:r>
                  <a:rPr lang="zh-CN" altLang="zh-CN" b="1" dirty="0">
                    <a:latin typeface="Times New Roman" pitchFamily="18" charset="0"/>
                    <a:cs typeface="Times New Roman" pitchFamily="18" charset="0"/>
                  </a:rPr>
                  <a:t>＋</a:t>
                </a:r>
                <a:r>
                  <a:rPr lang="en-US" altLang="zh-CN" b="1" i="1" dirty="0">
                    <a:latin typeface="Times New Roman" pitchFamily="18" charset="0"/>
                    <a:cs typeface="Times New Roman" pitchFamily="18" charset="0"/>
                  </a:rPr>
                  <a:t>a</a:t>
                </a:r>
                <a:r>
                  <a:rPr lang="zh-CN" altLang="zh-CN" b="1" dirty="0">
                    <a:latin typeface="Times New Roman" pitchFamily="18" charset="0"/>
                    <a:cs typeface="Times New Roman" pitchFamily="18" charset="0"/>
                  </a:rPr>
                  <a:t>＋</a:t>
                </a:r>
                <a:r>
                  <a:rPr lang="en-US" altLang="zh-CN" b="1" i="1" dirty="0">
                    <a:latin typeface="Times New Roman" pitchFamily="18" charset="0"/>
                    <a:cs typeface="Times New Roman" pitchFamily="18" charset="0"/>
                  </a:rPr>
                  <a:t>b</a:t>
                </a:r>
                <a:r>
                  <a:rPr lang="zh-CN" altLang="zh-CN" b="1" dirty="0">
                    <a:latin typeface="Times New Roman" pitchFamily="18" charset="0"/>
                    <a:cs typeface="Times New Roman" pitchFamily="18" charset="0"/>
                  </a:rPr>
                  <a:t>－</a:t>
                </a:r>
                <a:r>
                  <a:rPr lang="en-US" altLang="zh-CN" b="1" dirty="0">
                    <a:latin typeface="Times New Roman" pitchFamily="18" charset="0"/>
                    <a:cs typeface="Times New Roman" pitchFamily="18" charset="0"/>
                  </a:rPr>
                  <a:t>1</a:t>
                </a:r>
                <a:r>
                  <a:rPr lang="en-US" altLang="zh-CN" b="1" dirty="0" smtClean="0">
                    <a:latin typeface="Times New Roman" pitchFamily="18" charset="0"/>
                    <a:cs typeface="Times New Roman" pitchFamily="18" charset="0"/>
                  </a:rPr>
                  <a:t>.</a:t>
                </a:r>
                <a:endParaRPr lang="zh-CN" altLang="zh-CN" dirty="0">
                  <a:latin typeface="Times New Roman" pitchFamily="18" charset="0"/>
                  <a:cs typeface="Times New Roman" pitchFamily="18" charset="0"/>
                </a:endParaRPr>
              </a:p>
            </p:txBody>
          </p:sp>
        </mc:Choice>
        <mc:Fallback>
          <p:sp>
            <p:nvSpPr>
              <p:cNvPr id="14338" name="副标题 2"/>
              <p:cNvSpPr>
                <a:spLocks noGrp="1" noRot="1" noChangeAspect="1" noMove="1" noResize="1" noEditPoints="1" noAdjustHandles="1" noChangeArrowheads="1" noChangeShapeType="1" noTextEdit="1"/>
              </p:cNvSpPr>
              <p:nvPr>
                <p:ph idx="1"/>
              </p:nvPr>
            </p:nvSpPr>
            <p:spPr>
              <a:xfrm>
                <a:off x="179512" y="1340768"/>
                <a:ext cx="8640960" cy="5328592"/>
              </a:xfrm>
              <a:blipFill rotWithShape="1">
                <a:blip r:embed="rId4"/>
                <a:stretch>
                  <a:fillRect l="-1551" t="-1945" r="-1763" b="-4233"/>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33226668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4338">
                                            <p:txEl>
                                              <p:pRg st="0" end="0"/>
                                            </p:txEl>
                                          </p:spTgt>
                                        </p:tgtEl>
                                        <p:attrNameLst>
                                          <p:attrName>style.visibility</p:attrName>
                                        </p:attrNameLst>
                                      </p:cBhvr>
                                      <p:to>
                                        <p:strVal val="visible"/>
                                      </p:to>
                                    </p:set>
                                    <p:animEffect transition="in" filter="fade">
                                      <p:cBhvr>
                                        <p:cTn id="7" dur="1000"/>
                                        <p:tgtEl>
                                          <p:spTgt spid="14338">
                                            <p:txEl>
                                              <p:pRg st="0" end="0"/>
                                            </p:txEl>
                                          </p:spTgt>
                                        </p:tgtEl>
                                      </p:cBhvr>
                                    </p:animEffect>
                                    <p:anim calcmode="lin" valueType="num">
                                      <p:cBhvr>
                                        <p:cTn id="8" dur="1000" fill="hold"/>
                                        <p:tgtEl>
                                          <p:spTgt spid="14338">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14338">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4338">
                                            <p:txEl>
                                              <p:pRg st="1" end="1"/>
                                            </p:txEl>
                                          </p:spTgt>
                                        </p:tgtEl>
                                        <p:attrNameLst>
                                          <p:attrName>style.visibility</p:attrName>
                                        </p:attrNameLst>
                                      </p:cBhvr>
                                      <p:to>
                                        <p:strVal val="visible"/>
                                      </p:to>
                                    </p:set>
                                    <p:animEffect transition="in" filter="fade">
                                      <p:cBhvr>
                                        <p:cTn id="14" dur="1000"/>
                                        <p:tgtEl>
                                          <p:spTgt spid="14338">
                                            <p:txEl>
                                              <p:pRg st="1" end="1"/>
                                            </p:txEl>
                                          </p:spTgt>
                                        </p:tgtEl>
                                      </p:cBhvr>
                                    </p:animEffect>
                                    <p:anim calcmode="lin" valueType="num">
                                      <p:cBhvr>
                                        <p:cTn id="15" dur="1000" fill="hold"/>
                                        <p:tgtEl>
                                          <p:spTgt spid="14338">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14338">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4338">
                                            <p:txEl>
                                              <p:pRg st="2" end="2"/>
                                            </p:txEl>
                                          </p:spTgt>
                                        </p:tgtEl>
                                        <p:attrNameLst>
                                          <p:attrName>style.visibility</p:attrName>
                                        </p:attrNameLst>
                                      </p:cBhvr>
                                      <p:to>
                                        <p:strVal val="visible"/>
                                      </p:to>
                                    </p:set>
                                    <p:animEffect transition="in" filter="fade">
                                      <p:cBhvr>
                                        <p:cTn id="21" dur="1000"/>
                                        <p:tgtEl>
                                          <p:spTgt spid="14338">
                                            <p:txEl>
                                              <p:pRg st="2" end="2"/>
                                            </p:txEl>
                                          </p:spTgt>
                                        </p:tgtEl>
                                      </p:cBhvr>
                                    </p:animEffect>
                                    <p:anim calcmode="lin" valueType="num">
                                      <p:cBhvr>
                                        <p:cTn id="22" dur="1000" fill="hold"/>
                                        <p:tgtEl>
                                          <p:spTgt spid="14338">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14338">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14338">
                                            <p:txEl>
                                              <p:pRg st="3" end="3"/>
                                            </p:txEl>
                                          </p:spTgt>
                                        </p:tgtEl>
                                        <p:attrNameLst>
                                          <p:attrName>style.visibility</p:attrName>
                                        </p:attrNameLst>
                                      </p:cBhvr>
                                      <p:to>
                                        <p:strVal val="visible"/>
                                      </p:to>
                                    </p:set>
                                    <p:animEffect transition="in" filter="fade">
                                      <p:cBhvr>
                                        <p:cTn id="28" dur="1000"/>
                                        <p:tgtEl>
                                          <p:spTgt spid="14338">
                                            <p:txEl>
                                              <p:pRg st="3" end="3"/>
                                            </p:txEl>
                                          </p:spTgt>
                                        </p:tgtEl>
                                      </p:cBhvr>
                                    </p:animEffect>
                                    <p:anim calcmode="lin" valueType="num">
                                      <p:cBhvr>
                                        <p:cTn id="29" dur="1000" fill="hold"/>
                                        <p:tgtEl>
                                          <p:spTgt spid="14338">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14338">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14338">
                                            <p:txEl>
                                              <p:pRg st="4" end="4"/>
                                            </p:txEl>
                                          </p:spTgt>
                                        </p:tgtEl>
                                        <p:attrNameLst>
                                          <p:attrName>style.visibility</p:attrName>
                                        </p:attrNameLst>
                                      </p:cBhvr>
                                      <p:to>
                                        <p:strVal val="visible"/>
                                      </p:to>
                                    </p:set>
                                    <p:animEffect transition="in" filter="fade">
                                      <p:cBhvr>
                                        <p:cTn id="35" dur="1000"/>
                                        <p:tgtEl>
                                          <p:spTgt spid="14338">
                                            <p:txEl>
                                              <p:pRg st="4" end="4"/>
                                            </p:txEl>
                                          </p:spTgt>
                                        </p:tgtEl>
                                      </p:cBhvr>
                                    </p:animEffect>
                                    <p:anim calcmode="lin" valueType="num">
                                      <p:cBhvr>
                                        <p:cTn id="36" dur="1000" fill="hold"/>
                                        <p:tgtEl>
                                          <p:spTgt spid="14338">
                                            <p:txEl>
                                              <p:pRg st="4" end="4"/>
                                            </p:txEl>
                                          </p:spTgt>
                                        </p:tgtEl>
                                        <p:attrNameLst>
                                          <p:attrName>ppt_x</p:attrName>
                                        </p:attrNameLst>
                                      </p:cBhvr>
                                      <p:tavLst>
                                        <p:tav tm="0">
                                          <p:val>
                                            <p:strVal val="#ppt_x"/>
                                          </p:val>
                                        </p:tav>
                                        <p:tav tm="100000">
                                          <p:val>
                                            <p:strVal val="#ppt_x"/>
                                          </p:val>
                                        </p:tav>
                                      </p:tavLst>
                                    </p:anim>
                                    <p:anim calcmode="lin" valueType="num">
                                      <p:cBhvr>
                                        <p:cTn id="37" dur="1000" fill="hold"/>
                                        <p:tgtEl>
                                          <p:spTgt spid="14338">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14338">
                                            <p:txEl>
                                              <p:pRg st="5" end="5"/>
                                            </p:txEl>
                                          </p:spTgt>
                                        </p:tgtEl>
                                        <p:attrNameLst>
                                          <p:attrName>style.visibility</p:attrName>
                                        </p:attrNameLst>
                                      </p:cBhvr>
                                      <p:to>
                                        <p:strVal val="visible"/>
                                      </p:to>
                                    </p:set>
                                    <p:animEffect transition="in" filter="fade">
                                      <p:cBhvr>
                                        <p:cTn id="42" dur="1000"/>
                                        <p:tgtEl>
                                          <p:spTgt spid="14338">
                                            <p:txEl>
                                              <p:pRg st="5" end="5"/>
                                            </p:txEl>
                                          </p:spTgt>
                                        </p:tgtEl>
                                      </p:cBhvr>
                                    </p:animEffect>
                                    <p:anim calcmode="lin" valueType="num">
                                      <p:cBhvr>
                                        <p:cTn id="43" dur="1000" fill="hold"/>
                                        <p:tgtEl>
                                          <p:spTgt spid="14338">
                                            <p:txEl>
                                              <p:pRg st="5" end="5"/>
                                            </p:txEl>
                                          </p:spTgt>
                                        </p:tgtEl>
                                        <p:attrNameLst>
                                          <p:attrName>ppt_x</p:attrName>
                                        </p:attrNameLst>
                                      </p:cBhvr>
                                      <p:tavLst>
                                        <p:tav tm="0">
                                          <p:val>
                                            <p:strVal val="#ppt_x"/>
                                          </p:val>
                                        </p:tav>
                                        <p:tav tm="100000">
                                          <p:val>
                                            <p:strVal val="#ppt_x"/>
                                          </p:val>
                                        </p:tav>
                                      </p:tavLst>
                                    </p:anim>
                                    <p:anim calcmode="lin" valueType="num">
                                      <p:cBhvr>
                                        <p:cTn id="44" dur="1000" fill="hold"/>
                                        <p:tgtEl>
                                          <p:spTgt spid="14338">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grpId="0" nodeType="clickEffect">
                                  <p:stCondLst>
                                    <p:cond delay="0"/>
                                  </p:stCondLst>
                                  <p:childTnLst>
                                    <p:set>
                                      <p:cBhvr>
                                        <p:cTn id="48" dur="1" fill="hold">
                                          <p:stCondLst>
                                            <p:cond delay="0"/>
                                          </p:stCondLst>
                                        </p:cTn>
                                        <p:tgtEl>
                                          <p:spTgt spid="14338">
                                            <p:txEl>
                                              <p:pRg st="6" end="6"/>
                                            </p:txEl>
                                          </p:spTgt>
                                        </p:tgtEl>
                                        <p:attrNameLst>
                                          <p:attrName>style.visibility</p:attrName>
                                        </p:attrNameLst>
                                      </p:cBhvr>
                                      <p:to>
                                        <p:strVal val="visible"/>
                                      </p:to>
                                    </p:set>
                                    <p:animEffect transition="in" filter="fade">
                                      <p:cBhvr>
                                        <p:cTn id="49" dur="1000"/>
                                        <p:tgtEl>
                                          <p:spTgt spid="14338">
                                            <p:txEl>
                                              <p:pRg st="6" end="6"/>
                                            </p:txEl>
                                          </p:spTgt>
                                        </p:tgtEl>
                                      </p:cBhvr>
                                    </p:animEffect>
                                    <p:anim calcmode="lin" valueType="num">
                                      <p:cBhvr>
                                        <p:cTn id="50" dur="1000" fill="hold"/>
                                        <p:tgtEl>
                                          <p:spTgt spid="14338">
                                            <p:txEl>
                                              <p:pRg st="6" end="6"/>
                                            </p:txEl>
                                          </p:spTgt>
                                        </p:tgtEl>
                                        <p:attrNameLst>
                                          <p:attrName>ppt_x</p:attrName>
                                        </p:attrNameLst>
                                      </p:cBhvr>
                                      <p:tavLst>
                                        <p:tav tm="0">
                                          <p:val>
                                            <p:strVal val="#ppt_x"/>
                                          </p:val>
                                        </p:tav>
                                        <p:tav tm="100000">
                                          <p:val>
                                            <p:strVal val="#ppt_x"/>
                                          </p:val>
                                        </p:tav>
                                      </p:tavLst>
                                    </p:anim>
                                    <p:anim calcmode="lin" valueType="num">
                                      <p:cBhvr>
                                        <p:cTn id="51" dur="1000" fill="hold"/>
                                        <p:tgtEl>
                                          <p:spTgt spid="14338">
                                            <p:txEl>
                                              <p:pRg st="6" end="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38"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9" name="Picture 2" descr="C:\Users\Administrator\Desktop\学校LOGO.jpg"/>
          <p:cNvPicPr>
            <a:picLocks noChangeAspect="1" noChangeArrowheads="1"/>
          </p:cNvPicPr>
          <p:nvPr/>
        </p:nvPicPr>
        <p:blipFill>
          <a:blip r:embed="rId2"/>
          <a:srcRect b="50735"/>
          <a:stretch>
            <a:fillRect/>
          </a:stretch>
        </p:blipFill>
        <p:spPr bwMode="auto">
          <a:xfrm>
            <a:off x="-23813" y="49213"/>
            <a:ext cx="1492251" cy="1435100"/>
          </a:xfrm>
          <a:prstGeom prst="rect">
            <a:avLst/>
          </a:prstGeom>
          <a:noFill/>
        </p:spPr>
      </p:pic>
      <p:sp>
        <p:nvSpPr>
          <p:cNvPr id="6" name="TextBox 3"/>
          <p:cNvSpPr txBox="1">
            <a:spLocks noChangeArrowheads="1"/>
          </p:cNvSpPr>
          <p:nvPr/>
        </p:nvSpPr>
        <p:spPr bwMode="auto">
          <a:xfrm>
            <a:off x="5004048" y="52388"/>
            <a:ext cx="4139952"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r>
              <a:rPr lang="en-US" altLang="zh-CN" sz="2000" b="1" i="1" dirty="0">
                <a:solidFill>
                  <a:srgbClr val="0070C0"/>
                </a:solidFill>
                <a:latin typeface="Times New Roman" pitchFamily="18" charset="0"/>
                <a:cs typeface="Times New Roman" pitchFamily="18" charset="0"/>
              </a:rPr>
              <a:t>No.</a:t>
            </a:r>
            <a:r>
              <a:rPr lang="en-US" altLang="zh-CN" sz="2000" b="1" dirty="0">
                <a:solidFill>
                  <a:srgbClr val="0070C0"/>
                </a:solidFill>
                <a:latin typeface="Times New Roman" pitchFamily="18" charset="0"/>
                <a:cs typeface="Times New Roman" pitchFamily="18" charset="0"/>
              </a:rPr>
              <a:t>1</a:t>
            </a:r>
            <a:r>
              <a:rPr lang="en-US" altLang="zh-CN" sz="2000" b="1" i="1" dirty="0">
                <a:solidFill>
                  <a:srgbClr val="0070C0"/>
                </a:solidFill>
                <a:latin typeface="Times New Roman" pitchFamily="18" charset="0"/>
                <a:cs typeface="Times New Roman" pitchFamily="18" charset="0"/>
              </a:rPr>
              <a:t>  middle  school </a:t>
            </a:r>
            <a:r>
              <a:rPr lang="zh-CN" altLang="en-US" sz="2000" b="1" dirty="0" smtClean="0">
                <a:solidFill>
                  <a:srgbClr val="0070C0"/>
                </a:solidFill>
                <a:latin typeface="Times New Roman" pitchFamily="18" charset="0"/>
                <a:cs typeface="Times New Roman" pitchFamily="18" charset="0"/>
              </a:rPr>
              <a:t>，</a:t>
            </a:r>
            <a:r>
              <a:rPr lang="en-US" altLang="zh-CN" sz="2000" b="1" i="1" dirty="0">
                <a:solidFill>
                  <a:srgbClr val="0070C0"/>
                </a:solidFill>
                <a:latin typeface="Times New Roman" pitchFamily="18" charset="0"/>
                <a:cs typeface="Times New Roman" pitchFamily="18" charset="0"/>
              </a:rPr>
              <a:t>my  love </a:t>
            </a:r>
            <a:r>
              <a:rPr lang="zh-CN" altLang="en-US" sz="2000" b="1" dirty="0">
                <a:solidFill>
                  <a:srgbClr val="0070C0"/>
                </a:solidFill>
                <a:latin typeface="Times New Roman" pitchFamily="18" charset="0"/>
                <a:cs typeface="Times New Roman" pitchFamily="18" charset="0"/>
              </a:rPr>
              <a:t>！</a:t>
            </a:r>
            <a:endParaRPr lang="zh-CN" altLang="en-US" sz="2000" b="1" i="1" dirty="0">
              <a:solidFill>
                <a:srgbClr val="0070C0"/>
              </a:solidFill>
              <a:latin typeface="Times New Roman" pitchFamily="18" charset="0"/>
              <a:cs typeface="Times New Roman" pitchFamily="18" charset="0"/>
            </a:endParaRPr>
          </a:p>
        </p:txBody>
      </p:sp>
      <p:pic>
        <p:nvPicPr>
          <p:cNvPr id="8" name="单色基础预学.eps" descr="id:2147508226;FounderCES"/>
          <p:cNvPicPr/>
          <p:nvPr/>
        </p:nvPicPr>
        <p:blipFill>
          <a:blip r:embed="rId3"/>
          <a:stretch>
            <a:fillRect/>
          </a:stretch>
        </p:blipFill>
        <p:spPr>
          <a:xfrm>
            <a:off x="2051720" y="229784"/>
            <a:ext cx="2003127" cy="711919"/>
          </a:xfrm>
          <a:prstGeom prst="rect">
            <a:avLst/>
          </a:prstGeom>
        </p:spPr>
      </p:pic>
      <p:sp>
        <p:nvSpPr>
          <p:cNvPr id="14338" name="副标题 2"/>
          <p:cNvSpPr>
            <a:spLocks noGrp="1"/>
          </p:cNvSpPr>
          <p:nvPr>
            <p:ph idx="1"/>
          </p:nvPr>
        </p:nvSpPr>
        <p:spPr>
          <a:xfrm>
            <a:off x="179512" y="1340768"/>
            <a:ext cx="8640960" cy="5328592"/>
          </a:xfrm>
        </p:spPr>
        <p:txBody>
          <a:bodyPr/>
          <a:lstStyle/>
          <a:p>
            <a:pPr>
              <a:lnSpc>
                <a:spcPct val="150000"/>
              </a:lnSpc>
            </a:pPr>
            <a:r>
              <a:rPr lang="zh-CN" altLang="zh-CN" b="1" dirty="0" smtClean="0">
                <a:latin typeface="Times New Roman" pitchFamily="18" charset="0"/>
                <a:cs typeface="Times New Roman" pitchFamily="18" charset="0"/>
              </a:rPr>
              <a:t>预</a:t>
            </a:r>
            <a:r>
              <a:rPr lang="zh-CN" altLang="zh-CN" b="1" dirty="0">
                <a:latin typeface="Times New Roman" pitchFamily="18" charset="0"/>
                <a:cs typeface="Times New Roman" pitchFamily="18" charset="0"/>
              </a:rPr>
              <a:t>学</a:t>
            </a:r>
            <a:r>
              <a:rPr lang="en-US" altLang="zh-CN" b="1" dirty="0">
                <a:latin typeface="Times New Roman" pitchFamily="18" charset="0"/>
                <a:cs typeface="Times New Roman" pitchFamily="18" charset="0"/>
              </a:rPr>
              <a:t>2:</a:t>
            </a:r>
            <a:r>
              <a:rPr lang="zh-CN" altLang="zh-CN" b="1" dirty="0">
                <a:latin typeface="Times New Roman" pitchFamily="18" charset="0"/>
                <a:cs typeface="Times New Roman" pitchFamily="18" charset="0"/>
              </a:rPr>
              <a:t>用</a:t>
            </a:r>
            <a:r>
              <a:rPr lang="zh-CN" altLang="zh-CN" b="1" dirty="0">
                <a:solidFill>
                  <a:srgbClr val="FF0000"/>
                </a:solidFill>
                <a:latin typeface="Times New Roman" pitchFamily="18" charset="0"/>
                <a:cs typeface="Times New Roman" pitchFamily="18" charset="0"/>
              </a:rPr>
              <a:t>综合法</a:t>
            </a:r>
            <a:r>
              <a:rPr lang="zh-CN" altLang="zh-CN" b="1" dirty="0">
                <a:latin typeface="Times New Roman" pitchFamily="18" charset="0"/>
                <a:cs typeface="Times New Roman" pitchFamily="18" charset="0"/>
              </a:rPr>
              <a:t>证明不等式</a:t>
            </a:r>
            <a:endParaRPr lang="zh-CN" altLang="zh-CN" dirty="0">
              <a:latin typeface="Times New Roman" pitchFamily="18" charset="0"/>
              <a:cs typeface="Times New Roman" pitchFamily="18" charset="0"/>
            </a:endParaRPr>
          </a:p>
          <a:p>
            <a:pPr>
              <a:lnSpc>
                <a:spcPct val="150000"/>
              </a:lnSpc>
            </a:pPr>
            <a:r>
              <a:rPr lang="zh-CN" altLang="zh-CN" b="1" dirty="0">
                <a:latin typeface="Times New Roman" pitchFamily="18" charset="0"/>
                <a:cs typeface="Times New Roman" pitchFamily="18" charset="0"/>
              </a:rPr>
              <a:t>从不等式的性质或定理</a:t>
            </a:r>
            <a:r>
              <a:rPr lang="en-US" altLang="zh-CN" b="1" dirty="0">
                <a:latin typeface="Times New Roman" pitchFamily="18" charset="0"/>
                <a:cs typeface="Times New Roman" pitchFamily="18" charset="0"/>
              </a:rPr>
              <a:t>(</a:t>
            </a:r>
            <a:r>
              <a:rPr lang="zh-CN" altLang="zh-CN" b="1" dirty="0">
                <a:latin typeface="Times New Roman" pitchFamily="18" charset="0"/>
                <a:cs typeface="Times New Roman" pitchFamily="18" charset="0"/>
              </a:rPr>
              <a:t>如基本不等式，绝对值不等式等</a:t>
            </a:r>
            <a:r>
              <a:rPr lang="en-US" altLang="zh-CN" b="1" dirty="0">
                <a:latin typeface="Times New Roman" pitchFamily="18" charset="0"/>
                <a:cs typeface="Times New Roman" pitchFamily="18" charset="0"/>
              </a:rPr>
              <a:t>)</a:t>
            </a:r>
            <a:r>
              <a:rPr lang="zh-CN" altLang="zh-CN" b="1" dirty="0">
                <a:latin typeface="Times New Roman" pitchFamily="18" charset="0"/>
                <a:cs typeface="Times New Roman" pitchFamily="18" charset="0"/>
              </a:rPr>
              <a:t>入手开始推理证明的方法称为综合法，综合法证明不等式是</a:t>
            </a:r>
            <a:r>
              <a:rPr lang="en-US" altLang="zh-CN" b="1" dirty="0">
                <a:latin typeface="Times New Roman" pitchFamily="18" charset="0"/>
                <a:cs typeface="Times New Roman" pitchFamily="18" charset="0"/>
              </a:rPr>
              <a:t>“</a:t>
            </a:r>
            <a:r>
              <a:rPr lang="zh-CN" altLang="zh-CN" b="1" dirty="0">
                <a:latin typeface="Times New Roman" pitchFamily="18" charset="0"/>
                <a:cs typeface="Times New Roman" pitchFamily="18" charset="0"/>
              </a:rPr>
              <a:t>由因导果</a:t>
            </a:r>
            <a:r>
              <a:rPr lang="en-US" altLang="zh-CN" b="1" dirty="0">
                <a:latin typeface="Times New Roman" pitchFamily="18" charset="0"/>
                <a:cs typeface="Times New Roman" pitchFamily="18" charset="0"/>
              </a:rPr>
              <a:t>”.</a:t>
            </a:r>
            <a:r>
              <a:rPr lang="zh-CN" altLang="zh-CN" b="1" dirty="0">
                <a:latin typeface="Times New Roman" pitchFamily="18" charset="0"/>
                <a:cs typeface="Times New Roman" pitchFamily="18" charset="0"/>
              </a:rPr>
              <a:t>综合法的书写过程是</a:t>
            </a:r>
            <a:r>
              <a:rPr lang="en-US" altLang="zh-CN" b="1" dirty="0">
                <a:latin typeface="Times New Roman" pitchFamily="18" charset="0"/>
                <a:cs typeface="Times New Roman" pitchFamily="18" charset="0"/>
              </a:rPr>
              <a:t>“</a:t>
            </a:r>
            <a:r>
              <a:rPr lang="zh-CN" altLang="zh-CN" b="1" dirty="0">
                <a:latin typeface="Times New Roman" pitchFamily="18" charset="0"/>
                <a:cs typeface="Times New Roman" pitchFamily="18" charset="0"/>
              </a:rPr>
              <a:t>因为</a:t>
            </a:r>
            <a:r>
              <a:rPr lang="en-US" altLang="zh-CN" b="1" dirty="0">
                <a:latin typeface="Times New Roman" pitchFamily="18" charset="0"/>
                <a:cs typeface="Times New Roman" pitchFamily="18" charset="0"/>
              </a:rPr>
              <a:t>…</a:t>
            </a:r>
            <a:r>
              <a:rPr lang="zh-CN" altLang="zh-CN" b="1" dirty="0">
                <a:latin typeface="Times New Roman" pitchFamily="18" charset="0"/>
                <a:cs typeface="Times New Roman" pitchFamily="18" charset="0"/>
              </a:rPr>
              <a:t>所以</a:t>
            </a:r>
            <a:r>
              <a:rPr lang="en-US" altLang="zh-CN" b="1" dirty="0" smtClean="0">
                <a:latin typeface="Times New Roman" pitchFamily="18" charset="0"/>
                <a:cs typeface="Times New Roman" pitchFamily="18" charset="0"/>
              </a:rPr>
              <a:t>…”.</a:t>
            </a:r>
            <a:endParaRPr lang="zh-CN" altLang="zh-CN" dirty="0">
              <a:latin typeface="Times New Roman" pitchFamily="18" charset="0"/>
              <a:cs typeface="Times New Roman" pitchFamily="18" charset="0"/>
            </a:endParaRPr>
          </a:p>
        </p:txBody>
      </p:sp>
    </p:spTree>
    <p:extLst>
      <p:ext uri="{BB962C8B-B14F-4D97-AF65-F5344CB8AC3E}">
        <p14:creationId xmlns:p14="http://schemas.microsoft.com/office/powerpoint/2010/main" val="17790389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4338">
                                            <p:txEl>
                                              <p:pRg st="0" end="0"/>
                                            </p:txEl>
                                          </p:spTgt>
                                        </p:tgtEl>
                                        <p:attrNameLst>
                                          <p:attrName>style.visibility</p:attrName>
                                        </p:attrNameLst>
                                      </p:cBhvr>
                                      <p:to>
                                        <p:strVal val="visible"/>
                                      </p:to>
                                    </p:set>
                                    <p:animEffect transition="in" filter="fade">
                                      <p:cBhvr>
                                        <p:cTn id="7" dur="1000"/>
                                        <p:tgtEl>
                                          <p:spTgt spid="14338">
                                            <p:txEl>
                                              <p:pRg st="0" end="0"/>
                                            </p:txEl>
                                          </p:spTgt>
                                        </p:tgtEl>
                                      </p:cBhvr>
                                    </p:animEffect>
                                    <p:anim calcmode="lin" valueType="num">
                                      <p:cBhvr>
                                        <p:cTn id="8" dur="1000" fill="hold"/>
                                        <p:tgtEl>
                                          <p:spTgt spid="14338">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14338">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4338">
                                            <p:txEl>
                                              <p:pRg st="1" end="1"/>
                                            </p:txEl>
                                          </p:spTgt>
                                        </p:tgtEl>
                                        <p:attrNameLst>
                                          <p:attrName>style.visibility</p:attrName>
                                        </p:attrNameLst>
                                      </p:cBhvr>
                                      <p:to>
                                        <p:strVal val="visible"/>
                                      </p:to>
                                    </p:set>
                                    <p:animEffect transition="in" filter="fade">
                                      <p:cBhvr>
                                        <p:cTn id="14" dur="1000"/>
                                        <p:tgtEl>
                                          <p:spTgt spid="14338">
                                            <p:txEl>
                                              <p:pRg st="1" end="1"/>
                                            </p:txEl>
                                          </p:spTgt>
                                        </p:tgtEl>
                                      </p:cBhvr>
                                    </p:animEffect>
                                    <p:anim calcmode="lin" valueType="num">
                                      <p:cBhvr>
                                        <p:cTn id="15" dur="1000" fill="hold"/>
                                        <p:tgtEl>
                                          <p:spTgt spid="14338">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14338">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38"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9" name="Picture 2" descr="C:\Users\Administrator\Desktop\学校LOGO.jpg"/>
          <p:cNvPicPr>
            <a:picLocks noChangeAspect="1" noChangeArrowheads="1"/>
          </p:cNvPicPr>
          <p:nvPr/>
        </p:nvPicPr>
        <p:blipFill>
          <a:blip r:embed="rId2"/>
          <a:srcRect b="50735"/>
          <a:stretch>
            <a:fillRect/>
          </a:stretch>
        </p:blipFill>
        <p:spPr bwMode="auto">
          <a:xfrm>
            <a:off x="-23813" y="49213"/>
            <a:ext cx="1492251" cy="1435100"/>
          </a:xfrm>
          <a:prstGeom prst="rect">
            <a:avLst/>
          </a:prstGeom>
          <a:noFill/>
        </p:spPr>
      </p:pic>
      <p:sp>
        <p:nvSpPr>
          <p:cNvPr id="6" name="TextBox 3"/>
          <p:cNvSpPr txBox="1">
            <a:spLocks noChangeArrowheads="1"/>
          </p:cNvSpPr>
          <p:nvPr/>
        </p:nvSpPr>
        <p:spPr bwMode="auto">
          <a:xfrm>
            <a:off x="5004048" y="52388"/>
            <a:ext cx="4139952"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r>
              <a:rPr lang="en-US" altLang="zh-CN" sz="2000" b="1" i="1" dirty="0">
                <a:solidFill>
                  <a:srgbClr val="0070C0"/>
                </a:solidFill>
                <a:latin typeface="Times New Roman" pitchFamily="18" charset="0"/>
                <a:cs typeface="Times New Roman" pitchFamily="18" charset="0"/>
              </a:rPr>
              <a:t>No.</a:t>
            </a:r>
            <a:r>
              <a:rPr lang="en-US" altLang="zh-CN" sz="2000" b="1" dirty="0">
                <a:solidFill>
                  <a:srgbClr val="0070C0"/>
                </a:solidFill>
                <a:latin typeface="Times New Roman" pitchFamily="18" charset="0"/>
                <a:cs typeface="Times New Roman" pitchFamily="18" charset="0"/>
              </a:rPr>
              <a:t>1</a:t>
            </a:r>
            <a:r>
              <a:rPr lang="en-US" altLang="zh-CN" sz="2000" b="1" i="1" dirty="0">
                <a:solidFill>
                  <a:srgbClr val="0070C0"/>
                </a:solidFill>
                <a:latin typeface="Times New Roman" pitchFamily="18" charset="0"/>
                <a:cs typeface="Times New Roman" pitchFamily="18" charset="0"/>
              </a:rPr>
              <a:t>  middle  school </a:t>
            </a:r>
            <a:r>
              <a:rPr lang="zh-CN" altLang="en-US" sz="2000" b="1" dirty="0" smtClean="0">
                <a:solidFill>
                  <a:srgbClr val="0070C0"/>
                </a:solidFill>
                <a:latin typeface="Times New Roman" pitchFamily="18" charset="0"/>
                <a:cs typeface="Times New Roman" pitchFamily="18" charset="0"/>
              </a:rPr>
              <a:t>，</a:t>
            </a:r>
            <a:r>
              <a:rPr lang="en-US" altLang="zh-CN" sz="2000" b="1" i="1" dirty="0">
                <a:solidFill>
                  <a:srgbClr val="0070C0"/>
                </a:solidFill>
                <a:latin typeface="Times New Roman" pitchFamily="18" charset="0"/>
                <a:cs typeface="Times New Roman" pitchFamily="18" charset="0"/>
              </a:rPr>
              <a:t>my  love </a:t>
            </a:r>
            <a:r>
              <a:rPr lang="zh-CN" altLang="en-US" sz="2000" b="1" dirty="0">
                <a:solidFill>
                  <a:srgbClr val="0070C0"/>
                </a:solidFill>
                <a:latin typeface="Times New Roman" pitchFamily="18" charset="0"/>
                <a:cs typeface="Times New Roman" pitchFamily="18" charset="0"/>
              </a:rPr>
              <a:t>！</a:t>
            </a:r>
            <a:endParaRPr lang="zh-CN" altLang="en-US" sz="2000" b="1" i="1" dirty="0">
              <a:solidFill>
                <a:srgbClr val="0070C0"/>
              </a:solidFill>
              <a:latin typeface="Times New Roman" pitchFamily="18" charset="0"/>
              <a:cs typeface="Times New Roman" pitchFamily="18" charset="0"/>
            </a:endParaRPr>
          </a:p>
        </p:txBody>
      </p:sp>
      <p:pic>
        <p:nvPicPr>
          <p:cNvPr id="8" name="单色基础预学.eps" descr="id:2147508226;FounderCES"/>
          <p:cNvPicPr/>
          <p:nvPr/>
        </p:nvPicPr>
        <p:blipFill>
          <a:blip r:embed="rId3"/>
          <a:stretch>
            <a:fillRect/>
          </a:stretch>
        </p:blipFill>
        <p:spPr>
          <a:xfrm>
            <a:off x="2051720" y="229784"/>
            <a:ext cx="2003127" cy="711919"/>
          </a:xfrm>
          <a:prstGeom prst="rect">
            <a:avLst/>
          </a:prstGeom>
        </p:spPr>
      </p:pic>
      <p:sp>
        <p:nvSpPr>
          <p:cNvPr id="14338" name="副标题 2"/>
          <p:cNvSpPr>
            <a:spLocks noGrp="1"/>
          </p:cNvSpPr>
          <p:nvPr>
            <p:ph idx="1"/>
          </p:nvPr>
        </p:nvSpPr>
        <p:spPr>
          <a:xfrm>
            <a:off x="179512" y="1340768"/>
            <a:ext cx="8640960" cy="5328592"/>
          </a:xfrm>
        </p:spPr>
        <p:txBody>
          <a:bodyPr/>
          <a:lstStyle/>
          <a:p>
            <a:r>
              <a:rPr lang="zh-CN" altLang="zh-CN" b="1" dirty="0" smtClean="0">
                <a:latin typeface="Times New Roman" pitchFamily="18" charset="0"/>
                <a:cs typeface="Times New Roman" pitchFamily="18" charset="0"/>
              </a:rPr>
              <a:t>练一练</a:t>
            </a:r>
            <a:r>
              <a:rPr lang="en-US" altLang="zh-CN" b="1" dirty="0">
                <a:latin typeface="Times New Roman" pitchFamily="18" charset="0"/>
                <a:cs typeface="Times New Roman" pitchFamily="18" charset="0"/>
              </a:rPr>
              <a:t>:</a:t>
            </a:r>
            <a:r>
              <a:rPr lang="zh-CN" altLang="zh-CN" b="1" dirty="0">
                <a:latin typeface="Times New Roman" pitchFamily="18" charset="0"/>
                <a:cs typeface="Times New Roman" pitchFamily="18" charset="0"/>
              </a:rPr>
              <a:t>用综合法证明</a:t>
            </a:r>
            <a:r>
              <a:rPr lang="en-US" altLang="zh-CN" b="1" dirty="0">
                <a:latin typeface="Times New Roman" pitchFamily="18" charset="0"/>
                <a:cs typeface="Times New Roman" pitchFamily="18" charset="0"/>
              </a:rPr>
              <a:t>:</a:t>
            </a:r>
            <a:r>
              <a:rPr lang="zh-CN" altLang="zh-CN" b="1" dirty="0">
                <a:latin typeface="Times New Roman" pitchFamily="18" charset="0"/>
                <a:cs typeface="Times New Roman" pitchFamily="18" charset="0"/>
              </a:rPr>
              <a:t>已知</a:t>
            </a:r>
            <a:r>
              <a:rPr lang="en-US" altLang="zh-CN" b="1" i="1" dirty="0">
                <a:latin typeface="Times New Roman" pitchFamily="18" charset="0"/>
                <a:cs typeface="Times New Roman" pitchFamily="18" charset="0"/>
              </a:rPr>
              <a:t>a</a:t>
            </a:r>
            <a:r>
              <a:rPr lang="zh-CN" altLang="zh-CN" b="1" dirty="0">
                <a:latin typeface="Times New Roman" pitchFamily="18" charset="0"/>
                <a:cs typeface="Times New Roman" pitchFamily="18" charset="0"/>
              </a:rPr>
              <a:t>，</a:t>
            </a:r>
            <a:r>
              <a:rPr lang="en-US" altLang="zh-CN" b="1" i="1" dirty="0">
                <a:latin typeface="Times New Roman" pitchFamily="18" charset="0"/>
                <a:cs typeface="Times New Roman" pitchFamily="18" charset="0"/>
              </a:rPr>
              <a:t>b</a:t>
            </a:r>
            <a:r>
              <a:rPr lang="zh-CN" altLang="zh-CN" b="1" dirty="0">
                <a:latin typeface="Times New Roman" pitchFamily="18" charset="0"/>
                <a:cs typeface="Times New Roman" pitchFamily="18" charset="0"/>
              </a:rPr>
              <a:t>，</a:t>
            </a:r>
            <a:r>
              <a:rPr lang="en-US" altLang="zh-CN" b="1" i="1" dirty="0">
                <a:latin typeface="Times New Roman" pitchFamily="18" charset="0"/>
                <a:cs typeface="Times New Roman" pitchFamily="18" charset="0"/>
              </a:rPr>
              <a:t>c</a:t>
            </a:r>
            <a:r>
              <a:rPr lang="en-US" altLang="zh-CN" b="1" dirty="0">
                <a:latin typeface="Times New Roman" pitchFamily="18" charset="0"/>
                <a:cs typeface="Times New Roman" pitchFamily="18" charset="0"/>
              </a:rPr>
              <a:t>&gt;0</a:t>
            </a:r>
            <a:r>
              <a:rPr lang="zh-CN" altLang="zh-CN" b="1" dirty="0">
                <a:latin typeface="Times New Roman" pitchFamily="18" charset="0"/>
                <a:cs typeface="Times New Roman" pitchFamily="18" charset="0"/>
              </a:rPr>
              <a:t>，求证</a:t>
            </a:r>
            <a:r>
              <a:rPr lang="en-US" altLang="zh-CN" b="1" dirty="0">
                <a:latin typeface="Times New Roman" pitchFamily="18" charset="0"/>
                <a:cs typeface="Times New Roman" pitchFamily="18" charset="0"/>
              </a:rPr>
              <a:t>:</a:t>
            </a:r>
            <a:r>
              <a:rPr lang="en-US" altLang="zh-CN" b="1" i="1" dirty="0">
                <a:latin typeface="Times New Roman" pitchFamily="18" charset="0"/>
                <a:cs typeface="Times New Roman" pitchFamily="18" charset="0"/>
              </a:rPr>
              <a:t>a</a:t>
            </a:r>
            <a:r>
              <a:rPr lang="en-US" altLang="zh-CN" b="1" dirty="0">
                <a:latin typeface="Times New Roman" pitchFamily="18" charset="0"/>
                <a:cs typeface="Times New Roman" pitchFamily="18" charset="0"/>
              </a:rPr>
              <a:t>(</a:t>
            </a:r>
            <a:r>
              <a:rPr lang="en-US" altLang="zh-CN" b="1" i="1" dirty="0">
                <a:latin typeface="Times New Roman" pitchFamily="18" charset="0"/>
                <a:cs typeface="Times New Roman" pitchFamily="18" charset="0"/>
              </a:rPr>
              <a:t>b</a:t>
            </a:r>
            <a:r>
              <a:rPr lang="en-US" altLang="zh-CN" b="1" baseline="30000" dirty="0">
                <a:latin typeface="Times New Roman" pitchFamily="18" charset="0"/>
                <a:cs typeface="Times New Roman" pitchFamily="18" charset="0"/>
              </a:rPr>
              <a:t>2</a:t>
            </a:r>
            <a:r>
              <a:rPr lang="zh-CN" altLang="zh-CN" b="1" dirty="0">
                <a:latin typeface="Times New Roman" pitchFamily="18" charset="0"/>
                <a:cs typeface="Times New Roman" pitchFamily="18" charset="0"/>
              </a:rPr>
              <a:t>＋</a:t>
            </a:r>
            <a:r>
              <a:rPr lang="en-US" altLang="zh-CN" b="1" i="1" dirty="0">
                <a:latin typeface="Times New Roman" pitchFamily="18" charset="0"/>
                <a:cs typeface="Times New Roman" pitchFamily="18" charset="0"/>
              </a:rPr>
              <a:t>c</a:t>
            </a:r>
            <a:r>
              <a:rPr lang="en-US" altLang="zh-CN" b="1" baseline="30000" dirty="0">
                <a:latin typeface="Times New Roman" pitchFamily="18" charset="0"/>
                <a:cs typeface="Times New Roman" pitchFamily="18" charset="0"/>
              </a:rPr>
              <a:t>2</a:t>
            </a:r>
            <a:r>
              <a:rPr lang="en-US" altLang="zh-CN" b="1" dirty="0">
                <a:latin typeface="Times New Roman" pitchFamily="18" charset="0"/>
                <a:cs typeface="Times New Roman" pitchFamily="18" charset="0"/>
              </a:rPr>
              <a:t>)</a:t>
            </a:r>
            <a:r>
              <a:rPr lang="zh-CN" altLang="zh-CN" b="1" dirty="0">
                <a:latin typeface="Times New Roman" pitchFamily="18" charset="0"/>
                <a:cs typeface="Times New Roman" pitchFamily="18" charset="0"/>
              </a:rPr>
              <a:t>＋</a:t>
            </a:r>
            <a:r>
              <a:rPr lang="en-US" altLang="zh-CN" b="1" i="1" dirty="0">
                <a:latin typeface="Times New Roman" pitchFamily="18" charset="0"/>
                <a:cs typeface="Times New Roman" pitchFamily="18" charset="0"/>
              </a:rPr>
              <a:t>b</a:t>
            </a:r>
            <a:r>
              <a:rPr lang="en-US" altLang="zh-CN" b="1" dirty="0">
                <a:latin typeface="Times New Roman" pitchFamily="18" charset="0"/>
                <a:cs typeface="Times New Roman" pitchFamily="18" charset="0"/>
              </a:rPr>
              <a:t>(</a:t>
            </a:r>
            <a:r>
              <a:rPr lang="en-US" altLang="zh-CN" b="1" i="1" dirty="0">
                <a:latin typeface="Times New Roman" pitchFamily="18" charset="0"/>
                <a:cs typeface="Times New Roman" pitchFamily="18" charset="0"/>
              </a:rPr>
              <a:t>c</a:t>
            </a:r>
            <a:r>
              <a:rPr lang="en-US" altLang="zh-CN" b="1" baseline="30000" dirty="0">
                <a:latin typeface="Times New Roman" pitchFamily="18" charset="0"/>
                <a:cs typeface="Times New Roman" pitchFamily="18" charset="0"/>
              </a:rPr>
              <a:t>2</a:t>
            </a:r>
            <a:r>
              <a:rPr lang="zh-CN" altLang="zh-CN" b="1" dirty="0">
                <a:latin typeface="Times New Roman" pitchFamily="18" charset="0"/>
                <a:cs typeface="Times New Roman" pitchFamily="18" charset="0"/>
              </a:rPr>
              <a:t>＋</a:t>
            </a:r>
            <a:r>
              <a:rPr lang="en-US" altLang="zh-CN" b="1" i="1" dirty="0">
                <a:latin typeface="Times New Roman" pitchFamily="18" charset="0"/>
                <a:cs typeface="Times New Roman" pitchFamily="18" charset="0"/>
              </a:rPr>
              <a:t>a</a:t>
            </a:r>
            <a:r>
              <a:rPr lang="en-US" altLang="zh-CN" b="1" baseline="30000" dirty="0">
                <a:latin typeface="Times New Roman" pitchFamily="18" charset="0"/>
                <a:cs typeface="Times New Roman" pitchFamily="18" charset="0"/>
              </a:rPr>
              <a:t>2</a:t>
            </a:r>
            <a:r>
              <a:rPr lang="en-US" altLang="zh-CN" b="1" dirty="0">
                <a:latin typeface="Times New Roman" pitchFamily="18" charset="0"/>
                <a:cs typeface="Times New Roman" pitchFamily="18" charset="0"/>
              </a:rPr>
              <a:t>)</a:t>
            </a:r>
            <a:r>
              <a:rPr lang="zh-CN" altLang="zh-CN" b="1" dirty="0">
                <a:latin typeface="Times New Roman" pitchFamily="18" charset="0"/>
                <a:cs typeface="Times New Roman" pitchFamily="18" charset="0"/>
              </a:rPr>
              <a:t>＋</a:t>
            </a:r>
            <a:r>
              <a:rPr lang="en-US" altLang="zh-CN" b="1" i="1" dirty="0">
                <a:latin typeface="Times New Roman" pitchFamily="18" charset="0"/>
                <a:cs typeface="Times New Roman" pitchFamily="18" charset="0"/>
              </a:rPr>
              <a:t>c</a:t>
            </a:r>
            <a:r>
              <a:rPr lang="en-US" altLang="zh-CN" b="1" dirty="0">
                <a:latin typeface="Times New Roman" pitchFamily="18" charset="0"/>
                <a:cs typeface="Times New Roman" pitchFamily="18" charset="0"/>
              </a:rPr>
              <a:t>(</a:t>
            </a:r>
            <a:r>
              <a:rPr lang="en-US" altLang="zh-CN" b="1" i="1" dirty="0">
                <a:latin typeface="Times New Roman" pitchFamily="18" charset="0"/>
                <a:cs typeface="Times New Roman" pitchFamily="18" charset="0"/>
              </a:rPr>
              <a:t>a</a:t>
            </a:r>
            <a:r>
              <a:rPr lang="en-US" altLang="zh-CN" b="1" baseline="30000" dirty="0">
                <a:latin typeface="Times New Roman" pitchFamily="18" charset="0"/>
                <a:cs typeface="Times New Roman" pitchFamily="18" charset="0"/>
              </a:rPr>
              <a:t>2</a:t>
            </a:r>
            <a:r>
              <a:rPr lang="zh-CN" altLang="zh-CN" b="1" dirty="0">
                <a:latin typeface="Times New Roman" pitchFamily="18" charset="0"/>
                <a:cs typeface="Times New Roman" pitchFamily="18" charset="0"/>
              </a:rPr>
              <a:t>＋</a:t>
            </a:r>
            <a:r>
              <a:rPr lang="en-US" altLang="zh-CN" b="1" i="1" dirty="0">
                <a:latin typeface="Times New Roman" pitchFamily="18" charset="0"/>
                <a:cs typeface="Times New Roman" pitchFamily="18" charset="0"/>
              </a:rPr>
              <a:t>b</a:t>
            </a:r>
            <a:r>
              <a:rPr lang="en-US" altLang="zh-CN" b="1" baseline="30000" dirty="0">
                <a:latin typeface="Times New Roman" pitchFamily="18" charset="0"/>
                <a:cs typeface="Times New Roman" pitchFamily="18" charset="0"/>
              </a:rPr>
              <a:t>2</a:t>
            </a:r>
            <a:r>
              <a:rPr lang="en-US" altLang="zh-CN" b="1" dirty="0">
                <a:latin typeface="Times New Roman" pitchFamily="18" charset="0"/>
                <a:cs typeface="Times New Roman" pitchFamily="18" charset="0"/>
              </a:rPr>
              <a:t>)≥6</a:t>
            </a:r>
            <a:r>
              <a:rPr lang="en-US" altLang="zh-CN" b="1" i="1" dirty="0">
                <a:latin typeface="Times New Roman" pitchFamily="18" charset="0"/>
                <a:cs typeface="Times New Roman" pitchFamily="18" charset="0"/>
              </a:rPr>
              <a:t>abc</a:t>
            </a:r>
            <a:r>
              <a:rPr lang="en-US" altLang="zh-CN" b="1" dirty="0">
                <a:latin typeface="Times New Roman" pitchFamily="18" charset="0"/>
                <a:cs typeface="Times New Roman" pitchFamily="18" charset="0"/>
              </a:rPr>
              <a:t>.</a:t>
            </a:r>
            <a:endParaRPr lang="zh-CN" altLang="zh-CN" dirty="0">
              <a:latin typeface="Times New Roman" pitchFamily="18" charset="0"/>
              <a:cs typeface="Times New Roman" pitchFamily="18" charset="0"/>
            </a:endParaRPr>
          </a:p>
          <a:p>
            <a:r>
              <a:rPr lang="zh-CN" altLang="zh-CN" b="1" dirty="0">
                <a:latin typeface="Times New Roman" pitchFamily="18" charset="0"/>
                <a:cs typeface="Times New Roman" pitchFamily="18" charset="0"/>
              </a:rPr>
              <a:t>【解析】 </a:t>
            </a:r>
            <a:r>
              <a:rPr lang="en-US" altLang="zh-CN" b="1" dirty="0">
                <a:latin typeface="Times New Roman" pitchFamily="18" charset="0"/>
                <a:cs typeface="Times New Roman" pitchFamily="18" charset="0"/>
              </a:rPr>
              <a:t>∵</a:t>
            </a:r>
            <a:r>
              <a:rPr lang="en-US" altLang="zh-CN" b="1" i="1" dirty="0">
                <a:latin typeface="Times New Roman" pitchFamily="18" charset="0"/>
                <a:cs typeface="Times New Roman" pitchFamily="18" charset="0"/>
              </a:rPr>
              <a:t>b</a:t>
            </a:r>
            <a:r>
              <a:rPr lang="en-US" altLang="zh-CN" b="1" baseline="30000" dirty="0">
                <a:latin typeface="Times New Roman" pitchFamily="18" charset="0"/>
                <a:cs typeface="Times New Roman" pitchFamily="18" charset="0"/>
              </a:rPr>
              <a:t>2</a:t>
            </a:r>
            <a:r>
              <a:rPr lang="zh-CN" altLang="zh-CN" b="1" dirty="0">
                <a:latin typeface="Times New Roman" pitchFamily="18" charset="0"/>
                <a:cs typeface="Times New Roman" pitchFamily="18" charset="0"/>
              </a:rPr>
              <a:t>＋</a:t>
            </a:r>
            <a:r>
              <a:rPr lang="en-US" altLang="zh-CN" b="1" i="1" dirty="0">
                <a:latin typeface="Times New Roman" pitchFamily="18" charset="0"/>
                <a:cs typeface="Times New Roman" pitchFamily="18" charset="0"/>
              </a:rPr>
              <a:t>c</a:t>
            </a:r>
            <a:r>
              <a:rPr lang="en-US" altLang="zh-CN" b="1" baseline="30000" dirty="0">
                <a:latin typeface="Times New Roman" pitchFamily="18" charset="0"/>
                <a:cs typeface="Times New Roman" pitchFamily="18" charset="0"/>
              </a:rPr>
              <a:t>2</a:t>
            </a:r>
            <a:r>
              <a:rPr lang="en-US" altLang="zh-CN" b="1" dirty="0">
                <a:latin typeface="Times New Roman" pitchFamily="18" charset="0"/>
                <a:cs typeface="Times New Roman" pitchFamily="18" charset="0"/>
              </a:rPr>
              <a:t>≥2</a:t>
            </a:r>
            <a:r>
              <a:rPr lang="en-US" altLang="zh-CN" b="1" i="1" dirty="0">
                <a:latin typeface="Times New Roman" pitchFamily="18" charset="0"/>
                <a:cs typeface="Times New Roman" pitchFamily="18" charset="0"/>
              </a:rPr>
              <a:t>bc</a:t>
            </a:r>
            <a:r>
              <a:rPr lang="zh-CN" altLang="zh-CN" b="1" dirty="0">
                <a:latin typeface="Times New Roman" pitchFamily="18" charset="0"/>
                <a:cs typeface="Times New Roman" pitchFamily="18" charset="0"/>
              </a:rPr>
              <a:t>，</a:t>
            </a:r>
            <a:r>
              <a:rPr lang="en-US" altLang="zh-CN" b="1" i="1" dirty="0">
                <a:latin typeface="Times New Roman" pitchFamily="18" charset="0"/>
                <a:cs typeface="Times New Roman" pitchFamily="18" charset="0"/>
              </a:rPr>
              <a:t>a</a:t>
            </a:r>
            <a:r>
              <a:rPr lang="en-US" altLang="zh-CN" b="1" dirty="0">
                <a:latin typeface="Times New Roman" pitchFamily="18" charset="0"/>
                <a:cs typeface="Times New Roman" pitchFamily="18" charset="0"/>
              </a:rPr>
              <a:t>&gt;0</a:t>
            </a:r>
            <a:r>
              <a:rPr lang="zh-CN" altLang="zh-CN" b="1" dirty="0" smtClean="0">
                <a:latin typeface="Times New Roman" pitchFamily="18" charset="0"/>
                <a:cs typeface="Times New Roman" pitchFamily="18" charset="0"/>
              </a:rPr>
              <a:t>，</a:t>
            </a:r>
            <a:endParaRPr lang="en-US" altLang="zh-CN" b="1" dirty="0" smtClean="0">
              <a:latin typeface="Times New Roman" pitchFamily="18" charset="0"/>
              <a:cs typeface="Times New Roman" pitchFamily="18" charset="0"/>
            </a:endParaRPr>
          </a:p>
          <a:p>
            <a:r>
              <a:rPr lang="en-US" altLang="zh-CN" b="1" dirty="0" smtClean="0">
                <a:latin typeface="Times New Roman" pitchFamily="18" charset="0"/>
                <a:cs typeface="Times New Roman" pitchFamily="18" charset="0"/>
              </a:rPr>
              <a:t>∴</a:t>
            </a:r>
            <a:r>
              <a:rPr lang="en-US" altLang="zh-CN" b="1" i="1" dirty="0">
                <a:latin typeface="Times New Roman" pitchFamily="18" charset="0"/>
                <a:cs typeface="Times New Roman" pitchFamily="18" charset="0"/>
              </a:rPr>
              <a:t>a</a:t>
            </a:r>
            <a:r>
              <a:rPr lang="en-US" altLang="zh-CN" b="1" dirty="0">
                <a:latin typeface="Times New Roman" pitchFamily="18" charset="0"/>
                <a:cs typeface="Times New Roman" pitchFamily="18" charset="0"/>
              </a:rPr>
              <a:t>(</a:t>
            </a:r>
            <a:r>
              <a:rPr lang="en-US" altLang="zh-CN" b="1" i="1" dirty="0">
                <a:latin typeface="Times New Roman" pitchFamily="18" charset="0"/>
                <a:cs typeface="Times New Roman" pitchFamily="18" charset="0"/>
              </a:rPr>
              <a:t>b</a:t>
            </a:r>
            <a:r>
              <a:rPr lang="en-US" altLang="zh-CN" b="1" baseline="30000" dirty="0">
                <a:latin typeface="Times New Roman" pitchFamily="18" charset="0"/>
                <a:cs typeface="Times New Roman" pitchFamily="18" charset="0"/>
              </a:rPr>
              <a:t>2</a:t>
            </a:r>
            <a:r>
              <a:rPr lang="zh-CN" altLang="zh-CN" b="1" dirty="0">
                <a:latin typeface="Times New Roman" pitchFamily="18" charset="0"/>
                <a:cs typeface="Times New Roman" pitchFamily="18" charset="0"/>
              </a:rPr>
              <a:t>＋</a:t>
            </a:r>
            <a:r>
              <a:rPr lang="en-US" altLang="zh-CN" b="1" i="1" dirty="0">
                <a:latin typeface="Times New Roman" pitchFamily="18" charset="0"/>
                <a:cs typeface="Times New Roman" pitchFamily="18" charset="0"/>
              </a:rPr>
              <a:t>c</a:t>
            </a:r>
            <a:r>
              <a:rPr lang="en-US" altLang="zh-CN" b="1" baseline="30000" dirty="0">
                <a:latin typeface="Times New Roman" pitchFamily="18" charset="0"/>
                <a:cs typeface="Times New Roman" pitchFamily="18" charset="0"/>
              </a:rPr>
              <a:t>2</a:t>
            </a:r>
            <a:r>
              <a:rPr lang="en-US" altLang="zh-CN" b="1" dirty="0">
                <a:latin typeface="Times New Roman" pitchFamily="18" charset="0"/>
                <a:cs typeface="Times New Roman" pitchFamily="18" charset="0"/>
              </a:rPr>
              <a:t>)≥2</a:t>
            </a:r>
            <a:r>
              <a:rPr lang="en-US" altLang="zh-CN" b="1" i="1" dirty="0">
                <a:latin typeface="Times New Roman" pitchFamily="18" charset="0"/>
                <a:cs typeface="Times New Roman" pitchFamily="18" charset="0"/>
              </a:rPr>
              <a:t>abc</a:t>
            </a:r>
            <a:r>
              <a:rPr lang="en-US" altLang="zh-CN" b="1" dirty="0">
                <a:latin typeface="Times New Roman" pitchFamily="18" charset="0"/>
                <a:cs typeface="Times New Roman" pitchFamily="18" charset="0"/>
              </a:rPr>
              <a:t>.</a:t>
            </a:r>
            <a:endParaRPr lang="zh-CN" altLang="zh-CN" dirty="0">
              <a:latin typeface="Times New Roman" pitchFamily="18" charset="0"/>
              <a:cs typeface="Times New Roman" pitchFamily="18" charset="0"/>
            </a:endParaRPr>
          </a:p>
          <a:p>
            <a:r>
              <a:rPr lang="en-US" altLang="zh-CN" b="1" dirty="0">
                <a:latin typeface="Times New Roman" pitchFamily="18" charset="0"/>
                <a:cs typeface="Times New Roman" pitchFamily="18" charset="0"/>
              </a:rPr>
              <a:t> ∵</a:t>
            </a:r>
            <a:r>
              <a:rPr lang="en-US" altLang="zh-CN" b="1" i="1" dirty="0">
                <a:latin typeface="Times New Roman" pitchFamily="18" charset="0"/>
                <a:cs typeface="Times New Roman" pitchFamily="18" charset="0"/>
              </a:rPr>
              <a:t>c</a:t>
            </a:r>
            <a:r>
              <a:rPr lang="en-US" altLang="zh-CN" b="1" baseline="30000" dirty="0">
                <a:latin typeface="Times New Roman" pitchFamily="18" charset="0"/>
                <a:cs typeface="Times New Roman" pitchFamily="18" charset="0"/>
              </a:rPr>
              <a:t>2</a:t>
            </a:r>
            <a:r>
              <a:rPr lang="zh-CN" altLang="zh-CN" b="1" dirty="0">
                <a:latin typeface="Times New Roman" pitchFamily="18" charset="0"/>
                <a:cs typeface="Times New Roman" pitchFamily="18" charset="0"/>
              </a:rPr>
              <a:t>＋</a:t>
            </a:r>
            <a:r>
              <a:rPr lang="en-US" altLang="zh-CN" b="1" i="1" dirty="0">
                <a:latin typeface="Times New Roman" pitchFamily="18" charset="0"/>
                <a:cs typeface="Times New Roman" pitchFamily="18" charset="0"/>
              </a:rPr>
              <a:t>a</a:t>
            </a:r>
            <a:r>
              <a:rPr lang="en-US" altLang="zh-CN" b="1" baseline="30000" dirty="0">
                <a:latin typeface="Times New Roman" pitchFamily="18" charset="0"/>
                <a:cs typeface="Times New Roman" pitchFamily="18" charset="0"/>
              </a:rPr>
              <a:t>2</a:t>
            </a:r>
            <a:r>
              <a:rPr lang="en-US" altLang="zh-CN" b="1" dirty="0">
                <a:latin typeface="Times New Roman" pitchFamily="18" charset="0"/>
                <a:cs typeface="Times New Roman" pitchFamily="18" charset="0"/>
              </a:rPr>
              <a:t>≥2</a:t>
            </a:r>
            <a:r>
              <a:rPr lang="en-US" altLang="zh-CN" b="1" i="1" dirty="0">
                <a:latin typeface="Times New Roman" pitchFamily="18" charset="0"/>
                <a:cs typeface="Times New Roman" pitchFamily="18" charset="0"/>
              </a:rPr>
              <a:t>ac</a:t>
            </a:r>
            <a:r>
              <a:rPr lang="zh-CN" altLang="zh-CN" b="1" dirty="0">
                <a:latin typeface="Times New Roman" pitchFamily="18" charset="0"/>
                <a:cs typeface="Times New Roman" pitchFamily="18" charset="0"/>
              </a:rPr>
              <a:t>，</a:t>
            </a:r>
            <a:r>
              <a:rPr lang="en-US" altLang="zh-CN" b="1" i="1" dirty="0">
                <a:latin typeface="Times New Roman" pitchFamily="18" charset="0"/>
                <a:cs typeface="Times New Roman" pitchFamily="18" charset="0"/>
              </a:rPr>
              <a:t>b</a:t>
            </a:r>
            <a:r>
              <a:rPr lang="en-US" altLang="zh-CN" b="1" dirty="0">
                <a:latin typeface="Times New Roman" pitchFamily="18" charset="0"/>
                <a:cs typeface="Times New Roman" pitchFamily="18" charset="0"/>
              </a:rPr>
              <a:t>&gt;0</a:t>
            </a:r>
            <a:r>
              <a:rPr lang="zh-CN" altLang="zh-CN" b="1" dirty="0">
                <a:latin typeface="Times New Roman" pitchFamily="18" charset="0"/>
                <a:cs typeface="Times New Roman" pitchFamily="18" charset="0"/>
              </a:rPr>
              <a:t>，</a:t>
            </a:r>
            <a:r>
              <a:rPr lang="en-US" altLang="zh-CN" b="1" dirty="0">
                <a:latin typeface="Times New Roman" pitchFamily="18" charset="0"/>
                <a:cs typeface="Times New Roman" pitchFamily="18" charset="0"/>
              </a:rPr>
              <a:t>∴</a:t>
            </a:r>
            <a:r>
              <a:rPr lang="en-US" altLang="zh-CN" b="1" i="1" dirty="0">
                <a:latin typeface="Times New Roman" pitchFamily="18" charset="0"/>
                <a:cs typeface="Times New Roman" pitchFamily="18" charset="0"/>
              </a:rPr>
              <a:t>b</a:t>
            </a:r>
            <a:r>
              <a:rPr lang="en-US" altLang="zh-CN" b="1" dirty="0">
                <a:latin typeface="Times New Roman" pitchFamily="18" charset="0"/>
                <a:cs typeface="Times New Roman" pitchFamily="18" charset="0"/>
              </a:rPr>
              <a:t>(</a:t>
            </a:r>
            <a:r>
              <a:rPr lang="en-US" altLang="zh-CN" b="1" i="1" dirty="0">
                <a:latin typeface="Times New Roman" pitchFamily="18" charset="0"/>
                <a:cs typeface="Times New Roman" pitchFamily="18" charset="0"/>
              </a:rPr>
              <a:t>c</a:t>
            </a:r>
            <a:r>
              <a:rPr lang="en-US" altLang="zh-CN" b="1" baseline="30000" dirty="0">
                <a:latin typeface="Times New Roman" pitchFamily="18" charset="0"/>
                <a:cs typeface="Times New Roman" pitchFamily="18" charset="0"/>
              </a:rPr>
              <a:t>2</a:t>
            </a:r>
            <a:r>
              <a:rPr lang="zh-CN" altLang="zh-CN" b="1" dirty="0">
                <a:latin typeface="Times New Roman" pitchFamily="18" charset="0"/>
                <a:cs typeface="Times New Roman" pitchFamily="18" charset="0"/>
              </a:rPr>
              <a:t>＋</a:t>
            </a:r>
            <a:r>
              <a:rPr lang="en-US" altLang="zh-CN" b="1" i="1" dirty="0">
                <a:latin typeface="Times New Roman" pitchFamily="18" charset="0"/>
                <a:cs typeface="Times New Roman" pitchFamily="18" charset="0"/>
              </a:rPr>
              <a:t>a</a:t>
            </a:r>
            <a:r>
              <a:rPr lang="en-US" altLang="zh-CN" b="1" baseline="30000" dirty="0">
                <a:latin typeface="Times New Roman" pitchFamily="18" charset="0"/>
                <a:cs typeface="Times New Roman" pitchFamily="18" charset="0"/>
              </a:rPr>
              <a:t>2</a:t>
            </a:r>
            <a:r>
              <a:rPr lang="en-US" altLang="zh-CN" b="1" dirty="0">
                <a:latin typeface="Times New Roman" pitchFamily="18" charset="0"/>
                <a:cs typeface="Times New Roman" pitchFamily="18" charset="0"/>
              </a:rPr>
              <a:t>)≥2</a:t>
            </a:r>
            <a:r>
              <a:rPr lang="en-US" altLang="zh-CN" b="1" i="1" dirty="0">
                <a:latin typeface="Times New Roman" pitchFamily="18" charset="0"/>
                <a:cs typeface="Times New Roman" pitchFamily="18" charset="0"/>
              </a:rPr>
              <a:t>abc</a:t>
            </a:r>
            <a:r>
              <a:rPr lang="en-US" altLang="zh-CN" b="1" dirty="0">
                <a:latin typeface="Times New Roman" pitchFamily="18" charset="0"/>
                <a:cs typeface="Times New Roman" pitchFamily="18" charset="0"/>
              </a:rPr>
              <a:t>.</a:t>
            </a:r>
            <a:endParaRPr lang="zh-CN" altLang="zh-CN" dirty="0">
              <a:latin typeface="Times New Roman" pitchFamily="18" charset="0"/>
              <a:cs typeface="Times New Roman" pitchFamily="18" charset="0"/>
            </a:endParaRPr>
          </a:p>
          <a:p>
            <a:r>
              <a:rPr lang="en-US" altLang="zh-CN" b="1" dirty="0">
                <a:latin typeface="Times New Roman" pitchFamily="18" charset="0"/>
                <a:cs typeface="Times New Roman" pitchFamily="18" charset="0"/>
              </a:rPr>
              <a:t>∵</a:t>
            </a:r>
            <a:r>
              <a:rPr lang="en-US" altLang="zh-CN" b="1" i="1" dirty="0">
                <a:latin typeface="Times New Roman" pitchFamily="18" charset="0"/>
                <a:cs typeface="Times New Roman" pitchFamily="18" charset="0"/>
              </a:rPr>
              <a:t>a</a:t>
            </a:r>
            <a:r>
              <a:rPr lang="en-US" altLang="zh-CN" b="1" baseline="30000" dirty="0">
                <a:latin typeface="Times New Roman" pitchFamily="18" charset="0"/>
                <a:cs typeface="Times New Roman" pitchFamily="18" charset="0"/>
              </a:rPr>
              <a:t>2</a:t>
            </a:r>
            <a:r>
              <a:rPr lang="zh-CN" altLang="zh-CN" b="1" dirty="0">
                <a:latin typeface="Times New Roman" pitchFamily="18" charset="0"/>
                <a:cs typeface="Times New Roman" pitchFamily="18" charset="0"/>
              </a:rPr>
              <a:t>＋</a:t>
            </a:r>
            <a:r>
              <a:rPr lang="en-US" altLang="zh-CN" b="1" i="1" dirty="0">
                <a:latin typeface="Times New Roman" pitchFamily="18" charset="0"/>
                <a:cs typeface="Times New Roman" pitchFamily="18" charset="0"/>
              </a:rPr>
              <a:t>b</a:t>
            </a:r>
            <a:r>
              <a:rPr lang="en-US" altLang="zh-CN" b="1" baseline="30000" dirty="0">
                <a:latin typeface="Times New Roman" pitchFamily="18" charset="0"/>
                <a:cs typeface="Times New Roman" pitchFamily="18" charset="0"/>
              </a:rPr>
              <a:t>2</a:t>
            </a:r>
            <a:r>
              <a:rPr lang="en-US" altLang="zh-CN" b="1" dirty="0">
                <a:latin typeface="Times New Roman" pitchFamily="18" charset="0"/>
                <a:cs typeface="Times New Roman" pitchFamily="18" charset="0"/>
              </a:rPr>
              <a:t>≥2</a:t>
            </a:r>
            <a:r>
              <a:rPr lang="en-US" altLang="zh-CN" b="1" i="1" dirty="0">
                <a:latin typeface="Times New Roman" pitchFamily="18" charset="0"/>
                <a:cs typeface="Times New Roman" pitchFamily="18" charset="0"/>
              </a:rPr>
              <a:t>ab</a:t>
            </a:r>
            <a:r>
              <a:rPr lang="zh-CN" altLang="zh-CN" b="1" dirty="0">
                <a:latin typeface="Times New Roman" pitchFamily="18" charset="0"/>
                <a:cs typeface="Times New Roman" pitchFamily="18" charset="0"/>
              </a:rPr>
              <a:t>，</a:t>
            </a:r>
            <a:r>
              <a:rPr lang="en-US" altLang="zh-CN" b="1" i="1" dirty="0">
                <a:latin typeface="Times New Roman" pitchFamily="18" charset="0"/>
                <a:cs typeface="Times New Roman" pitchFamily="18" charset="0"/>
              </a:rPr>
              <a:t>c</a:t>
            </a:r>
            <a:r>
              <a:rPr lang="en-US" altLang="zh-CN" b="1" dirty="0">
                <a:latin typeface="Times New Roman" pitchFamily="18" charset="0"/>
                <a:cs typeface="Times New Roman" pitchFamily="18" charset="0"/>
              </a:rPr>
              <a:t>&gt;0</a:t>
            </a:r>
            <a:r>
              <a:rPr lang="zh-CN" altLang="zh-CN" b="1" dirty="0">
                <a:latin typeface="Times New Roman" pitchFamily="18" charset="0"/>
                <a:cs typeface="Times New Roman" pitchFamily="18" charset="0"/>
              </a:rPr>
              <a:t>，</a:t>
            </a:r>
            <a:r>
              <a:rPr lang="en-US" altLang="zh-CN" b="1" dirty="0">
                <a:latin typeface="Times New Roman" pitchFamily="18" charset="0"/>
                <a:cs typeface="Times New Roman" pitchFamily="18" charset="0"/>
              </a:rPr>
              <a:t>∴</a:t>
            </a:r>
            <a:r>
              <a:rPr lang="en-US" altLang="zh-CN" b="1" i="1" dirty="0">
                <a:latin typeface="Times New Roman" pitchFamily="18" charset="0"/>
                <a:cs typeface="Times New Roman" pitchFamily="18" charset="0"/>
              </a:rPr>
              <a:t>c</a:t>
            </a:r>
            <a:r>
              <a:rPr lang="en-US" altLang="zh-CN" b="1" dirty="0">
                <a:latin typeface="Times New Roman" pitchFamily="18" charset="0"/>
                <a:cs typeface="Times New Roman" pitchFamily="18" charset="0"/>
              </a:rPr>
              <a:t>(</a:t>
            </a:r>
            <a:r>
              <a:rPr lang="en-US" altLang="zh-CN" b="1" i="1" dirty="0">
                <a:latin typeface="Times New Roman" pitchFamily="18" charset="0"/>
                <a:cs typeface="Times New Roman" pitchFamily="18" charset="0"/>
              </a:rPr>
              <a:t>a</a:t>
            </a:r>
            <a:r>
              <a:rPr lang="en-US" altLang="zh-CN" b="1" baseline="30000" dirty="0">
                <a:latin typeface="Times New Roman" pitchFamily="18" charset="0"/>
                <a:cs typeface="Times New Roman" pitchFamily="18" charset="0"/>
              </a:rPr>
              <a:t>2</a:t>
            </a:r>
            <a:r>
              <a:rPr lang="zh-CN" altLang="zh-CN" b="1" dirty="0">
                <a:latin typeface="Times New Roman" pitchFamily="18" charset="0"/>
                <a:cs typeface="Times New Roman" pitchFamily="18" charset="0"/>
              </a:rPr>
              <a:t>＋</a:t>
            </a:r>
            <a:r>
              <a:rPr lang="en-US" altLang="zh-CN" b="1" i="1" dirty="0">
                <a:latin typeface="Times New Roman" pitchFamily="18" charset="0"/>
                <a:cs typeface="Times New Roman" pitchFamily="18" charset="0"/>
              </a:rPr>
              <a:t>b</a:t>
            </a:r>
            <a:r>
              <a:rPr lang="en-US" altLang="zh-CN" b="1" baseline="30000" dirty="0">
                <a:latin typeface="Times New Roman" pitchFamily="18" charset="0"/>
                <a:cs typeface="Times New Roman" pitchFamily="18" charset="0"/>
              </a:rPr>
              <a:t>2</a:t>
            </a:r>
            <a:r>
              <a:rPr lang="en-US" altLang="zh-CN" b="1" dirty="0">
                <a:latin typeface="Times New Roman" pitchFamily="18" charset="0"/>
                <a:cs typeface="Times New Roman" pitchFamily="18" charset="0"/>
              </a:rPr>
              <a:t>)≥2</a:t>
            </a:r>
            <a:r>
              <a:rPr lang="en-US" altLang="zh-CN" b="1" i="1" dirty="0">
                <a:latin typeface="Times New Roman" pitchFamily="18" charset="0"/>
                <a:cs typeface="Times New Roman" pitchFamily="18" charset="0"/>
              </a:rPr>
              <a:t>abc</a:t>
            </a:r>
            <a:r>
              <a:rPr lang="en-US" altLang="zh-CN" b="1" dirty="0">
                <a:latin typeface="Times New Roman" pitchFamily="18" charset="0"/>
                <a:cs typeface="Times New Roman" pitchFamily="18" charset="0"/>
              </a:rPr>
              <a:t>.</a:t>
            </a:r>
            <a:endParaRPr lang="zh-CN" altLang="zh-CN" dirty="0">
              <a:latin typeface="Times New Roman" pitchFamily="18" charset="0"/>
              <a:cs typeface="Times New Roman" pitchFamily="18" charset="0"/>
            </a:endParaRPr>
          </a:p>
          <a:p>
            <a:r>
              <a:rPr lang="en-US" altLang="zh-CN" b="1" dirty="0">
                <a:latin typeface="Times New Roman" pitchFamily="18" charset="0"/>
                <a:cs typeface="Times New Roman" pitchFamily="18" charset="0"/>
              </a:rPr>
              <a:t>∴</a:t>
            </a:r>
            <a:r>
              <a:rPr lang="en-US" altLang="zh-CN" b="1" i="1" dirty="0">
                <a:latin typeface="Times New Roman" pitchFamily="18" charset="0"/>
                <a:cs typeface="Times New Roman" pitchFamily="18" charset="0"/>
              </a:rPr>
              <a:t>a</a:t>
            </a:r>
            <a:r>
              <a:rPr lang="en-US" altLang="zh-CN" b="1" dirty="0">
                <a:latin typeface="Times New Roman" pitchFamily="18" charset="0"/>
                <a:cs typeface="Times New Roman" pitchFamily="18" charset="0"/>
              </a:rPr>
              <a:t>(</a:t>
            </a:r>
            <a:r>
              <a:rPr lang="en-US" altLang="zh-CN" b="1" i="1" dirty="0">
                <a:latin typeface="Times New Roman" pitchFamily="18" charset="0"/>
                <a:cs typeface="Times New Roman" pitchFamily="18" charset="0"/>
              </a:rPr>
              <a:t>b</a:t>
            </a:r>
            <a:r>
              <a:rPr lang="en-US" altLang="zh-CN" b="1" baseline="30000" dirty="0">
                <a:latin typeface="Times New Roman" pitchFamily="18" charset="0"/>
                <a:cs typeface="Times New Roman" pitchFamily="18" charset="0"/>
              </a:rPr>
              <a:t>2</a:t>
            </a:r>
            <a:r>
              <a:rPr lang="zh-CN" altLang="zh-CN" b="1" dirty="0">
                <a:latin typeface="Times New Roman" pitchFamily="18" charset="0"/>
                <a:cs typeface="Times New Roman" pitchFamily="18" charset="0"/>
              </a:rPr>
              <a:t>＋</a:t>
            </a:r>
            <a:r>
              <a:rPr lang="en-US" altLang="zh-CN" b="1" i="1" dirty="0">
                <a:latin typeface="Times New Roman" pitchFamily="18" charset="0"/>
                <a:cs typeface="Times New Roman" pitchFamily="18" charset="0"/>
              </a:rPr>
              <a:t>c</a:t>
            </a:r>
            <a:r>
              <a:rPr lang="en-US" altLang="zh-CN" b="1" baseline="30000" dirty="0">
                <a:latin typeface="Times New Roman" pitchFamily="18" charset="0"/>
                <a:cs typeface="Times New Roman" pitchFamily="18" charset="0"/>
              </a:rPr>
              <a:t>2</a:t>
            </a:r>
            <a:r>
              <a:rPr lang="en-US" altLang="zh-CN" b="1" dirty="0">
                <a:latin typeface="Times New Roman" pitchFamily="18" charset="0"/>
                <a:cs typeface="Times New Roman" pitchFamily="18" charset="0"/>
              </a:rPr>
              <a:t>)</a:t>
            </a:r>
            <a:r>
              <a:rPr lang="zh-CN" altLang="zh-CN" b="1" dirty="0">
                <a:latin typeface="Times New Roman" pitchFamily="18" charset="0"/>
                <a:cs typeface="Times New Roman" pitchFamily="18" charset="0"/>
              </a:rPr>
              <a:t>＋</a:t>
            </a:r>
            <a:r>
              <a:rPr lang="en-US" altLang="zh-CN" b="1" i="1" dirty="0">
                <a:latin typeface="Times New Roman" pitchFamily="18" charset="0"/>
                <a:cs typeface="Times New Roman" pitchFamily="18" charset="0"/>
              </a:rPr>
              <a:t>b</a:t>
            </a:r>
            <a:r>
              <a:rPr lang="en-US" altLang="zh-CN" b="1" dirty="0">
                <a:latin typeface="Times New Roman" pitchFamily="18" charset="0"/>
                <a:cs typeface="Times New Roman" pitchFamily="18" charset="0"/>
              </a:rPr>
              <a:t>(</a:t>
            </a:r>
            <a:r>
              <a:rPr lang="en-US" altLang="zh-CN" b="1" i="1" dirty="0">
                <a:latin typeface="Times New Roman" pitchFamily="18" charset="0"/>
                <a:cs typeface="Times New Roman" pitchFamily="18" charset="0"/>
              </a:rPr>
              <a:t>c</a:t>
            </a:r>
            <a:r>
              <a:rPr lang="en-US" altLang="zh-CN" b="1" baseline="30000" dirty="0">
                <a:latin typeface="Times New Roman" pitchFamily="18" charset="0"/>
                <a:cs typeface="Times New Roman" pitchFamily="18" charset="0"/>
              </a:rPr>
              <a:t>2</a:t>
            </a:r>
            <a:r>
              <a:rPr lang="zh-CN" altLang="zh-CN" b="1" dirty="0">
                <a:latin typeface="Times New Roman" pitchFamily="18" charset="0"/>
                <a:cs typeface="Times New Roman" pitchFamily="18" charset="0"/>
              </a:rPr>
              <a:t>＋</a:t>
            </a:r>
            <a:r>
              <a:rPr lang="en-US" altLang="zh-CN" b="1" i="1" dirty="0">
                <a:latin typeface="Times New Roman" pitchFamily="18" charset="0"/>
                <a:cs typeface="Times New Roman" pitchFamily="18" charset="0"/>
              </a:rPr>
              <a:t>a</a:t>
            </a:r>
            <a:r>
              <a:rPr lang="en-US" altLang="zh-CN" b="1" baseline="30000" dirty="0">
                <a:latin typeface="Times New Roman" pitchFamily="18" charset="0"/>
                <a:cs typeface="Times New Roman" pitchFamily="18" charset="0"/>
              </a:rPr>
              <a:t>2</a:t>
            </a:r>
            <a:r>
              <a:rPr lang="en-US" altLang="zh-CN" b="1" dirty="0">
                <a:latin typeface="Times New Roman" pitchFamily="18" charset="0"/>
                <a:cs typeface="Times New Roman" pitchFamily="18" charset="0"/>
              </a:rPr>
              <a:t>)</a:t>
            </a:r>
            <a:r>
              <a:rPr lang="zh-CN" altLang="zh-CN" b="1" dirty="0">
                <a:latin typeface="Times New Roman" pitchFamily="18" charset="0"/>
                <a:cs typeface="Times New Roman" pitchFamily="18" charset="0"/>
              </a:rPr>
              <a:t>＋</a:t>
            </a:r>
            <a:r>
              <a:rPr lang="en-US" altLang="zh-CN" b="1" i="1" dirty="0">
                <a:latin typeface="Times New Roman" pitchFamily="18" charset="0"/>
                <a:cs typeface="Times New Roman" pitchFamily="18" charset="0"/>
              </a:rPr>
              <a:t>c</a:t>
            </a:r>
            <a:r>
              <a:rPr lang="en-US" altLang="zh-CN" b="1" dirty="0">
                <a:latin typeface="Times New Roman" pitchFamily="18" charset="0"/>
                <a:cs typeface="Times New Roman" pitchFamily="18" charset="0"/>
              </a:rPr>
              <a:t>(</a:t>
            </a:r>
            <a:r>
              <a:rPr lang="en-US" altLang="zh-CN" b="1" i="1" dirty="0">
                <a:latin typeface="Times New Roman" pitchFamily="18" charset="0"/>
                <a:cs typeface="Times New Roman" pitchFamily="18" charset="0"/>
              </a:rPr>
              <a:t>a</a:t>
            </a:r>
            <a:r>
              <a:rPr lang="en-US" altLang="zh-CN" b="1" baseline="30000" dirty="0">
                <a:latin typeface="Times New Roman" pitchFamily="18" charset="0"/>
                <a:cs typeface="Times New Roman" pitchFamily="18" charset="0"/>
              </a:rPr>
              <a:t>2</a:t>
            </a:r>
            <a:r>
              <a:rPr lang="zh-CN" altLang="zh-CN" b="1" dirty="0">
                <a:latin typeface="Times New Roman" pitchFamily="18" charset="0"/>
                <a:cs typeface="Times New Roman" pitchFamily="18" charset="0"/>
              </a:rPr>
              <a:t>＋</a:t>
            </a:r>
            <a:r>
              <a:rPr lang="en-US" altLang="zh-CN" b="1" i="1" dirty="0">
                <a:latin typeface="Times New Roman" pitchFamily="18" charset="0"/>
                <a:cs typeface="Times New Roman" pitchFamily="18" charset="0"/>
              </a:rPr>
              <a:t>b</a:t>
            </a:r>
            <a:r>
              <a:rPr lang="en-US" altLang="zh-CN" b="1" baseline="30000" dirty="0">
                <a:latin typeface="Times New Roman" pitchFamily="18" charset="0"/>
                <a:cs typeface="Times New Roman" pitchFamily="18" charset="0"/>
              </a:rPr>
              <a:t>2</a:t>
            </a:r>
            <a:r>
              <a:rPr lang="en-US" altLang="zh-CN" b="1" dirty="0">
                <a:latin typeface="Times New Roman" pitchFamily="18" charset="0"/>
                <a:cs typeface="Times New Roman" pitchFamily="18" charset="0"/>
              </a:rPr>
              <a:t>)&gt;6</a:t>
            </a:r>
            <a:r>
              <a:rPr lang="en-US" altLang="zh-CN" b="1" i="1" dirty="0">
                <a:latin typeface="Times New Roman" pitchFamily="18" charset="0"/>
                <a:cs typeface="Times New Roman" pitchFamily="18" charset="0"/>
              </a:rPr>
              <a:t>abc</a:t>
            </a:r>
            <a:r>
              <a:rPr lang="en-US" altLang="zh-CN" b="1" dirty="0" smtClean="0">
                <a:latin typeface="Times New Roman" pitchFamily="18" charset="0"/>
                <a:cs typeface="Times New Roman" pitchFamily="18" charset="0"/>
              </a:rPr>
              <a:t>.</a:t>
            </a:r>
            <a:endParaRPr lang="zh-CN" altLang="zh-CN" dirty="0">
              <a:latin typeface="Times New Roman" pitchFamily="18" charset="0"/>
              <a:cs typeface="Times New Roman" pitchFamily="18" charset="0"/>
            </a:endParaRPr>
          </a:p>
        </p:txBody>
      </p:sp>
    </p:spTree>
    <p:extLst>
      <p:ext uri="{BB962C8B-B14F-4D97-AF65-F5344CB8AC3E}">
        <p14:creationId xmlns:p14="http://schemas.microsoft.com/office/powerpoint/2010/main" val="20527316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4338">
                                            <p:txEl>
                                              <p:pRg st="0" end="0"/>
                                            </p:txEl>
                                          </p:spTgt>
                                        </p:tgtEl>
                                        <p:attrNameLst>
                                          <p:attrName>style.visibility</p:attrName>
                                        </p:attrNameLst>
                                      </p:cBhvr>
                                      <p:to>
                                        <p:strVal val="visible"/>
                                      </p:to>
                                    </p:set>
                                    <p:animEffect transition="in" filter="fade">
                                      <p:cBhvr>
                                        <p:cTn id="7" dur="1000"/>
                                        <p:tgtEl>
                                          <p:spTgt spid="14338">
                                            <p:txEl>
                                              <p:pRg st="0" end="0"/>
                                            </p:txEl>
                                          </p:spTgt>
                                        </p:tgtEl>
                                      </p:cBhvr>
                                    </p:animEffect>
                                    <p:anim calcmode="lin" valueType="num">
                                      <p:cBhvr>
                                        <p:cTn id="8" dur="1000" fill="hold"/>
                                        <p:tgtEl>
                                          <p:spTgt spid="14338">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14338">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4338">
                                            <p:txEl>
                                              <p:pRg st="1" end="1"/>
                                            </p:txEl>
                                          </p:spTgt>
                                        </p:tgtEl>
                                        <p:attrNameLst>
                                          <p:attrName>style.visibility</p:attrName>
                                        </p:attrNameLst>
                                      </p:cBhvr>
                                      <p:to>
                                        <p:strVal val="visible"/>
                                      </p:to>
                                    </p:set>
                                    <p:animEffect transition="in" filter="fade">
                                      <p:cBhvr>
                                        <p:cTn id="14" dur="1000"/>
                                        <p:tgtEl>
                                          <p:spTgt spid="14338">
                                            <p:txEl>
                                              <p:pRg st="1" end="1"/>
                                            </p:txEl>
                                          </p:spTgt>
                                        </p:tgtEl>
                                      </p:cBhvr>
                                    </p:animEffect>
                                    <p:anim calcmode="lin" valueType="num">
                                      <p:cBhvr>
                                        <p:cTn id="15" dur="1000" fill="hold"/>
                                        <p:tgtEl>
                                          <p:spTgt spid="14338">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14338">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4338">
                                            <p:txEl>
                                              <p:pRg st="2" end="2"/>
                                            </p:txEl>
                                          </p:spTgt>
                                        </p:tgtEl>
                                        <p:attrNameLst>
                                          <p:attrName>style.visibility</p:attrName>
                                        </p:attrNameLst>
                                      </p:cBhvr>
                                      <p:to>
                                        <p:strVal val="visible"/>
                                      </p:to>
                                    </p:set>
                                    <p:animEffect transition="in" filter="fade">
                                      <p:cBhvr>
                                        <p:cTn id="21" dur="1000"/>
                                        <p:tgtEl>
                                          <p:spTgt spid="14338">
                                            <p:txEl>
                                              <p:pRg st="2" end="2"/>
                                            </p:txEl>
                                          </p:spTgt>
                                        </p:tgtEl>
                                      </p:cBhvr>
                                    </p:animEffect>
                                    <p:anim calcmode="lin" valueType="num">
                                      <p:cBhvr>
                                        <p:cTn id="22" dur="1000" fill="hold"/>
                                        <p:tgtEl>
                                          <p:spTgt spid="14338">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14338">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14338">
                                            <p:txEl>
                                              <p:pRg st="3" end="3"/>
                                            </p:txEl>
                                          </p:spTgt>
                                        </p:tgtEl>
                                        <p:attrNameLst>
                                          <p:attrName>style.visibility</p:attrName>
                                        </p:attrNameLst>
                                      </p:cBhvr>
                                      <p:to>
                                        <p:strVal val="visible"/>
                                      </p:to>
                                    </p:set>
                                    <p:animEffect transition="in" filter="fade">
                                      <p:cBhvr>
                                        <p:cTn id="28" dur="1000"/>
                                        <p:tgtEl>
                                          <p:spTgt spid="14338">
                                            <p:txEl>
                                              <p:pRg st="3" end="3"/>
                                            </p:txEl>
                                          </p:spTgt>
                                        </p:tgtEl>
                                      </p:cBhvr>
                                    </p:animEffect>
                                    <p:anim calcmode="lin" valueType="num">
                                      <p:cBhvr>
                                        <p:cTn id="29" dur="1000" fill="hold"/>
                                        <p:tgtEl>
                                          <p:spTgt spid="14338">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14338">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14338">
                                            <p:txEl>
                                              <p:pRg st="4" end="4"/>
                                            </p:txEl>
                                          </p:spTgt>
                                        </p:tgtEl>
                                        <p:attrNameLst>
                                          <p:attrName>style.visibility</p:attrName>
                                        </p:attrNameLst>
                                      </p:cBhvr>
                                      <p:to>
                                        <p:strVal val="visible"/>
                                      </p:to>
                                    </p:set>
                                    <p:animEffect transition="in" filter="fade">
                                      <p:cBhvr>
                                        <p:cTn id="35" dur="1000"/>
                                        <p:tgtEl>
                                          <p:spTgt spid="14338">
                                            <p:txEl>
                                              <p:pRg st="4" end="4"/>
                                            </p:txEl>
                                          </p:spTgt>
                                        </p:tgtEl>
                                      </p:cBhvr>
                                    </p:animEffect>
                                    <p:anim calcmode="lin" valueType="num">
                                      <p:cBhvr>
                                        <p:cTn id="36" dur="1000" fill="hold"/>
                                        <p:tgtEl>
                                          <p:spTgt spid="14338">
                                            <p:txEl>
                                              <p:pRg st="4" end="4"/>
                                            </p:txEl>
                                          </p:spTgt>
                                        </p:tgtEl>
                                        <p:attrNameLst>
                                          <p:attrName>ppt_x</p:attrName>
                                        </p:attrNameLst>
                                      </p:cBhvr>
                                      <p:tavLst>
                                        <p:tav tm="0">
                                          <p:val>
                                            <p:strVal val="#ppt_x"/>
                                          </p:val>
                                        </p:tav>
                                        <p:tav tm="100000">
                                          <p:val>
                                            <p:strVal val="#ppt_x"/>
                                          </p:val>
                                        </p:tav>
                                      </p:tavLst>
                                    </p:anim>
                                    <p:anim calcmode="lin" valueType="num">
                                      <p:cBhvr>
                                        <p:cTn id="37" dur="1000" fill="hold"/>
                                        <p:tgtEl>
                                          <p:spTgt spid="14338">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14338">
                                            <p:txEl>
                                              <p:pRg st="5" end="5"/>
                                            </p:txEl>
                                          </p:spTgt>
                                        </p:tgtEl>
                                        <p:attrNameLst>
                                          <p:attrName>style.visibility</p:attrName>
                                        </p:attrNameLst>
                                      </p:cBhvr>
                                      <p:to>
                                        <p:strVal val="visible"/>
                                      </p:to>
                                    </p:set>
                                    <p:animEffect transition="in" filter="fade">
                                      <p:cBhvr>
                                        <p:cTn id="42" dur="1000"/>
                                        <p:tgtEl>
                                          <p:spTgt spid="14338">
                                            <p:txEl>
                                              <p:pRg st="5" end="5"/>
                                            </p:txEl>
                                          </p:spTgt>
                                        </p:tgtEl>
                                      </p:cBhvr>
                                    </p:animEffect>
                                    <p:anim calcmode="lin" valueType="num">
                                      <p:cBhvr>
                                        <p:cTn id="43" dur="1000" fill="hold"/>
                                        <p:tgtEl>
                                          <p:spTgt spid="14338">
                                            <p:txEl>
                                              <p:pRg st="5" end="5"/>
                                            </p:txEl>
                                          </p:spTgt>
                                        </p:tgtEl>
                                        <p:attrNameLst>
                                          <p:attrName>ppt_x</p:attrName>
                                        </p:attrNameLst>
                                      </p:cBhvr>
                                      <p:tavLst>
                                        <p:tav tm="0">
                                          <p:val>
                                            <p:strVal val="#ppt_x"/>
                                          </p:val>
                                        </p:tav>
                                        <p:tav tm="100000">
                                          <p:val>
                                            <p:strVal val="#ppt_x"/>
                                          </p:val>
                                        </p:tav>
                                      </p:tavLst>
                                    </p:anim>
                                    <p:anim calcmode="lin" valueType="num">
                                      <p:cBhvr>
                                        <p:cTn id="44" dur="1000" fill="hold"/>
                                        <p:tgtEl>
                                          <p:spTgt spid="14338">
                                            <p:txEl>
                                              <p:pRg st="5" end="5"/>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38" grpId="0"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9" name="Picture 2" descr="C:\Users\Administrator\Desktop\学校LOGO.jpg"/>
          <p:cNvPicPr>
            <a:picLocks noChangeAspect="1" noChangeArrowheads="1"/>
          </p:cNvPicPr>
          <p:nvPr/>
        </p:nvPicPr>
        <p:blipFill>
          <a:blip r:embed="rId2"/>
          <a:srcRect b="50735"/>
          <a:stretch>
            <a:fillRect/>
          </a:stretch>
        </p:blipFill>
        <p:spPr bwMode="auto">
          <a:xfrm>
            <a:off x="-23813" y="49213"/>
            <a:ext cx="1492251" cy="1435100"/>
          </a:xfrm>
          <a:prstGeom prst="rect">
            <a:avLst/>
          </a:prstGeom>
          <a:noFill/>
        </p:spPr>
      </p:pic>
      <p:sp>
        <p:nvSpPr>
          <p:cNvPr id="6" name="TextBox 3"/>
          <p:cNvSpPr txBox="1">
            <a:spLocks noChangeArrowheads="1"/>
          </p:cNvSpPr>
          <p:nvPr/>
        </p:nvSpPr>
        <p:spPr bwMode="auto">
          <a:xfrm>
            <a:off x="5004048" y="52388"/>
            <a:ext cx="4139952"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r>
              <a:rPr lang="en-US" altLang="zh-CN" sz="2000" b="1" i="1" dirty="0">
                <a:solidFill>
                  <a:srgbClr val="0070C0"/>
                </a:solidFill>
                <a:latin typeface="Times New Roman" pitchFamily="18" charset="0"/>
                <a:cs typeface="Times New Roman" pitchFamily="18" charset="0"/>
              </a:rPr>
              <a:t>No.</a:t>
            </a:r>
            <a:r>
              <a:rPr lang="en-US" altLang="zh-CN" sz="2000" b="1" dirty="0">
                <a:solidFill>
                  <a:srgbClr val="0070C0"/>
                </a:solidFill>
                <a:latin typeface="Times New Roman" pitchFamily="18" charset="0"/>
                <a:cs typeface="Times New Roman" pitchFamily="18" charset="0"/>
              </a:rPr>
              <a:t>1</a:t>
            </a:r>
            <a:r>
              <a:rPr lang="en-US" altLang="zh-CN" sz="2000" b="1" i="1" dirty="0">
                <a:solidFill>
                  <a:srgbClr val="0070C0"/>
                </a:solidFill>
                <a:latin typeface="Times New Roman" pitchFamily="18" charset="0"/>
                <a:cs typeface="Times New Roman" pitchFamily="18" charset="0"/>
              </a:rPr>
              <a:t>  middle  school </a:t>
            </a:r>
            <a:r>
              <a:rPr lang="zh-CN" altLang="en-US" sz="2000" b="1" dirty="0" smtClean="0">
                <a:solidFill>
                  <a:srgbClr val="0070C0"/>
                </a:solidFill>
                <a:latin typeface="Times New Roman" pitchFamily="18" charset="0"/>
                <a:cs typeface="Times New Roman" pitchFamily="18" charset="0"/>
              </a:rPr>
              <a:t>，</a:t>
            </a:r>
            <a:r>
              <a:rPr lang="en-US" altLang="zh-CN" sz="2000" b="1" i="1" dirty="0">
                <a:solidFill>
                  <a:srgbClr val="0070C0"/>
                </a:solidFill>
                <a:latin typeface="Times New Roman" pitchFamily="18" charset="0"/>
                <a:cs typeface="Times New Roman" pitchFamily="18" charset="0"/>
              </a:rPr>
              <a:t>my  love </a:t>
            </a:r>
            <a:r>
              <a:rPr lang="zh-CN" altLang="en-US" sz="2000" b="1" dirty="0">
                <a:solidFill>
                  <a:srgbClr val="0070C0"/>
                </a:solidFill>
                <a:latin typeface="Times New Roman" pitchFamily="18" charset="0"/>
                <a:cs typeface="Times New Roman" pitchFamily="18" charset="0"/>
              </a:rPr>
              <a:t>！</a:t>
            </a:r>
            <a:endParaRPr lang="zh-CN" altLang="en-US" sz="2000" b="1" i="1" dirty="0">
              <a:solidFill>
                <a:srgbClr val="0070C0"/>
              </a:solidFill>
              <a:latin typeface="Times New Roman" pitchFamily="18" charset="0"/>
              <a:cs typeface="Times New Roman" pitchFamily="18" charset="0"/>
            </a:endParaRPr>
          </a:p>
        </p:txBody>
      </p:sp>
      <p:pic>
        <p:nvPicPr>
          <p:cNvPr id="8" name="单色基础预学.eps" descr="id:2147508226;FounderCES"/>
          <p:cNvPicPr/>
          <p:nvPr/>
        </p:nvPicPr>
        <p:blipFill>
          <a:blip r:embed="rId3"/>
          <a:stretch>
            <a:fillRect/>
          </a:stretch>
        </p:blipFill>
        <p:spPr>
          <a:xfrm>
            <a:off x="2051720" y="229784"/>
            <a:ext cx="2003127" cy="711919"/>
          </a:xfrm>
          <a:prstGeom prst="rect">
            <a:avLst/>
          </a:prstGeom>
        </p:spPr>
      </p:pic>
      <p:sp>
        <p:nvSpPr>
          <p:cNvPr id="14338" name="副标题 2"/>
          <p:cNvSpPr>
            <a:spLocks noGrp="1"/>
          </p:cNvSpPr>
          <p:nvPr>
            <p:ph idx="1"/>
          </p:nvPr>
        </p:nvSpPr>
        <p:spPr>
          <a:xfrm>
            <a:off x="179512" y="1340768"/>
            <a:ext cx="8640960" cy="5328592"/>
          </a:xfrm>
        </p:spPr>
        <p:txBody>
          <a:bodyPr/>
          <a:lstStyle/>
          <a:p>
            <a:r>
              <a:rPr lang="zh-CN" altLang="zh-CN" b="1" dirty="0" smtClean="0">
                <a:latin typeface="Times New Roman" pitchFamily="18" charset="0"/>
                <a:cs typeface="Times New Roman" pitchFamily="18" charset="0"/>
              </a:rPr>
              <a:t>预</a:t>
            </a:r>
            <a:r>
              <a:rPr lang="zh-CN" altLang="zh-CN" b="1" dirty="0">
                <a:latin typeface="Times New Roman" pitchFamily="18" charset="0"/>
                <a:cs typeface="Times New Roman" pitchFamily="18" charset="0"/>
              </a:rPr>
              <a:t>学</a:t>
            </a:r>
            <a:r>
              <a:rPr lang="en-US" altLang="zh-CN" b="1" dirty="0">
                <a:latin typeface="Times New Roman" pitchFamily="18" charset="0"/>
                <a:cs typeface="Times New Roman" pitchFamily="18" charset="0"/>
              </a:rPr>
              <a:t>3:</a:t>
            </a:r>
            <a:r>
              <a:rPr lang="zh-CN" altLang="zh-CN" b="1" dirty="0">
                <a:latin typeface="Times New Roman" pitchFamily="18" charset="0"/>
                <a:cs typeface="Times New Roman" pitchFamily="18" charset="0"/>
              </a:rPr>
              <a:t>用</a:t>
            </a:r>
            <a:r>
              <a:rPr lang="zh-CN" altLang="zh-CN" b="1" dirty="0">
                <a:solidFill>
                  <a:srgbClr val="FF0000"/>
                </a:solidFill>
                <a:latin typeface="Times New Roman" pitchFamily="18" charset="0"/>
                <a:cs typeface="Times New Roman" pitchFamily="18" charset="0"/>
              </a:rPr>
              <a:t>分析法</a:t>
            </a:r>
            <a:r>
              <a:rPr lang="zh-CN" altLang="zh-CN" b="1" dirty="0">
                <a:latin typeface="Times New Roman" pitchFamily="18" charset="0"/>
                <a:cs typeface="Times New Roman" pitchFamily="18" charset="0"/>
              </a:rPr>
              <a:t>证明不等式</a:t>
            </a:r>
            <a:endParaRPr lang="zh-CN" altLang="zh-CN" dirty="0">
              <a:latin typeface="Times New Roman" pitchFamily="18" charset="0"/>
              <a:cs typeface="Times New Roman" pitchFamily="18" charset="0"/>
            </a:endParaRPr>
          </a:p>
          <a:p>
            <a:r>
              <a:rPr lang="zh-CN" altLang="zh-CN" b="1" dirty="0">
                <a:latin typeface="Times New Roman" pitchFamily="18" charset="0"/>
                <a:cs typeface="Times New Roman" pitchFamily="18" charset="0"/>
              </a:rPr>
              <a:t>分析法证明不等式是</a:t>
            </a:r>
            <a:r>
              <a:rPr lang="en-US" altLang="zh-CN" b="1" dirty="0">
                <a:latin typeface="Times New Roman" pitchFamily="18" charset="0"/>
                <a:cs typeface="Times New Roman" pitchFamily="18" charset="0"/>
              </a:rPr>
              <a:t>“</a:t>
            </a:r>
            <a:r>
              <a:rPr lang="zh-CN" altLang="zh-CN" b="1" dirty="0">
                <a:latin typeface="Times New Roman" pitchFamily="18" charset="0"/>
                <a:cs typeface="Times New Roman" pitchFamily="18" charset="0"/>
              </a:rPr>
              <a:t>执果索因</a:t>
            </a:r>
            <a:r>
              <a:rPr lang="en-US" altLang="zh-CN" b="1" dirty="0">
                <a:latin typeface="Times New Roman" pitchFamily="18" charset="0"/>
                <a:cs typeface="Times New Roman" pitchFamily="18" charset="0"/>
              </a:rPr>
              <a:t>”</a:t>
            </a:r>
            <a:r>
              <a:rPr lang="zh-CN" altLang="zh-CN" b="1" dirty="0">
                <a:latin typeface="Times New Roman" pitchFamily="18" charset="0"/>
                <a:cs typeface="Times New Roman" pitchFamily="18" charset="0"/>
              </a:rPr>
              <a:t>，用分析法证明数学问题，要求相邻两步的关系是</a:t>
            </a:r>
            <a:r>
              <a:rPr lang="en-US" altLang="zh-CN" b="1" i="1" dirty="0">
                <a:latin typeface="Times New Roman" pitchFamily="18" charset="0"/>
                <a:cs typeface="Times New Roman" pitchFamily="18" charset="0"/>
              </a:rPr>
              <a:t>A</a:t>
            </a:r>
            <a:r>
              <a:rPr lang="en-US" altLang="zh-CN" b="1" dirty="0">
                <a:latin typeface="Times New Roman" pitchFamily="18" charset="0"/>
                <a:cs typeface="Times New Roman" pitchFamily="18" charset="0"/>
              </a:rPr>
              <a:t>⇐</a:t>
            </a:r>
            <a:r>
              <a:rPr lang="en-US" altLang="zh-CN" b="1" i="1" dirty="0">
                <a:latin typeface="Times New Roman" pitchFamily="18" charset="0"/>
                <a:cs typeface="Times New Roman" pitchFamily="18" charset="0"/>
              </a:rPr>
              <a:t>B</a:t>
            </a:r>
            <a:r>
              <a:rPr lang="zh-CN" altLang="zh-CN" b="1" dirty="0">
                <a:latin typeface="Times New Roman" pitchFamily="18" charset="0"/>
                <a:cs typeface="Times New Roman" pitchFamily="18" charset="0"/>
              </a:rPr>
              <a:t>，前一步是后一步的必要条件，后一步是前一步的充分条件，当然相互为充要条件也可以</a:t>
            </a:r>
            <a:r>
              <a:rPr lang="en-US" altLang="zh-CN" b="1" dirty="0">
                <a:latin typeface="Times New Roman" pitchFamily="18" charset="0"/>
                <a:cs typeface="Times New Roman" pitchFamily="18" charset="0"/>
              </a:rPr>
              <a:t>.</a:t>
            </a:r>
            <a:r>
              <a:rPr lang="zh-CN" altLang="zh-CN" b="1" dirty="0">
                <a:latin typeface="Times New Roman" pitchFamily="18" charset="0"/>
                <a:cs typeface="Times New Roman" pitchFamily="18" charset="0"/>
              </a:rPr>
              <a:t>分析法便于寻找解题思路，而综合法便于叙述</a:t>
            </a:r>
            <a:r>
              <a:rPr lang="en-US" altLang="zh-CN" b="1" dirty="0">
                <a:latin typeface="Times New Roman" pitchFamily="18" charset="0"/>
                <a:cs typeface="Times New Roman" pitchFamily="18" charset="0"/>
              </a:rPr>
              <a:t>.</a:t>
            </a:r>
            <a:r>
              <a:rPr lang="zh-CN" altLang="zh-CN" b="1" dirty="0">
                <a:latin typeface="Times New Roman" pitchFamily="18" charset="0"/>
                <a:cs typeface="Times New Roman" pitchFamily="18" charset="0"/>
              </a:rPr>
              <a:t>有时在解题中，分析法和综合法要综合运用，注意在书写时，分析法的书写过程应该是</a:t>
            </a:r>
            <a:r>
              <a:rPr lang="en-US" altLang="zh-CN" b="1" dirty="0">
                <a:latin typeface="Times New Roman" pitchFamily="18" charset="0"/>
                <a:cs typeface="Times New Roman" pitchFamily="18" charset="0"/>
              </a:rPr>
              <a:t>“</a:t>
            </a:r>
            <a:r>
              <a:rPr lang="zh-CN" altLang="zh-CN" b="1" dirty="0">
                <a:latin typeface="Times New Roman" pitchFamily="18" charset="0"/>
                <a:cs typeface="Times New Roman" pitchFamily="18" charset="0"/>
              </a:rPr>
              <a:t>要证</a:t>
            </a:r>
            <a:r>
              <a:rPr lang="en-US" altLang="zh-CN" b="1" dirty="0">
                <a:latin typeface="Times New Roman" pitchFamily="18" charset="0"/>
                <a:cs typeface="Times New Roman" pitchFamily="18" charset="0"/>
              </a:rPr>
              <a:t>…</a:t>
            </a:r>
            <a:r>
              <a:rPr lang="zh-CN" altLang="zh-CN" b="1" dirty="0">
                <a:latin typeface="Times New Roman" pitchFamily="18" charset="0"/>
                <a:cs typeface="Times New Roman" pitchFamily="18" charset="0"/>
              </a:rPr>
              <a:t>需证</a:t>
            </a:r>
            <a:r>
              <a:rPr lang="en-US" altLang="zh-CN" b="1" dirty="0">
                <a:latin typeface="Times New Roman" pitchFamily="18" charset="0"/>
                <a:cs typeface="Times New Roman" pitchFamily="18" charset="0"/>
              </a:rPr>
              <a:t>…”</a:t>
            </a:r>
            <a:r>
              <a:rPr lang="zh-CN" altLang="zh-CN" b="1" dirty="0">
                <a:latin typeface="Times New Roman" pitchFamily="18" charset="0"/>
                <a:cs typeface="Times New Roman" pitchFamily="18" charset="0"/>
              </a:rPr>
              <a:t>，即使在一个题目中是边分析边说明，也应该注意不要弄混</a:t>
            </a:r>
            <a:r>
              <a:rPr lang="en-US" altLang="zh-CN" b="1" dirty="0" smtClean="0">
                <a:latin typeface="Times New Roman" pitchFamily="18" charset="0"/>
                <a:cs typeface="Times New Roman" pitchFamily="18" charset="0"/>
              </a:rPr>
              <a:t>.</a:t>
            </a:r>
            <a:endParaRPr lang="zh-CN" altLang="zh-CN" dirty="0">
              <a:latin typeface="Times New Roman" pitchFamily="18" charset="0"/>
              <a:cs typeface="Times New Roman" pitchFamily="18" charset="0"/>
            </a:endParaRPr>
          </a:p>
        </p:txBody>
      </p:sp>
    </p:spTree>
    <p:extLst>
      <p:ext uri="{BB962C8B-B14F-4D97-AF65-F5344CB8AC3E}">
        <p14:creationId xmlns:p14="http://schemas.microsoft.com/office/powerpoint/2010/main" val="5048923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4338">
                                            <p:txEl>
                                              <p:pRg st="0" end="0"/>
                                            </p:txEl>
                                          </p:spTgt>
                                        </p:tgtEl>
                                        <p:attrNameLst>
                                          <p:attrName>style.visibility</p:attrName>
                                        </p:attrNameLst>
                                      </p:cBhvr>
                                      <p:to>
                                        <p:strVal val="visible"/>
                                      </p:to>
                                    </p:set>
                                    <p:animEffect transition="in" filter="fade">
                                      <p:cBhvr>
                                        <p:cTn id="7" dur="1000"/>
                                        <p:tgtEl>
                                          <p:spTgt spid="14338">
                                            <p:txEl>
                                              <p:pRg st="0" end="0"/>
                                            </p:txEl>
                                          </p:spTgt>
                                        </p:tgtEl>
                                      </p:cBhvr>
                                    </p:animEffect>
                                    <p:anim calcmode="lin" valueType="num">
                                      <p:cBhvr>
                                        <p:cTn id="8" dur="1000" fill="hold"/>
                                        <p:tgtEl>
                                          <p:spTgt spid="14338">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14338">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4338">
                                            <p:txEl>
                                              <p:pRg st="1" end="1"/>
                                            </p:txEl>
                                          </p:spTgt>
                                        </p:tgtEl>
                                        <p:attrNameLst>
                                          <p:attrName>style.visibility</p:attrName>
                                        </p:attrNameLst>
                                      </p:cBhvr>
                                      <p:to>
                                        <p:strVal val="visible"/>
                                      </p:to>
                                    </p:set>
                                    <p:animEffect transition="in" filter="fade">
                                      <p:cBhvr>
                                        <p:cTn id="14" dur="1000"/>
                                        <p:tgtEl>
                                          <p:spTgt spid="14338">
                                            <p:txEl>
                                              <p:pRg st="1" end="1"/>
                                            </p:txEl>
                                          </p:spTgt>
                                        </p:tgtEl>
                                      </p:cBhvr>
                                    </p:animEffect>
                                    <p:anim calcmode="lin" valueType="num">
                                      <p:cBhvr>
                                        <p:cTn id="15" dur="1000" fill="hold"/>
                                        <p:tgtEl>
                                          <p:spTgt spid="14338">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14338">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38"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9" name="Picture 2" descr="C:\Users\Administrator\Desktop\学校LOGO.jpg"/>
          <p:cNvPicPr>
            <a:picLocks noChangeAspect="1" noChangeArrowheads="1"/>
          </p:cNvPicPr>
          <p:nvPr/>
        </p:nvPicPr>
        <p:blipFill>
          <a:blip r:embed="rId2"/>
          <a:srcRect b="50735"/>
          <a:stretch>
            <a:fillRect/>
          </a:stretch>
        </p:blipFill>
        <p:spPr bwMode="auto">
          <a:xfrm>
            <a:off x="-23813" y="49213"/>
            <a:ext cx="1492251" cy="1435100"/>
          </a:xfrm>
          <a:prstGeom prst="rect">
            <a:avLst/>
          </a:prstGeom>
          <a:noFill/>
        </p:spPr>
      </p:pic>
      <p:sp>
        <p:nvSpPr>
          <p:cNvPr id="6" name="TextBox 3"/>
          <p:cNvSpPr txBox="1">
            <a:spLocks noChangeArrowheads="1"/>
          </p:cNvSpPr>
          <p:nvPr/>
        </p:nvSpPr>
        <p:spPr bwMode="auto">
          <a:xfrm>
            <a:off x="5004048" y="52388"/>
            <a:ext cx="4139952"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r>
              <a:rPr lang="en-US" altLang="zh-CN" sz="2000" b="1" i="1" dirty="0">
                <a:solidFill>
                  <a:srgbClr val="0070C0"/>
                </a:solidFill>
                <a:latin typeface="Times New Roman" pitchFamily="18" charset="0"/>
                <a:cs typeface="Times New Roman" pitchFamily="18" charset="0"/>
              </a:rPr>
              <a:t>No.</a:t>
            </a:r>
            <a:r>
              <a:rPr lang="en-US" altLang="zh-CN" sz="2000" b="1" dirty="0">
                <a:solidFill>
                  <a:srgbClr val="0070C0"/>
                </a:solidFill>
                <a:latin typeface="Times New Roman" pitchFamily="18" charset="0"/>
                <a:cs typeface="Times New Roman" pitchFamily="18" charset="0"/>
              </a:rPr>
              <a:t>1</a:t>
            </a:r>
            <a:r>
              <a:rPr lang="en-US" altLang="zh-CN" sz="2000" b="1" i="1" dirty="0">
                <a:solidFill>
                  <a:srgbClr val="0070C0"/>
                </a:solidFill>
                <a:latin typeface="Times New Roman" pitchFamily="18" charset="0"/>
                <a:cs typeface="Times New Roman" pitchFamily="18" charset="0"/>
              </a:rPr>
              <a:t>  middle  school </a:t>
            </a:r>
            <a:r>
              <a:rPr lang="zh-CN" altLang="en-US" sz="2000" b="1" dirty="0" smtClean="0">
                <a:solidFill>
                  <a:srgbClr val="0070C0"/>
                </a:solidFill>
                <a:latin typeface="Times New Roman" pitchFamily="18" charset="0"/>
                <a:cs typeface="Times New Roman" pitchFamily="18" charset="0"/>
              </a:rPr>
              <a:t>，</a:t>
            </a:r>
            <a:r>
              <a:rPr lang="en-US" altLang="zh-CN" sz="2000" b="1" i="1" dirty="0">
                <a:solidFill>
                  <a:srgbClr val="0070C0"/>
                </a:solidFill>
                <a:latin typeface="Times New Roman" pitchFamily="18" charset="0"/>
                <a:cs typeface="Times New Roman" pitchFamily="18" charset="0"/>
              </a:rPr>
              <a:t>my  love </a:t>
            </a:r>
            <a:r>
              <a:rPr lang="zh-CN" altLang="en-US" sz="2000" b="1" dirty="0">
                <a:solidFill>
                  <a:srgbClr val="0070C0"/>
                </a:solidFill>
                <a:latin typeface="Times New Roman" pitchFamily="18" charset="0"/>
                <a:cs typeface="Times New Roman" pitchFamily="18" charset="0"/>
              </a:rPr>
              <a:t>！</a:t>
            </a:r>
            <a:endParaRPr lang="zh-CN" altLang="en-US" sz="2000" b="1" i="1" dirty="0">
              <a:solidFill>
                <a:srgbClr val="0070C0"/>
              </a:solidFill>
              <a:latin typeface="Times New Roman" pitchFamily="18" charset="0"/>
              <a:cs typeface="Times New Roman" pitchFamily="18" charset="0"/>
            </a:endParaRPr>
          </a:p>
        </p:txBody>
      </p:sp>
      <p:pic>
        <p:nvPicPr>
          <p:cNvPr id="8" name="单色基础预学.eps" descr="id:2147508226;FounderCES"/>
          <p:cNvPicPr/>
          <p:nvPr/>
        </p:nvPicPr>
        <p:blipFill>
          <a:blip r:embed="rId3"/>
          <a:stretch>
            <a:fillRect/>
          </a:stretch>
        </p:blipFill>
        <p:spPr>
          <a:xfrm>
            <a:off x="2051720" y="229784"/>
            <a:ext cx="2003127" cy="711919"/>
          </a:xfrm>
          <a:prstGeom prst="rect">
            <a:avLst/>
          </a:prstGeom>
        </p:spPr>
      </p:pic>
      <mc:AlternateContent xmlns:mc="http://schemas.openxmlformats.org/markup-compatibility/2006">
        <mc:Choice xmlns:a14="http://schemas.microsoft.com/office/drawing/2010/main" Requires="a14">
          <p:sp>
            <p:nvSpPr>
              <p:cNvPr id="14338" name="副标题 2"/>
              <p:cNvSpPr>
                <a:spLocks noGrp="1"/>
              </p:cNvSpPr>
              <p:nvPr>
                <p:ph idx="1"/>
              </p:nvPr>
            </p:nvSpPr>
            <p:spPr>
              <a:xfrm>
                <a:off x="179512" y="1340768"/>
                <a:ext cx="8640960" cy="5328592"/>
              </a:xfrm>
            </p:spPr>
            <p:txBody>
              <a:bodyPr/>
              <a:lstStyle/>
              <a:p>
                <a:r>
                  <a:rPr lang="zh-CN" altLang="zh-CN" b="1" dirty="0" smtClean="0">
                    <a:latin typeface="Times New Roman" pitchFamily="18" charset="0"/>
                    <a:cs typeface="Times New Roman" pitchFamily="18" charset="0"/>
                  </a:rPr>
                  <a:t>练一练</a:t>
                </a:r>
                <a:r>
                  <a:rPr lang="en-US" altLang="zh-CN" b="1" dirty="0">
                    <a:latin typeface="Times New Roman" pitchFamily="18" charset="0"/>
                    <a:cs typeface="Times New Roman" pitchFamily="18" charset="0"/>
                  </a:rPr>
                  <a:t>:</a:t>
                </a:r>
                <a:r>
                  <a:rPr lang="zh-CN" altLang="zh-CN" b="1" dirty="0">
                    <a:latin typeface="Times New Roman" pitchFamily="18" charset="0"/>
                    <a:cs typeface="Times New Roman" pitchFamily="18" charset="0"/>
                  </a:rPr>
                  <a:t>用分析法证明</a:t>
                </a:r>
                <a:r>
                  <a:rPr lang="en-US" altLang="zh-CN" b="1" dirty="0">
                    <a:latin typeface="Times New Roman" pitchFamily="18" charset="0"/>
                    <a:cs typeface="Times New Roman" pitchFamily="18" charset="0"/>
                  </a:rPr>
                  <a:t>:</a:t>
                </a:r>
                <a14:m>
                  <m:oMath xmlns:m="http://schemas.openxmlformats.org/officeDocument/2006/math">
                    <m:rad>
                      <m:radPr>
                        <m:degHide m:val="on"/>
                        <m:ctrlPr>
                          <a:rPr lang="zh-CN" altLang="zh-CN" b="1" i="1"/>
                        </m:ctrlPr>
                      </m:radPr>
                      <m:deg/>
                      <m:e>
                        <m:r>
                          <a:rPr lang="en-US" altLang="zh-CN" b="1" i="1"/>
                          <m:t>𝟐</m:t>
                        </m:r>
                      </m:e>
                    </m:rad>
                    <m:r>
                      <a:rPr lang="zh-CN" altLang="zh-CN" b="1"/>
                      <m:t>＋</m:t>
                    </m:r>
                    <m:rad>
                      <m:radPr>
                        <m:degHide m:val="on"/>
                        <m:ctrlPr>
                          <a:rPr lang="zh-CN" altLang="zh-CN" b="1" i="1"/>
                        </m:ctrlPr>
                      </m:radPr>
                      <m:deg/>
                      <m:e>
                        <m:r>
                          <a:rPr lang="en-US" altLang="zh-CN" b="1" i="1"/>
                          <m:t>𝟕</m:t>
                        </m:r>
                      </m:e>
                    </m:rad>
                  </m:oMath>
                </a14:m>
                <a:r>
                  <a:rPr lang="en-US" altLang="zh-CN" b="1" dirty="0">
                    <a:latin typeface="Times New Roman" pitchFamily="18" charset="0"/>
                    <a:cs typeface="Times New Roman" pitchFamily="18" charset="0"/>
                  </a:rPr>
                  <a:t>&lt;</a:t>
                </a:r>
                <a14:m>
                  <m:oMath xmlns:m="http://schemas.openxmlformats.org/officeDocument/2006/math">
                    <m:rad>
                      <m:radPr>
                        <m:degHide m:val="on"/>
                        <m:ctrlPr>
                          <a:rPr lang="zh-CN" altLang="zh-CN" b="1" i="1"/>
                        </m:ctrlPr>
                      </m:radPr>
                      <m:deg/>
                      <m:e>
                        <m:r>
                          <a:rPr lang="en-US" altLang="zh-CN" b="1" i="1"/>
                          <m:t>𝟑</m:t>
                        </m:r>
                      </m:e>
                    </m:rad>
                    <m:r>
                      <a:rPr lang="zh-CN" altLang="zh-CN" b="1"/>
                      <m:t>＋</m:t>
                    </m:r>
                    <m:rad>
                      <m:radPr>
                        <m:degHide m:val="on"/>
                        <m:ctrlPr>
                          <a:rPr lang="zh-CN" altLang="zh-CN" b="1" i="1"/>
                        </m:ctrlPr>
                      </m:radPr>
                      <m:deg/>
                      <m:e>
                        <m:r>
                          <a:rPr lang="en-US" altLang="zh-CN" b="1" i="1"/>
                          <m:t>𝟔</m:t>
                        </m:r>
                      </m:e>
                    </m:rad>
                  </m:oMath>
                </a14:m>
                <a:r>
                  <a:rPr lang="en-US" altLang="zh-CN" b="1" dirty="0">
                    <a:latin typeface="Times New Roman" pitchFamily="18" charset="0"/>
                    <a:cs typeface="Times New Roman" pitchFamily="18" charset="0"/>
                  </a:rPr>
                  <a:t>.</a:t>
                </a:r>
                <a:endParaRPr lang="zh-CN" altLang="zh-CN" dirty="0">
                  <a:latin typeface="Times New Roman" pitchFamily="18" charset="0"/>
                  <a:cs typeface="Times New Roman" pitchFamily="18" charset="0"/>
                </a:endParaRPr>
              </a:p>
              <a:p>
                <a:r>
                  <a:rPr lang="zh-CN" altLang="zh-CN" b="1" dirty="0">
                    <a:latin typeface="Times New Roman" pitchFamily="18" charset="0"/>
                    <a:cs typeface="Times New Roman" pitchFamily="18" charset="0"/>
                  </a:rPr>
                  <a:t>【解析】 </a:t>
                </a:r>
                <a:r>
                  <a:rPr lang="en-US" altLang="zh-CN" b="1" dirty="0">
                    <a:latin typeface="Times New Roman" pitchFamily="18" charset="0"/>
                    <a:cs typeface="Times New Roman" pitchFamily="18" charset="0"/>
                  </a:rPr>
                  <a:t>∵</a:t>
                </a:r>
                <a14:m>
                  <m:oMath xmlns:m="http://schemas.openxmlformats.org/officeDocument/2006/math">
                    <m:rad>
                      <m:radPr>
                        <m:degHide m:val="on"/>
                        <m:ctrlPr>
                          <a:rPr lang="zh-CN" altLang="zh-CN" b="1" i="1"/>
                        </m:ctrlPr>
                      </m:radPr>
                      <m:deg/>
                      <m:e>
                        <m:r>
                          <a:rPr lang="en-US" altLang="zh-CN" b="1" i="1"/>
                          <m:t>𝟐</m:t>
                        </m:r>
                      </m:e>
                    </m:rad>
                    <m:r>
                      <a:rPr lang="zh-CN" altLang="zh-CN" b="1"/>
                      <m:t>＋</m:t>
                    </m:r>
                    <m:rad>
                      <m:radPr>
                        <m:degHide m:val="on"/>
                        <m:ctrlPr>
                          <a:rPr lang="zh-CN" altLang="zh-CN" b="1" i="1"/>
                        </m:ctrlPr>
                      </m:radPr>
                      <m:deg/>
                      <m:e>
                        <m:r>
                          <a:rPr lang="en-US" altLang="zh-CN" b="1" i="1"/>
                          <m:t>𝟕</m:t>
                        </m:r>
                      </m:e>
                    </m:rad>
                  </m:oMath>
                </a14:m>
                <a:r>
                  <a:rPr lang="zh-CN" altLang="zh-CN" b="1" dirty="0">
                    <a:latin typeface="Times New Roman" pitchFamily="18" charset="0"/>
                    <a:cs typeface="Times New Roman" pitchFamily="18" charset="0"/>
                  </a:rPr>
                  <a:t>和</a:t>
                </a:r>
                <a14:m>
                  <m:oMath xmlns:m="http://schemas.openxmlformats.org/officeDocument/2006/math">
                    <m:rad>
                      <m:radPr>
                        <m:degHide m:val="on"/>
                        <m:ctrlPr>
                          <a:rPr lang="zh-CN" altLang="zh-CN" b="1" i="1"/>
                        </m:ctrlPr>
                      </m:radPr>
                      <m:deg/>
                      <m:e>
                        <m:r>
                          <a:rPr lang="en-US" altLang="zh-CN" b="1" i="1"/>
                          <m:t>𝟑</m:t>
                        </m:r>
                      </m:e>
                    </m:rad>
                    <m:r>
                      <a:rPr lang="zh-CN" altLang="zh-CN" b="1"/>
                      <m:t>＋</m:t>
                    </m:r>
                    <m:rad>
                      <m:radPr>
                        <m:degHide m:val="on"/>
                        <m:ctrlPr>
                          <a:rPr lang="zh-CN" altLang="zh-CN" b="1" i="1"/>
                        </m:ctrlPr>
                      </m:radPr>
                      <m:deg/>
                      <m:e>
                        <m:r>
                          <a:rPr lang="en-US" altLang="zh-CN" b="1" i="1"/>
                          <m:t>𝟔</m:t>
                        </m:r>
                      </m:e>
                    </m:rad>
                  </m:oMath>
                </a14:m>
                <a:r>
                  <a:rPr lang="zh-CN" altLang="zh-CN" b="1" dirty="0">
                    <a:latin typeface="Times New Roman" pitchFamily="18" charset="0"/>
                    <a:cs typeface="Times New Roman" pitchFamily="18" charset="0"/>
                  </a:rPr>
                  <a:t>都是正数，</a:t>
                </a:r>
                <a:endParaRPr lang="zh-CN" altLang="zh-CN" dirty="0">
                  <a:latin typeface="Times New Roman" pitchFamily="18" charset="0"/>
                  <a:cs typeface="Times New Roman" pitchFamily="18" charset="0"/>
                </a:endParaRPr>
              </a:p>
              <a:p>
                <a:r>
                  <a:rPr lang="en-US" altLang="zh-CN" b="1" dirty="0">
                    <a:latin typeface="Times New Roman" pitchFamily="18" charset="0"/>
                    <a:cs typeface="Times New Roman" pitchFamily="18" charset="0"/>
                  </a:rPr>
                  <a:t>∴</a:t>
                </a:r>
                <a:r>
                  <a:rPr lang="zh-CN" altLang="zh-CN" b="1" dirty="0">
                    <a:latin typeface="Times New Roman" pitchFamily="18" charset="0"/>
                    <a:cs typeface="Times New Roman" pitchFamily="18" charset="0"/>
                  </a:rPr>
                  <a:t>要证</a:t>
                </a:r>
                <a14:m>
                  <m:oMath xmlns:m="http://schemas.openxmlformats.org/officeDocument/2006/math">
                    <m:rad>
                      <m:radPr>
                        <m:degHide m:val="on"/>
                        <m:ctrlPr>
                          <a:rPr lang="zh-CN" altLang="zh-CN" b="1" i="1"/>
                        </m:ctrlPr>
                      </m:radPr>
                      <m:deg/>
                      <m:e>
                        <m:r>
                          <a:rPr lang="en-US" altLang="zh-CN" b="1" i="1"/>
                          <m:t>𝟐</m:t>
                        </m:r>
                      </m:e>
                    </m:rad>
                    <m:r>
                      <a:rPr lang="zh-CN" altLang="zh-CN" b="1"/>
                      <m:t>＋</m:t>
                    </m:r>
                    <m:rad>
                      <m:radPr>
                        <m:degHide m:val="on"/>
                        <m:ctrlPr>
                          <a:rPr lang="zh-CN" altLang="zh-CN" b="1" i="1"/>
                        </m:ctrlPr>
                      </m:radPr>
                      <m:deg/>
                      <m:e>
                        <m:r>
                          <a:rPr lang="en-US" altLang="zh-CN" b="1" i="1"/>
                          <m:t>𝟕</m:t>
                        </m:r>
                      </m:e>
                    </m:rad>
                  </m:oMath>
                </a14:m>
                <a:r>
                  <a:rPr lang="en-US" altLang="zh-CN" b="1" dirty="0">
                    <a:latin typeface="Times New Roman" pitchFamily="18" charset="0"/>
                    <a:cs typeface="Times New Roman" pitchFamily="18" charset="0"/>
                  </a:rPr>
                  <a:t>&lt;</a:t>
                </a:r>
                <a14:m>
                  <m:oMath xmlns:m="http://schemas.openxmlformats.org/officeDocument/2006/math">
                    <m:rad>
                      <m:radPr>
                        <m:degHide m:val="on"/>
                        <m:ctrlPr>
                          <a:rPr lang="zh-CN" altLang="zh-CN" b="1" i="1"/>
                        </m:ctrlPr>
                      </m:radPr>
                      <m:deg/>
                      <m:e>
                        <m:r>
                          <a:rPr lang="en-US" altLang="zh-CN" b="1" i="1"/>
                          <m:t>𝟑</m:t>
                        </m:r>
                      </m:e>
                    </m:rad>
                    <m:r>
                      <a:rPr lang="zh-CN" altLang="zh-CN" b="1"/>
                      <m:t>＋</m:t>
                    </m:r>
                    <m:rad>
                      <m:radPr>
                        <m:degHide m:val="on"/>
                        <m:ctrlPr>
                          <a:rPr lang="zh-CN" altLang="zh-CN" b="1" i="1"/>
                        </m:ctrlPr>
                      </m:radPr>
                      <m:deg/>
                      <m:e>
                        <m:r>
                          <a:rPr lang="en-US" altLang="zh-CN" b="1" i="1"/>
                          <m:t>𝟔</m:t>
                        </m:r>
                      </m:e>
                    </m:rad>
                  </m:oMath>
                </a14:m>
                <a:r>
                  <a:rPr lang="zh-CN" altLang="zh-CN" b="1" dirty="0">
                    <a:latin typeface="Times New Roman" pitchFamily="18" charset="0"/>
                    <a:cs typeface="Times New Roman" pitchFamily="18" charset="0"/>
                  </a:rPr>
                  <a:t>，</a:t>
                </a:r>
                <a:endParaRPr lang="zh-CN" altLang="zh-CN" dirty="0">
                  <a:latin typeface="Times New Roman" pitchFamily="18" charset="0"/>
                  <a:cs typeface="Times New Roman" pitchFamily="18" charset="0"/>
                </a:endParaRPr>
              </a:p>
              <a:p>
                <a:r>
                  <a:rPr lang="zh-CN" altLang="zh-CN" b="1" dirty="0">
                    <a:latin typeface="Times New Roman" pitchFamily="18" charset="0"/>
                    <a:cs typeface="Times New Roman" pitchFamily="18" charset="0"/>
                  </a:rPr>
                  <a:t>只需证</a:t>
                </a:r>
                <a:r>
                  <a:rPr lang="en-US" altLang="zh-CN" b="1" dirty="0">
                    <a:latin typeface="Times New Roman" pitchFamily="18" charset="0"/>
                    <a:cs typeface="Times New Roman" pitchFamily="18" charset="0"/>
                  </a:rPr>
                  <a:t>(</a:t>
                </a:r>
                <a14:m>
                  <m:oMath xmlns:m="http://schemas.openxmlformats.org/officeDocument/2006/math">
                    <m:rad>
                      <m:radPr>
                        <m:degHide m:val="on"/>
                        <m:ctrlPr>
                          <a:rPr lang="zh-CN" altLang="zh-CN" b="1" i="1"/>
                        </m:ctrlPr>
                      </m:radPr>
                      <m:deg/>
                      <m:e>
                        <m:r>
                          <a:rPr lang="en-US" altLang="zh-CN" b="1" i="1"/>
                          <m:t>𝟐</m:t>
                        </m:r>
                      </m:e>
                    </m:rad>
                    <m:r>
                      <a:rPr lang="zh-CN" altLang="zh-CN" b="1"/>
                      <m:t>＋</m:t>
                    </m:r>
                    <m:rad>
                      <m:radPr>
                        <m:degHide m:val="on"/>
                        <m:ctrlPr>
                          <a:rPr lang="zh-CN" altLang="zh-CN" b="1" i="1"/>
                        </m:ctrlPr>
                      </m:radPr>
                      <m:deg/>
                      <m:e>
                        <m:r>
                          <a:rPr lang="en-US" altLang="zh-CN" b="1" i="1"/>
                          <m:t>𝟕</m:t>
                        </m:r>
                      </m:e>
                    </m:rad>
                  </m:oMath>
                </a14:m>
                <a:r>
                  <a:rPr lang="en-US" altLang="zh-CN" b="1" dirty="0">
                    <a:latin typeface="Times New Roman" pitchFamily="18" charset="0"/>
                    <a:cs typeface="Times New Roman" pitchFamily="18" charset="0"/>
                  </a:rPr>
                  <a:t>)</a:t>
                </a:r>
                <a:r>
                  <a:rPr lang="en-US" altLang="zh-CN" b="1" baseline="30000" dirty="0">
                    <a:latin typeface="Times New Roman" pitchFamily="18" charset="0"/>
                    <a:cs typeface="Times New Roman" pitchFamily="18" charset="0"/>
                  </a:rPr>
                  <a:t>2</a:t>
                </a:r>
                <a:r>
                  <a:rPr lang="en-US" altLang="zh-CN" b="1" dirty="0">
                    <a:latin typeface="Times New Roman" pitchFamily="18" charset="0"/>
                    <a:cs typeface="Times New Roman" pitchFamily="18" charset="0"/>
                  </a:rPr>
                  <a:t>&lt;(</a:t>
                </a:r>
                <a14:m>
                  <m:oMath xmlns:m="http://schemas.openxmlformats.org/officeDocument/2006/math">
                    <m:rad>
                      <m:radPr>
                        <m:degHide m:val="on"/>
                        <m:ctrlPr>
                          <a:rPr lang="zh-CN" altLang="zh-CN" b="1" i="1"/>
                        </m:ctrlPr>
                      </m:radPr>
                      <m:deg/>
                      <m:e>
                        <m:r>
                          <a:rPr lang="en-US" altLang="zh-CN" b="1" i="1"/>
                          <m:t>𝟑</m:t>
                        </m:r>
                      </m:e>
                    </m:rad>
                    <m:r>
                      <a:rPr lang="zh-CN" altLang="zh-CN" b="1"/>
                      <m:t>＋</m:t>
                    </m:r>
                    <m:rad>
                      <m:radPr>
                        <m:degHide m:val="on"/>
                        <m:ctrlPr>
                          <a:rPr lang="zh-CN" altLang="zh-CN" b="1" i="1"/>
                        </m:ctrlPr>
                      </m:radPr>
                      <m:deg/>
                      <m:e>
                        <m:r>
                          <a:rPr lang="en-US" altLang="zh-CN" b="1" i="1"/>
                          <m:t>𝟔</m:t>
                        </m:r>
                      </m:e>
                    </m:rad>
                  </m:oMath>
                </a14:m>
                <a:r>
                  <a:rPr lang="en-US" altLang="zh-CN" b="1" dirty="0">
                    <a:latin typeface="Times New Roman" pitchFamily="18" charset="0"/>
                    <a:cs typeface="Times New Roman" pitchFamily="18" charset="0"/>
                  </a:rPr>
                  <a:t>)</a:t>
                </a:r>
                <a:r>
                  <a:rPr lang="en-US" altLang="zh-CN" b="1" baseline="30000" dirty="0">
                    <a:latin typeface="Times New Roman" pitchFamily="18" charset="0"/>
                    <a:cs typeface="Times New Roman" pitchFamily="18" charset="0"/>
                  </a:rPr>
                  <a:t>2</a:t>
                </a:r>
                <a:r>
                  <a:rPr lang="zh-CN" altLang="zh-CN" b="1" dirty="0">
                    <a:latin typeface="Times New Roman" pitchFamily="18" charset="0"/>
                    <a:cs typeface="Times New Roman" pitchFamily="18" charset="0"/>
                  </a:rPr>
                  <a:t>，</a:t>
                </a:r>
                <a:endParaRPr lang="zh-CN" altLang="zh-CN" dirty="0">
                  <a:latin typeface="Times New Roman" pitchFamily="18" charset="0"/>
                  <a:cs typeface="Times New Roman" pitchFamily="18" charset="0"/>
                </a:endParaRPr>
              </a:p>
              <a:p>
                <a:r>
                  <a:rPr lang="zh-CN" altLang="zh-CN" b="1" dirty="0">
                    <a:latin typeface="Times New Roman" pitchFamily="18" charset="0"/>
                    <a:cs typeface="Times New Roman" pitchFamily="18" charset="0"/>
                  </a:rPr>
                  <a:t>展开得</a:t>
                </a:r>
                <a:r>
                  <a:rPr lang="en-US" altLang="zh-CN" b="1" dirty="0">
                    <a:latin typeface="Times New Roman" pitchFamily="18" charset="0"/>
                    <a:cs typeface="Times New Roman" pitchFamily="18" charset="0"/>
                  </a:rPr>
                  <a:t>9</a:t>
                </a:r>
                <a:r>
                  <a:rPr lang="zh-CN" altLang="zh-CN" b="1" dirty="0">
                    <a:latin typeface="Times New Roman" pitchFamily="18" charset="0"/>
                    <a:cs typeface="Times New Roman" pitchFamily="18" charset="0"/>
                  </a:rPr>
                  <a:t>＋</a:t>
                </a:r>
                <a:r>
                  <a:rPr lang="en-US" altLang="zh-CN" b="1" dirty="0">
                    <a:latin typeface="Times New Roman" pitchFamily="18" charset="0"/>
                    <a:cs typeface="Times New Roman" pitchFamily="18" charset="0"/>
                  </a:rPr>
                  <a:t>2</a:t>
                </a:r>
                <a14:m>
                  <m:oMath xmlns:m="http://schemas.openxmlformats.org/officeDocument/2006/math">
                    <m:rad>
                      <m:radPr>
                        <m:degHide m:val="on"/>
                        <m:ctrlPr>
                          <a:rPr lang="zh-CN" altLang="zh-CN" b="1" i="1"/>
                        </m:ctrlPr>
                      </m:radPr>
                      <m:deg/>
                      <m:e>
                        <m:r>
                          <a:rPr lang="en-US" altLang="zh-CN" b="1" i="1"/>
                          <m:t>𝟏𝟒</m:t>
                        </m:r>
                      </m:e>
                    </m:rad>
                  </m:oMath>
                </a14:m>
                <a:r>
                  <a:rPr lang="en-US" altLang="zh-CN" b="1" dirty="0">
                    <a:latin typeface="Times New Roman" pitchFamily="18" charset="0"/>
                    <a:cs typeface="Times New Roman" pitchFamily="18" charset="0"/>
                  </a:rPr>
                  <a:t>&lt;9</a:t>
                </a:r>
                <a:r>
                  <a:rPr lang="zh-CN" altLang="zh-CN" b="1" dirty="0">
                    <a:latin typeface="Times New Roman" pitchFamily="18" charset="0"/>
                    <a:cs typeface="Times New Roman" pitchFamily="18" charset="0"/>
                  </a:rPr>
                  <a:t>＋</a:t>
                </a:r>
                <a:r>
                  <a:rPr lang="en-US" altLang="zh-CN" b="1" dirty="0">
                    <a:latin typeface="Times New Roman" pitchFamily="18" charset="0"/>
                    <a:cs typeface="Times New Roman" pitchFamily="18" charset="0"/>
                  </a:rPr>
                  <a:t>2</a:t>
                </a:r>
                <a14:m>
                  <m:oMath xmlns:m="http://schemas.openxmlformats.org/officeDocument/2006/math">
                    <m:rad>
                      <m:radPr>
                        <m:degHide m:val="on"/>
                        <m:ctrlPr>
                          <a:rPr lang="zh-CN" altLang="zh-CN" b="1" i="1"/>
                        </m:ctrlPr>
                      </m:radPr>
                      <m:deg/>
                      <m:e>
                        <m:r>
                          <a:rPr lang="en-US" altLang="zh-CN" b="1" i="1"/>
                          <m:t>𝟏𝟖</m:t>
                        </m:r>
                      </m:e>
                    </m:rad>
                  </m:oMath>
                </a14:m>
                <a:r>
                  <a:rPr lang="zh-CN" altLang="zh-CN" b="1" dirty="0">
                    <a:latin typeface="Times New Roman" pitchFamily="18" charset="0"/>
                    <a:cs typeface="Times New Roman" pitchFamily="18" charset="0"/>
                  </a:rPr>
                  <a:t>， </a:t>
                </a:r>
                <a:endParaRPr lang="zh-CN" altLang="zh-CN" dirty="0">
                  <a:latin typeface="Times New Roman" pitchFamily="18" charset="0"/>
                  <a:cs typeface="Times New Roman" pitchFamily="18" charset="0"/>
                </a:endParaRPr>
              </a:p>
              <a:p>
                <a:r>
                  <a:rPr lang="zh-CN" altLang="zh-CN" b="1" dirty="0">
                    <a:latin typeface="Times New Roman" pitchFamily="18" charset="0"/>
                    <a:cs typeface="Times New Roman" pitchFamily="18" charset="0"/>
                  </a:rPr>
                  <a:t>只需证</a:t>
                </a:r>
                <a14:m>
                  <m:oMath xmlns:m="http://schemas.openxmlformats.org/officeDocument/2006/math">
                    <m:rad>
                      <m:radPr>
                        <m:degHide m:val="on"/>
                        <m:ctrlPr>
                          <a:rPr lang="zh-CN" altLang="zh-CN" b="1" i="1"/>
                        </m:ctrlPr>
                      </m:radPr>
                      <m:deg/>
                      <m:e>
                        <m:r>
                          <a:rPr lang="en-US" altLang="zh-CN" b="1" i="1"/>
                          <m:t>𝟏𝟒</m:t>
                        </m:r>
                      </m:e>
                    </m:rad>
                  </m:oMath>
                </a14:m>
                <a:r>
                  <a:rPr lang="en-US" altLang="zh-CN" b="1" dirty="0">
                    <a:latin typeface="Times New Roman" pitchFamily="18" charset="0"/>
                    <a:cs typeface="Times New Roman" pitchFamily="18" charset="0"/>
                  </a:rPr>
                  <a:t>&lt;</a:t>
                </a:r>
                <a14:m>
                  <m:oMath xmlns:m="http://schemas.openxmlformats.org/officeDocument/2006/math">
                    <m:rad>
                      <m:radPr>
                        <m:degHide m:val="on"/>
                        <m:ctrlPr>
                          <a:rPr lang="zh-CN" altLang="zh-CN" b="1" i="1"/>
                        </m:ctrlPr>
                      </m:radPr>
                      <m:deg/>
                      <m:e>
                        <m:r>
                          <a:rPr lang="en-US" altLang="zh-CN" b="1" i="1"/>
                          <m:t>𝟏𝟖</m:t>
                        </m:r>
                      </m:e>
                    </m:rad>
                  </m:oMath>
                </a14:m>
                <a:r>
                  <a:rPr lang="zh-CN" altLang="zh-CN" b="1" dirty="0">
                    <a:latin typeface="Times New Roman" pitchFamily="18" charset="0"/>
                    <a:cs typeface="Times New Roman" pitchFamily="18" charset="0"/>
                  </a:rPr>
                  <a:t>，</a:t>
                </a:r>
                <a:endParaRPr lang="zh-CN" altLang="zh-CN" dirty="0">
                  <a:latin typeface="Times New Roman" pitchFamily="18" charset="0"/>
                  <a:cs typeface="Times New Roman" pitchFamily="18" charset="0"/>
                </a:endParaRPr>
              </a:p>
              <a:p>
                <a:r>
                  <a:rPr lang="zh-CN" altLang="zh-CN" b="1" dirty="0">
                    <a:latin typeface="Times New Roman" pitchFamily="18" charset="0"/>
                    <a:cs typeface="Times New Roman" pitchFamily="18" charset="0"/>
                  </a:rPr>
                  <a:t>只需证</a:t>
                </a:r>
                <a:r>
                  <a:rPr lang="en-US" altLang="zh-CN" b="1" dirty="0">
                    <a:latin typeface="Times New Roman" pitchFamily="18" charset="0"/>
                    <a:cs typeface="Times New Roman" pitchFamily="18" charset="0"/>
                  </a:rPr>
                  <a:t>14&lt;18.∵14&lt;18</a:t>
                </a:r>
                <a:r>
                  <a:rPr lang="zh-CN" altLang="zh-CN" b="1" dirty="0">
                    <a:latin typeface="Times New Roman" pitchFamily="18" charset="0"/>
                    <a:cs typeface="Times New Roman" pitchFamily="18" charset="0"/>
                  </a:rPr>
                  <a:t>成立， </a:t>
                </a:r>
                <a:endParaRPr lang="zh-CN" altLang="zh-CN" dirty="0">
                  <a:latin typeface="Times New Roman" pitchFamily="18" charset="0"/>
                  <a:cs typeface="Times New Roman" pitchFamily="18" charset="0"/>
                </a:endParaRPr>
              </a:p>
              <a:p>
                <a:r>
                  <a:rPr lang="en-US" altLang="zh-CN" b="1" dirty="0">
                    <a:latin typeface="Times New Roman" pitchFamily="18" charset="0"/>
                    <a:cs typeface="Times New Roman" pitchFamily="18" charset="0"/>
                  </a:rPr>
                  <a:t>∴</a:t>
                </a:r>
                <a14:m>
                  <m:oMath xmlns:m="http://schemas.openxmlformats.org/officeDocument/2006/math">
                    <m:rad>
                      <m:radPr>
                        <m:degHide m:val="on"/>
                        <m:ctrlPr>
                          <a:rPr lang="zh-CN" altLang="zh-CN" b="1" i="1"/>
                        </m:ctrlPr>
                      </m:radPr>
                      <m:deg/>
                      <m:e>
                        <m:r>
                          <a:rPr lang="en-US" altLang="zh-CN" b="1" i="1"/>
                          <m:t>𝟐</m:t>
                        </m:r>
                      </m:e>
                    </m:rad>
                    <m:r>
                      <a:rPr lang="zh-CN" altLang="zh-CN" b="1"/>
                      <m:t>＋</m:t>
                    </m:r>
                    <m:rad>
                      <m:radPr>
                        <m:degHide m:val="on"/>
                        <m:ctrlPr>
                          <a:rPr lang="zh-CN" altLang="zh-CN" b="1" i="1"/>
                        </m:ctrlPr>
                      </m:radPr>
                      <m:deg/>
                      <m:e>
                        <m:r>
                          <a:rPr lang="en-US" altLang="zh-CN" b="1" i="1"/>
                          <m:t>𝟕</m:t>
                        </m:r>
                      </m:e>
                    </m:rad>
                  </m:oMath>
                </a14:m>
                <a:r>
                  <a:rPr lang="en-US" altLang="zh-CN" b="1" dirty="0">
                    <a:latin typeface="Times New Roman" pitchFamily="18" charset="0"/>
                    <a:cs typeface="Times New Roman" pitchFamily="18" charset="0"/>
                  </a:rPr>
                  <a:t>&lt;</a:t>
                </a:r>
                <a14:m>
                  <m:oMath xmlns:m="http://schemas.openxmlformats.org/officeDocument/2006/math">
                    <m:rad>
                      <m:radPr>
                        <m:degHide m:val="on"/>
                        <m:ctrlPr>
                          <a:rPr lang="zh-CN" altLang="zh-CN" b="1" i="1"/>
                        </m:ctrlPr>
                      </m:radPr>
                      <m:deg/>
                      <m:e>
                        <m:r>
                          <a:rPr lang="en-US" altLang="zh-CN" b="1" i="1"/>
                          <m:t>𝟑</m:t>
                        </m:r>
                      </m:e>
                    </m:rad>
                    <m:r>
                      <a:rPr lang="zh-CN" altLang="zh-CN" b="1"/>
                      <m:t>＋</m:t>
                    </m:r>
                    <m:rad>
                      <m:radPr>
                        <m:degHide m:val="on"/>
                        <m:ctrlPr>
                          <a:rPr lang="zh-CN" altLang="zh-CN" b="1" i="1"/>
                        </m:ctrlPr>
                      </m:radPr>
                      <m:deg/>
                      <m:e>
                        <m:r>
                          <a:rPr lang="en-US" altLang="zh-CN" b="1" i="1"/>
                          <m:t>𝟔</m:t>
                        </m:r>
                      </m:e>
                    </m:rad>
                  </m:oMath>
                </a14:m>
                <a:r>
                  <a:rPr lang="zh-CN" altLang="zh-CN" b="1" dirty="0">
                    <a:latin typeface="Times New Roman" pitchFamily="18" charset="0"/>
                    <a:cs typeface="Times New Roman" pitchFamily="18" charset="0"/>
                  </a:rPr>
                  <a:t>成立</a:t>
                </a:r>
                <a:r>
                  <a:rPr lang="en-US" altLang="zh-CN" b="1" dirty="0" smtClean="0">
                    <a:latin typeface="Times New Roman" pitchFamily="18" charset="0"/>
                    <a:cs typeface="Times New Roman" pitchFamily="18" charset="0"/>
                  </a:rPr>
                  <a:t>.</a:t>
                </a:r>
                <a:endParaRPr lang="zh-CN" altLang="zh-CN" dirty="0">
                  <a:latin typeface="Times New Roman" pitchFamily="18" charset="0"/>
                  <a:cs typeface="Times New Roman" pitchFamily="18" charset="0"/>
                </a:endParaRPr>
              </a:p>
            </p:txBody>
          </p:sp>
        </mc:Choice>
        <mc:Fallback>
          <p:sp>
            <p:nvSpPr>
              <p:cNvPr id="14338" name="副标题 2"/>
              <p:cNvSpPr>
                <a:spLocks noGrp="1" noRot="1" noChangeAspect="1" noMove="1" noResize="1" noEditPoints="1" noAdjustHandles="1" noChangeArrowheads="1" noChangeShapeType="1" noTextEdit="1"/>
              </p:cNvSpPr>
              <p:nvPr>
                <p:ph idx="1"/>
              </p:nvPr>
            </p:nvSpPr>
            <p:spPr>
              <a:xfrm>
                <a:off x="179512" y="1340768"/>
                <a:ext cx="8640960" cy="5328592"/>
              </a:xfrm>
              <a:blipFill rotWithShape="1">
                <a:blip r:embed="rId4"/>
                <a:stretch>
                  <a:fillRect l="-1551" t="-1144"/>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6013721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4338">
                                            <p:txEl>
                                              <p:pRg st="0" end="0"/>
                                            </p:txEl>
                                          </p:spTgt>
                                        </p:tgtEl>
                                        <p:attrNameLst>
                                          <p:attrName>style.visibility</p:attrName>
                                        </p:attrNameLst>
                                      </p:cBhvr>
                                      <p:to>
                                        <p:strVal val="visible"/>
                                      </p:to>
                                    </p:set>
                                    <p:animEffect transition="in" filter="fade">
                                      <p:cBhvr>
                                        <p:cTn id="7" dur="1000"/>
                                        <p:tgtEl>
                                          <p:spTgt spid="14338">
                                            <p:txEl>
                                              <p:pRg st="0" end="0"/>
                                            </p:txEl>
                                          </p:spTgt>
                                        </p:tgtEl>
                                      </p:cBhvr>
                                    </p:animEffect>
                                    <p:anim calcmode="lin" valueType="num">
                                      <p:cBhvr>
                                        <p:cTn id="8" dur="1000" fill="hold"/>
                                        <p:tgtEl>
                                          <p:spTgt spid="14338">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14338">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4338">
                                            <p:txEl>
                                              <p:pRg st="1" end="1"/>
                                            </p:txEl>
                                          </p:spTgt>
                                        </p:tgtEl>
                                        <p:attrNameLst>
                                          <p:attrName>style.visibility</p:attrName>
                                        </p:attrNameLst>
                                      </p:cBhvr>
                                      <p:to>
                                        <p:strVal val="visible"/>
                                      </p:to>
                                    </p:set>
                                    <p:animEffect transition="in" filter="fade">
                                      <p:cBhvr>
                                        <p:cTn id="14" dur="1000"/>
                                        <p:tgtEl>
                                          <p:spTgt spid="14338">
                                            <p:txEl>
                                              <p:pRg st="1" end="1"/>
                                            </p:txEl>
                                          </p:spTgt>
                                        </p:tgtEl>
                                      </p:cBhvr>
                                    </p:animEffect>
                                    <p:anim calcmode="lin" valueType="num">
                                      <p:cBhvr>
                                        <p:cTn id="15" dur="1000" fill="hold"/>
                                        <p:tgtEl>
                                          <p:spTgt spid="14338">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14338">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4338">
                                            <p:txEl>
                                              <p:pRg st="2" end="2"/>
                                            </p:txEl>
                                          </p:spTgt>
                                        </p:tgtEl>
                                        <p:attrNameLst>
                                          <p:attrName>style.visibility</p:attrName>
                                        </p:attrNameLst>
                                      </p:cBhvr>
                                      <p:to>
                                        <p:strVal val="visible"/>
                                      </p:to>
                                    </p:set>
                                    <p:animEffect transition="in" filter="fade">
                                      <p:cBhvr>
                                        <p:cTn id="21" dur="1000"/>
                                        <p:tgtEl>
                                          <p:spTgt spid="14338">
                                            <p:txEl>
                                              <p:pRg st="2" end="2"/>
                                            </p:txEl>
                                          </p:spTgt>
                                        </p:tgtEl>
                                      </p:cBhvr>
                                    </p:animEffect>
                                    <p:anim calcmode="lin" valueType="num">
                                      <p:cBhvr>
                                        <p:cTn id="22" dur="1000" fill="hold"/>
                                        <p:tgtEl>
                                          <p:spTgt spid="14338">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14338">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14338">
                                            <p:txEl>
                                              <p:pRg st="3" end="3"/>
                                            </p:txEl>
                                          </p:spTgt>
                                        </p:tgtEl>
                                        <p:attrNameLst>
                                          <p:attrName>style.visibility</p:attrName>
                                        </p:attrNameLst>
                                      </p:cBhvr>
                                      <p:to>
                                        <p:strVal val="visible"/>
                                      </p:to>
                                    </p:set>
                                    <p:animEffect transition="in" filter="fade">
                                      <p:cBhvr>
                                        <p:cTn id="28" dur="1000"/>
                                        <p:tgtEl>
                                          <p:spTgt spid="14338">
                                            <p:txEl>
                                              <p:pRg st="3" end="3"/>
                                            </p:txEl>
                                          </p:spTgt>
                                        </p:tgtEl>
                                      </p:cBhvr>
                                    </p:animEffect>
                                    <p:anim calcmode="lin" valueType="num">
                                      <p:cBhvr>
                                        <p:cTn id="29" dur="1000" fill="hold"/>
                                        <p:tgtEl>
                                          <p:spTgt spid="14338">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14338">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14338">
                                            <p:txEl>
                                              <p:pRg st="4" end="4"/>
                                            </p:txEl>
                                          </p:spTgt>
                                        </p:tgtEl>
                                        <p:attrNameLst>
                                          <p:attrName>style.visibility</p:attrName>
                                        </p:attrNameLst>
                                      </p:cBhvr>
                                      <p:to>
                                        <p:strVal val="visible"/>
                                      </p:to>
                                    </p:set>
                                    <p:animEffect transition="in" filter="fade">
                                      <p:cBhvr>
                                        <p:cTn id="35" dur="1000"/>
                                        <p:tgtEl>
                                          <p:spTgt spid="14338">
                                            <p:txEl>
                                              <p:pRg st="4" end="4"/>
                                            </p:txEl>
                                          </p:spTgt>
                                        </p:tgtEl>
                                      </p:cBhvr>
                                    </p:animEffect>
                                    <p:anim calcmode="lin" valueType="num">
                                      <p:cBhvr>
                                        <p:cTn id="36" dur="1000" fill="hold"/>
                                        <p:tgtEl>
                                          <p:spTgt spid="14338">
                                            <p:txEl>
                                              <p:pRg st="4" end="4"/>
                                            </p:txEl>
                                          </p:spTgt>
                                        </p:tgtEl>
                                        <p:attrNameLst>
                                          <p:attrName>ppt_x</p:attrName>
                                        </p:attrNameLst>
                                      </p:cBhvr>
                                      <p:tavLst>
                                        <p:tav tm="0">
                                          <p:val>
                                            <p:strVal val="#ppt_x"/>
                                          </p:val>
                                        </p:tav>
                                        <p:tav tm="100000">
                                          <p:val>
                                            <p:strVal val="#ppt_x"/>
                                          </p:val>
                                        </p:tav>
                                      </p:tavLst>
                                    </p:anim>
                                    <p:anim calcmode="lin" valueType="num">
                                      <p:cBhvr>
                                        <p:cTn id="37" dur="1000" fill="hold"/>
                                        <p:tgtEl>
                                          <p:spTgt spid="14338">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14338">
                                            <p:txEl>
                                              <p:pRg st="5" end="5"/>
                                            </p:txEl>
                                          </p:spTgt>
                                        </p:tgtEl>
                                        <p:attrNameLst>
                                          <p:attrName>style.visibility</p:attrName>
                                        </p:attrNameLst>
                                      </p:cBhvr>
                                      <p:to>
                                        <p:strVal val="visible"/>
                                      </p:to>
                                    </p:set>
                                    <p:animEffect transition="in" filter="fade">
                                      <p:cBhvr>
                                        <p:cTn id="42" dur="1000"/>
                                        <p:tgtEl>
                                          <p:spTgt spid="14338">
                                            <p:txEl>
                                              <p:pRg st="5" end="5"/>
                                            </p:txEl>
                                          </p:spTgt>
                                        </p:tgtEl>
                                      </p:cBhvr>
                                    </p:animEffect>
                                    <p:anim calcmode="lin" valueType="num">
                                      <p:cBhvr>
                                        <p:cTn id="43" dur="1000" fill="hold"/>
                                        <p:tgtEl>
                                          <p:spTgt spid="14338">
                                            <p:txEl>
                                              <p:pRg st="5" end="5"/>
                                            </p:txEl>
                                          </p:spTgt>
                                        </p:tgtEl>
                                        <p:attrNameLst>
                                          <p:attrName>ppt_x</p:attrName>
                                        </p:attrNameLst>
                                      </p:cBhvr>
                                      <p:tavLst>
                                        <p:tav tm="0">
                                          <p:val>
                                            <p:strVal val="#ppt_x"/>
                                          </p:val>
                                        </p:tav>
                                        <p:tav tm="100000">
                                          <p:val>
                                            <p:strVal val="#ppt_x"/>
                                          </p:val>
                                        </p:tav>
                                      </p:tavLst>
                                    </p:anim>
                                    <p:anim calcmode="lin" valueType="num">
                                      <p:cBhvr>
                                        <p:cTn id="44" dur="1000" fill="hold"/>
                                        <p:tgtEl>
                                          <p:spTgt spid="14338">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grpId="0" nodeType="clickEffect">
                                  <p:stCondLst>
                                    <p:cond delay="0"/>
                                  </p:stCondLst>
                                  <p:childTnLst>
                                    <p:set>
                                      <p:cBhvr>
                                        <p:cTn id="48" dur="1" fill="hold">
                                          <p:stCondLst>
                                            <p:cond delay="0"/>
                                          </p:stCondLst>
                                        </p:cTn>
                                        <p:tgtEl>
                                          <p:spTgt spid="14338">
                                            <p:txEl>
                                              <p:pRg st="6" end="6"/>
                                            </p:txEl>
                                          </p:spTgt>
                                        </p:tgtEl>
                                        <p:attrNameLst>
                                          <p:attrName>style.visibility</p:attrName>
                                        </p:attrNameLst>
                                      </p:cBhvr>
                                      <p:to>
                                        <p:strVal val="visible"/>
                                      </p:to>
                                    </p:set>
                                    <p:animEffect transition="in" filter="fade">
                                      <p:cBhvr>
                                        <p:cTn id="49" dur="1000"/>
                                        <p:tgtEl>
                                          <p:spTgt spid="14338">
                                            <p:txEl>
                                              <p:pRg st="6" end="6"/>
                                            </p:txEl>
                                          </p:spTgt>
                                        </p:tgtEl>
                                      </p:cBhvr>
                                    </p:animEffect>
                                    <p:anim calcmode="lin" valueType="num">
                                      <p:cBhvr>
                                        <p:cTn id="50" dur="1000" fill="hold"/>
                                        <p:tgtEl>
                                          <p:spTgt spid="14338">
                                            <p:txEl>
                                              <p:pRg st="6" end="6"/>
                                            </p:txEl>
                                          </p:spTgt>
                                        </p:tgtEl>
                                        <p:attrNameLst>
                                          <p:attrName>ppt_x</p:attrName>
                                        </p:attrNameLst>
                                      </p:cBhvr>
                                      <p:tavLst>
                                        <p:tav tm="0">
                                          <p:val>
                                            <p:strVal val="#ppt_x"/>
                                          </p:val>
                                        </p:tav>
                                        <p:tav tm="100000">
                                          <p:val>
                                            <p:strVal val="#ppt_x"/>
                                          </p:val>
                                        </p:tav>
                                      </p:tavLst>
                                    </p:anim>
                                    <p:anim calcmode="lin" valueType="num">
                                      <p:cBhvr>
                                        <p:cTn id="51" dur="1000" fill="hold"/>
                                        <p:tgtEl>
                                          <p:spTgt spid="14338">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grpId="0" nodeType="clickEffect">
                                  <p:stCondLst>
                                    <p:cond delay="0"/>
                                  </p:stCondLst>
                                  <p:childTnLst>
                                    <p:set>
                                      <p:cBhvr>
                                        <p:cTn id="55" dur="1" fill="hold">
                                          <p:stCondLst>
                                            <p:cond delay="0"/>
                                          </p:stCondLst>
                                        </p:cTn>
                                        <p:tgtEl>
                                          <p:spTgt spid="14338">
                                            <p:txEl>
                                              <p:pRg st="7" end="7"/>
                                            </p:txEl>
                                          </p:spTgt>
                                        </p:tgtEl>
                                        <p:attrNameLst>
                                          <p:attrName>style.visibility</p:attrName>
                                        </p:attrNameLst>
                                      </p:cBhvr>
                                      <p:to>
                                        <p:strVal val="visible"/>
                                      </p:to>
                                    </p:set>
                                    <p:animEffect transition="in" filter="fade">
                                      <p:cBhvr>
                                        <p:cTn id="56" dur="1000"/>
                                        <p:tgtEl>
                                          <p:spTgt spid="14338">
                                            <p:txEl>
                                              <p:pRg st="7" end="7"/>
                                            </p:txEl>
                                          </p:spTgt>
                                        </p:tgtEl>
                                      </p:cBhvr>
                                    </p:animEffect>
                                    <p:anim calcmode="lin" valueType="num">
                                      <p:cBhvr>
                                        <p:cTn id="57" dur="1000" fill="hold"/>
                                        <p:tgtEl>
                                          <p:spTgt spid="14338">
                                            <p:txEl>
                                              <p:pRg st="7" end="7"/>
                                            </p:txEl>
                                          </p:spTgt>
                                        </p:tgtEl>
                                        <p:attrNameLst>
                                          <p:attrName>ppt_x</p:attrName>
                                        </p:attrNameLst>
                                      </p:cBhvr>
                                      <p:tavLst>
                                        <p:tav tm="0">
                                          <p:val>
                                            <p:strVal val="#ppt_x"/>
                                          </p:val>
                                        </p:tav>
                                        <p:tav tm="100000">
                                          <p:val>
                                            <p:strVal val="#ppt_x"/>
                                          </p:val>
                                        </p:tav>
                                      </p:tavLst>
                                    </p:anim>
                                    <p:anim calcmode="lin" valueType="num">
                                      <p:cBhvr>
                                        <p:cTn id="58" dur="1000" fill="hold"/>
                                        <p:tgtEl>
                                          <p:spTgt spid="14338">
                                            <p:txEl>
                                              <p:pRg st="7" end="7"/>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38" grpId="0" build="p"/>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696</TotalTime>
  <Words>4192</Words>
  <Application>Microsoft Office PowerPoint</Application>
  <PresentationFormat>全屏显示(4:3)</PresentationFormat>
  <Paragraphs>212</Paragraphs>
  <Slides>35</Slides>
  <Notes>0</Notes>
  <HiddenSlides>0</HiddenSlides>
  <MMClips>0</MMClips>
  <ScaleCrop>false</ScaleCrop>
  <HeadingPairs>
    <vt:vector size="4" baseType="variant">
      <vt:variant>
        <vt:lpstr>主题</vt:lpstr>
      </vt:variant>
      <vt:variant>
        <vt:i4>1</vt:i4>
      </vt:variant>
      <vt:variant>
        <vt:lpstr>幻灯片标题</vt:lpstr>
      </vt:variant>
      <vt:variant>
        <vt:i4>35</vt:i4>
      </vt:variant>
    </vt:vector>
  </HeadingPairs>
  <TitlesOfParts>
    <vt:vector size="36" baseType="lpstr">
      <vt:lpstr>Office 主题​​</vt:lpstr>
      <vt:lpstr>高中数学人教A版 选修4－5 不等式选讲</vt:lpstr>
      <vt:lpstr>第6课时　不等式证法（一）</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第6课时　不等式的证法（一）</vt:lpstr>
      <vt:lpstr>Thanks</vt:lpstr>
    </vt:vector>
  </TitlesOfParts>
  <Company>Users</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Windows 用户</dc:creator>
  <cp:lastModifiedBy>Windows 用户</cp:lastModifiedBy>
  <cp:revision>67</cp:revision>
  <dcterms:created xsi:type="dcterms:W3CDTF">2016-09-07T13:58:31Z</dcterms:created>
  <dcterms:modified xsi:type="dcterms:W3CDTF">2017-05-14T12:58:16Z</dcterms:modified>
</cp:coreProperties>
</file>