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49" r:id="rId5"/>
    <p:sldId id="350" r:id="rId6"/>
    <p:sldId id="351" r:id="rId7"/>
    <p:sldId id="352" r:id="rId8"/>
    <p:sldId id="353" r:id="rId9"/>
    <p:sldId id="354" r:id="rId10"/>
    <p:sldId id="355" r:id="rId11"/>
    <p:sldId id="332" r:id="rId12"/>
    <p:sldId id="356" r:id="rId13"/>
    <p:sldId id="357" r:id="rId14"/>
    <p:sldId id="358" r:id="rId15"/>
    <p:sldId id="359" r:id="rId16"/>
    <p:sldId id="361" r:id="rId17"/>
    <p:sldId id="363" r:id="rId18"/>
    <p:sldId id="362" r:id="rId19"/>
    <p:sldId id="364" r:id="rId20"/>
    <p:sldId id="365" r:id="rId21"/>
    <p:sldId id="366" r:id="rId22"/>
    <p:sldId id="285" r:id="rId23"/>
    <p:sldId id="367" r:id="rId24"/>
    <p:sldId id="368" r:id="rId25"/>
    <p:sldId id="348" r:id="rId26"/>
    <p:sldId id="369" r:id="rId27"/>
    <p:sldId id="291" r:id="rId28"/>
    <p:sldId id="292" r:id="rId29"/>
    <p:sldId id="258" r:id="rId30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，有人在求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的最小值时，把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拆成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，再用三元均值不等式求最值，如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𝟐𝐱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𝟐𝐱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𝟐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6.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为什么不能把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拆成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𝟑𝐱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𝟐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𝟔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，小组讨论发表看法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【解析】等号成立的条件是三个数相等，所以平均拆解能确保三个数相等成立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6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73478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利用三元不等式求最值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)·(1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【方法指导】利用条件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，选择不等式的变形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即可进行最值的求解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4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a:rPr lang="zh-CN" altLang="zh-CN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𝐜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𝟖</m:t>
                        </m:r>
                      </m:num>
                      <m:den>
                        <m:r>
                          <a:rPr lang="en-US" altLang="zh-CN" b="1" i="1"/>
                          <m:t>𝟐𝟕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时，原式取得最大值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𝟖</m:t>
                        </m:r>
                      </m:num>
                      <m:den>
                        <m:r>
                          <a:rPr lang="en-US" altLang="zh-CN" b="1" i="1"/>
                          <m:t>𝟐𝟕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50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5449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.9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　　　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𝟑𝟔</m:t>
                        </m:r>
                      </m:e>
                    </m:ra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.13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不存在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𝟐𝐱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𝟐𝐱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𝟗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𝟑𝟔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𝟗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𝟗</m:t>
                            </m:r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时，等号成立，选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2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630915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利用三元不等式证明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均属于正实数，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≥9.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【方法指导】由已知条件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求出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，再利用三元不等式求出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的范围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329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4134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均属于正实数，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ad>
                          <m:radPr>
                            <m:ctrlPr>
                              <a:rPr lang="zh-CN" altLang="zh-CN" b="1" i="1"/>
                            </m:ctrlPr>
                          </m:radPr>
                          <m:deg>
                            <m:r>
                              <a:rPr lang="en-US" altLang="zh-CN" b="1" i="1"/>
                              <m:t>𝟑</m:t>
                            </m:r>
                          </m:deg>
                          <m:e>
                            <m:r>
                              <a:rPr lang="en-US" altLang="zh-CN" b="1" i="1"/>
                              <m:t>𝐚𝐛𝐜</m:t>
                            </m:r>
                          </m:e>
                        </m:rad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𝐚𝐛𝐜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≥9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299962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均属于正实数，求证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)≥9.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𝐚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𝐛</m:t>
                            </m:r>
                          </m:num>
                          <m:den>
                            <m:r>
                              <a:rPr lang="en-US" altLang="zh-CN" b="1" i="1"/>
                              <m:t>𝐜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𝐜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𝐛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𝐜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𝐚</m:t>
                            </m:r>
                          </m:num>
                          <m:den>
                            <m:r>
                              <a:rPr lang="en-US" altLang="zh-CN" b="1" i="1"/>
                              <m:t>𝐜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)·(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)≥9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1889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构造三元均值不等式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为锐角，且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【方法指导】充分利用条件中的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，结合待求证的不等式进行变换，然后注意使用基本不等式可以找到证明的突破口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93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6584849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den>
                    </m:f>
                  </m:oMath>
                </a14:m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den>
                    </m:f>
                  </m:oMath>
                </a14:m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结合已知</a:t>
                </a:r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得</a:t>
                </a:r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𝛂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𝐜𝐨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𝐬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𝛃</m:t>
                        </m:r>
                      </m:num>
                      <m:den>
                        <m:r>
                          <a:rPr lang="en-US" altLang="zh-CN" sz="2800" b="1" i="1"/>
                          <m:t>𝐬𝐢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𝐧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en-US" altLang="zh-CN" sz="2800" b="1" i="1"/>
                          <m:t>𝛄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r="-55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0384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𝛄</m:t>
                            </m:r>
                          </m:num>
                          <m:den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𝛂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𝛂</m:t>
                            </m:r>
                          </m:num>
                          <m:den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𝛃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𝛃</m:t>
                            </m:r>
                          </m:num>
                          <m:den>
                            <m:r>
                              <a:rPr lang="en-US" altLang="zh-CN" b="1" i="1"/>
                              <m:t>𝐬𝐢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𝐧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en-US" altLang="zh-CN" b="1" i="1"/>
                              <m:t>𝛄</m:t>
                            </m:r>
                          </m:den>
                        </m:f>
                      </m:e>
                    </m:ra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同理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219657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三元均值不等式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941168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二元基本不等式给出了两个正数的算术平均与几何平均的关系，那么这个不等式能否推广呢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例如，对于三个正数，会有怎样的不等式成立呢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)≥6⇒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𝛂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𝛃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𝐜𝐨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num>
                      <m:den>
                        <m:r>
                          <a:rPr lang="en-US" altLang="zh-CN" b="1" i="1"/>
                          <m:t>𝐬𝐢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𝐧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en-US" altLang="zh-CN" b="1" i="1"/>
                          <m:t>𝛄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07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72660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为锐角，求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θcos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)·(1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</m:t>
                        </m:r>
                      </m:num>
                      <m:den>
                        <m:r>
                          <a:rPr lang="en-US" altLang="zh-CN" b="1" i="1"/>
                          <m:t>𝟐𝟕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θ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max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𝟑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𝟗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805579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484313"/>
                <a:ext cx="8712968" cy="5185047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三个正数的算术－几何平均不等式具有将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转化为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积式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的功能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运用三个正数的算术－几何平均不等式时，要注意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(1)“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一正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，不论是三个数的或者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个数的算术－几何平均不等式，都要求是正数，否则不等式是不成立的，如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，取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，显然－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2≥6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484313"/>
                <a:ext cx="8712968" cy="5185047"/>
              </a:xfrm>
              <a:blipFill rotWithShape="1">
                <a:blip r:embed="rId2"/>
                <a:stretch>
                  <a:fillRect l="-1538" t="-1998" r="-167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二定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，包含两类求最值问题，一是已知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个正数的和为定值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为定值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，求其积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·…·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的最大值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二是已知积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·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·…·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为定值，求其和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的最小值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(3)“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三相等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，取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的条件是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…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-25000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，不能只是一部分相等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72687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重要不等式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≥3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的运用条件不一样，前者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，后者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∈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R</a:t>
            </a:r>
            <a:r>
              <a:rPr lang="zh-CN" altLang="zh-CN" b="1" baseline="-25000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，要注意区别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注意算术－几何平均不等式中的变形与拼凑方法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451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下面是两个同学求函数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的最大值的解法，请指出解法中的错误之处，并给出正确的解法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解法一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𝐱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𝟐</m:t>
                            </m:r>
                          </m:num>
                          <m:den>
                            <m:r>
                              <a:rPr lang="en-US" altLang="zh-CN" sz="2800" b="1" i="1"/>
                              <m:t>𝐱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𝟒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.∴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𝟒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解法二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𝟑</m:t>
                            </m:r>
                          </m:num>
                          <m:den>
                            <m:r>
                              <a:rPr lang="en-US" altLang="zh-CN" sz="2800" b="1" i="1"/>
                              <m:t>𝐱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𝟔𝐱</m:t>
                        </m:r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，当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ctrlPr>
                              <a:rPr lang="zh-CN" altLang="zh-CN" sz="2800" b="1" i="1"/>
                            </m:ctrlPr>
                          </m:radPr>
                          <m:deg>
                            <m:r>
                              <a:rPr lang="en-US" altLang="zh-CN" sz="2800" b="1" i="1"/>
                              <m:t>𝟑</m:t>
                            </m:r>
                          </m:deg>
                          <m:e>
                            <m:r>
                              <a:rPr lang="en-US" altLang="zh-CN" sz="2800" b="1" i="1"/>
                              <m:t>𝟏𝟐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 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𝟔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ad>
                              <m:radPr>
                                <m:ctrlPr>
                                  <a:rPr lang="zh-CN" altLang="zh-CN" sz="2800" b="1" i="1"/>
                                </m:ctrlPr>
                              </m:radPr>
                              <m:deg>
                                <m:r>
                                  <a:rPr lang="en-US" altLang="zh-CN" sz="2800" b="1" i="1"/>
                                  <m:t>𝟑</m:t>
                                </m:r>
                              </m:deg>
                              <m:e>
                                <m:r>
                                  <a:rPr lang="en-US" altLang="zh-CN" sz="2800" b="1" i="1"/>
                                  <m:t>𝟏𝟐</m:t>
                                </m:r>
                              </m:e>
                            </m:rad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𝟑</m:t>
                        </m:r>
                        <m:rad>
                          <m:radPr>
                            <m:ctrlPr>
                              <a:rPr lang="zh-CN" altLang="zh-CN" sz="2800" b="1" i="1"/>
                            </m:ctrlPr>
                          </m:radPr>
                          <m:deg>
                            <m:r>
                              <a:rPr lang="en-US" altLang="zh-CN" sz="2800" b="1" i="1"/>
                              <m:t>𝟑</m:t>
                            </m:r>
                          </m:deg>
                          <m:e>
                            <m:r>
                              <a:rPr lang="en-US" altLang="zh-CN" sz="2800" b="1" i="1"/>
                              <m:t>𝟏𝟐</m:t>
                            </m:r>
                          </m:e>
                        </m:rad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𝟔</m:t>
                        </m:r>
                      </m:deg>
                      <m:e>
                        <m:r>
                          <a:rPr lang="en-US" altLang="zh-CN" sz="2800" b="1" i="1"/>
                          <m:t>𝟑𝟐𝟒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98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以上两种解法均有错误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解法一错在取不到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，即不存在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使得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解法二错在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𝟔𝐱</m:t>
                        </m:r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不是定值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常数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正确解法如下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𝟐𝐱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𝟐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𝟑</m:t>
                            </m:r>
                          </m:num>
                          <m:den>
                            <m:r>
                              <a:rPr lang="en-US" altLang="zh-CN" sz="2800" b="1" i="1"/>
                              <m:t>𝟐𝐱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𝟑</m:t>
                            </m:r>
                          </m:num>
                          <m:den>
                            <m:r>
                              <a:rPr lang="en-US" altLang="zh-CN" sz="2800" b="1" i="1"/>
                              <m:t>𝟐𝐱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𝟗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e>
                    </m:rad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𝟑𝟔</m:t>
                        </m:r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ad>
                          <m:radPr>
                            <m:ctrlPr>
                              <a:rPr lang="zh-CN" altLang="zh-CN" sz="2800" b="1" i="1"/>
                            </m:ctrlPr>
                          </m:radPr>
                          <m:deg>
                            <m:r>
                              <a:rPr lang="en-US" altLang="zh-CN" sz="2800" b="1" i="1"/>
                              <m:t>𝟑</m:t>
                            </m:r>
                          </m:deg>
                          <m:e>
                            <m:r>
                              <a:rPr lang="en-US" altLang="zh-CN" sz="2800" b="1" i="1"/>
                              <m:t>𝟔</m:t>
                            </m:r>
                          </m:e>
                        </m:rad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sz="2800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i="1" baseline="-25000" dirty="0" err="1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𝟑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ad>
                      <m:radPr>
                        <m:ctrlPr>
                          <a:rPr lang="zh-CN" altLang="zh-CN" sz="2800" b="1" i="1"/>
                        </m:ctrlPr>
                      </m:radPr>
                      <m:deg>
                        <m:r>
                          <a:rPr lang="en-US" altLang="zh-CN" sz="2800" b="1" i="1"/>
                          <m:t>𝟑</m:t>
                        </m:r>
                      </m:deg>
                      <m:e>
                        <m:r>
                          <a:rPr lang="en-US" altLang="zh-CN" sz="2800" b="1" i="1"/>
                          <m:t>𝟑𝟔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4"/>
                <a:stretch>
                  <a:fillRect l="-1179" t="-1448" b="-59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653001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10" name="15CG2SXDXARA4-5-6.EPS" descr="id:2147491493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22312" y="2060848"/>
            <a:ext cx="7738120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三元均值不等式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预学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三元均值不等式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怎样利用二元基本不等式证明上面的不等式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𝟑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𝟑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𝟑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·2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6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baseline="-25000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想一想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学习了三元均值不等式后，某同学迷惑了，你能帮她解惑吗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下面是该同学对一道题的两种解法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4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334253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解法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𝟐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解法二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2≥3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𝟐</m:t>
                            </m:r>
                          </m:num>
                          <m:den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𝟒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min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𝟒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1412539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第二种解法错误，因为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不能同时成立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709354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为正数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的算术平均，称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为正数为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的几何平均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语言表述为三个正数的算术平均不小于它们的几何平均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想一想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上面的结论可以推广到一般情形，即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个正数的算术平均数不小于它们的几何平均数，当且仅当这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个正数都相等时，等号成立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试用数学语言写出上面的结论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42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490371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均属于正实数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r>
                          <a:rPr lang="zh-CN" altLang="zh-CN" b="1"/>
                          <m:t>＋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a:rPr lang="zh-CN" altLang="zh-CN" b="1"/>
                          <m:t>＋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…</m:t>
                        </m:r>
                        <m:r>
                          <a:rPr lang="zh-CN" altLang="zh-CN" b="1"/>
                          <m:t>＋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𝐧</m:t>
                            </m:r>
                          </m:sub>
                        </m:sSub>
                      </m:num>
                      <m:den>
                        <m:r>
                          <a:rPr lang="en-US" altLang="zh-CN" b="1" i="1"/>
                          <m:t>𝐧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𝐧</m:t>
                        </m:r>
                      </m:deg>
                      <m:e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…</m:t>
                        </m:r>
                        <m:sSub>
                          <m:sSubPr>
                            <m:ctrlPr>
                              <a:rPr lang="zh-CN" altLang="zh-CN" b="1" i="1"/>
                            </m:ctrlPr>
                          </m:sSub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b>
                            <m:r>
                              <a:rPr lang="en-US" altLang="zh-CN" b="1" i="1"/>
                              <m:t>𝐧</m:t>
                            </m:r>
                          </m:sub>
                        </m:sSub>
                      </m:e>
                    </m:ra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…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799252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pPr>
                  <a:lnSpc>
                    <a:spcPct val="200000"/>
                  </a:lnSpc>
                </a:pP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用三元均值不等式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𝟑</m:t>
                        </m:r>
                      </m:deg>
                      <m:e>
                        <m:r>
                          <a:rPr lang="en-US" altLang="zh-CN" b="1" i="1"/>
                          <m:t>𝐚𝐛𝐜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求最值时的使用条件是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b="1" dirty="0">
                    <a:solidFill>
                      <a:srgbClr val="FF0000"/>
                    </a:solidFill>
                    <a:latin typeface="Times New Roman" pitchFamily="18" charset="0"/>
                    <a:cs typeface="Times New Roman" pitchFamily="18" charset="0"/>
                  </a:rPr>
                  <a:t>一正、二定、三相等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”.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4696444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528</TotalTime>
  <Words>3099</Words>
  <Application>Microsoft Office PowerPoint</Application>
  <PresentationFormat>全屏显示(4:3)</PresentationFormat>
  <Paragraphs>119</Paragraphs>
  <Slides>29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主题​​</vt:lpstr>
      <vt:lpstr>高中数学人教A版 选修4－5 不等式选讲</vt:lpstr>
      <vt:lpstr>第3课时　三元均值不等式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第3课时　三元均值不等式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55</cp:revision>
  <dcterms:created xsi:type="dcterms:W3CDTF">2016-09-07T13:58:31Z</dcterms:created>
  <dcterms:modified xsi:type="dcterms:W3CDTF">2017-05-09T12:42:07Z</dcterms:modified>
</cp:coreProperties>
</file>