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56" r:id="rId12"/>
    <p:sldId id="357" r:id="rId13"/>
    <p:sldId id="358" r:id="rId14"/>
    <p:sldId id="332" r:id="rId15"/>
    <p:sldId id="359" r:id="rId16"/>
    <p:sldId id="360" r:id="rId17"/>
    <p:sldId id="361" r:id="rId18"/>
    <p:sldId id="363" r:id="rId19"/>
    <p:sldId id="362" r:id="rId20"/>
    <p:sldId id="364" r:id="rId21"/>
    <p:sldId id="366" r:id="rId22"/>
    <p:sldId id="365" r:id="rId23"/>
    <p:sldId id="368" r:id="rId24"/>
    <p:sldId id="367" r:id="rId25"/>
    <p:sldId id="369" r:id="rId26"/>
    <p:sldId id="370" r:id="rId27"/>
    <p:sldId id="371" r:id="rId28"/>
    <p:sldId id="372" r:id="rId29"/>
    <p:sldId id="285" r:id="rId30"/>
    <p:sldId id="373" r:id="rId31"/>
    <p:sldId id="374" r:id="rId32"/>
    <p:sldId id="348" r:id="rId33"/>
    <p:sldId id="375" r:id="rId34"/>
    <p:sldId id="376" r:id="rId35"/>
    <p:sldId id="291" r:id="rId36"/>
    <p:sldId id="292" r:id="rId37"/>
    <p:sldId id="258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型不等式的解法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，利用绝对值不等式的几何意义求解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，利用分类讨论思想，去掉绝对值符号后求解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，通过构造函数，利用函数的图象和零点求解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256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练一练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已知函数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2|.</a:t>
            </a:r>
            <a:endParaRPr lang="zh-CN" altLang="zh-CN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把函数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去掉绝对值写成分段函数的形式，并画出函数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的图象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说出函数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的最小值及对应的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的值或集合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)≤5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72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图象如图所示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由图象可知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-25000" dirty="0" smtClean="0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对应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的集合为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].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17DXAG2SXRAXX4-5T4.eps" descr="id:214749174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364088" y="3140968"/>
            <a:ext cx="2936065" cy="295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101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等价于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𝟑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altLang="zh-CN" b="1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3].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2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含绝对值的不等式的解法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【方法指导】利用零点分段法求解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时，原不等式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化为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，原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化为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时，原不等式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化为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综上所述，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不等式的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}.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b="-41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74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解不等式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)≤5;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𝐦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的定义域为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569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原不等式等价于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𝟒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𝟒𝐱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𝟐</m:t>
                                  </m:r>
                                </m:den>
                              </m:f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𝟐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𝟑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𝟒𝐱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𝟒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𝟓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因此不等式的解集为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  <m:r>
                      <a:rPr lang="zh-CN" altLang="zh-CN" b="1"/>
                      <m:t>，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𝟗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1962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𝐦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的定义域为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上无解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3|≥|2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30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715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含参数的绝对值不等式问题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若不等式有解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若不等式的解集为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若不等式的解集为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⌀.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分别求出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【方法指导】先利用绝对值的几何意义，求出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的最值，再结合题目条件求解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774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绝对值不等式的解法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你能把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等式子中的绝对值去掉吗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的解集是什么呢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1|≤|(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可得－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3|≤4.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若不等式有解，则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&lt;4;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若不等式的解集为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若不等式的解集为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⌀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≥4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25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30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由绝对值不等式的几何意义可知，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时，取等号，所以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3|&lt;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5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3|&lt;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5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⇔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3|&lt;2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3&lt;2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𝟓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𝟐𝟏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4728" b="-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837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196752"/>
            <a:ext cx="8507288" cy="5472608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绝对值不等式的应用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时，求不等式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)&gt;2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若二次函数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的图象恒有公共点，求实数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【方法指导】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将要解的不等式等价转化为三个不等式组，求出每个不等式组的解集，再取并集，即得所求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要使二次函数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的图象恒有公共点，只需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644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𝟔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𝟒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)&gt;2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可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𝟔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𝟐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𝟒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得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}.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09021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由二次函数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，得该函数在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处取得最小值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𝐦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𝐦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𝐦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处取得最大值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所以要使二次函数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与函数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的图象恒有公共点，只需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≥4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1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时，求不等式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)&gt;1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的图象与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轴围成的三角形面积大于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1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时，不等式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)&gt;1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化为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等价于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≥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所以不等式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}.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952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24744"/>
                <a:ext cx="8507288" cy="5544616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由题设可得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𝟐𝐚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𝟑𝐱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𝟐𝐚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，－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≤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𝟐𝐚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的图象与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轴围成的三角形的三个顶点分别为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𝟐𝐚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由题设得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24744"/>
                <a:ext cx="8507288" cy="5544616"/>
              </a:xfrm>
              <a:blipFill rotWithShape="1">
                <a:blip r:embed="rId4"/>
                <a:stretch>
                  <a:fillRect l="-1576" t="-1870" b="-4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32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解含有绝对值的不等式的总体思路是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将含有绝对值的不等式转化为不含绝对值的不等式，依据的是同解性，对同解性应理解为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可以是任何有意义的数学式子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，因此从结论上说，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同解，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同解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掌握去掉绝对值符号的方法和途径是关键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数形结合法解不等式是另一个重要的解题途径，为此要熟练掌握函数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的图象和画法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预学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绝对值的几何意义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𝐚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a:rPr lang="en-US" altLang="zh-CN" b="1"/>
                                <m:t>&lt;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其几何意义是在数轴上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对应的点到原点的距离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练一练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对含有两个绝对值的不等式问题，常用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零点分析法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去掉绝对值转化为解若干个不等式组的问题，原不等式的解集是这些不等式组解集的并集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对含有多个绝对值的函数问题，常利用分类整合思想转化为分段函数问题，若绝对值中未知数的系数相同，常用绝对值不等式的性质求最值，可减少计算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6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对于求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型的最值问题利用绝对值三角不等式更方便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形如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的函数只有最小值，形如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的函数既有最大值又有最小值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0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(2016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年全国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Ⅱ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卷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已知函数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为不等式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的解集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求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时，则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|&lt;|1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|.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b="1" i="1"/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sz="2800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sz="2800" b="1" i="1"/>
                                <m:t>𝐱</m:t>
                              </m:r>
                              <m:r>
                                <a:rPr lang="en-US" altLang="zh-CN" sz="2800" b="1"/>
                                <m:t>≤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f>
                                <m:fPr>
                                  <m:ctrlPr>
                                    <a:rPr lang="zh-CN" altLang="zh-CN" sz="2800" b="1" i="1"/>
                                  </m:ctrlPr>
                                </m:fPr>
                                <m:num>
                                  <m:r>
                                    <a:rPr lang="en-US" altLang="zh-CN" sz="28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，－</m:t>
                              </m:r>
                              <m:f>
                                <m:fPr>
                                  <m:ctrlPr>
                                    <a:rPr lang="zh-CN" altLang="zh-CN" sz="2800" b="1" i="1"/>
                                  </m:ctrlPr>
                                </m:fPr>
                                <m:num>
                                  <m:r>
                                    <a:rPr lang="en-US" altLang="zh-CN" sz="28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/>
                                    <m:t>𝟐</m:t>
                                  </m:r>
                                </m:den>
                              </m:f>
                              <m:r>
                                <a:rPr lang="en-US" altLang="zh-CN" sz="2800" b="1"/>
                                <m:t>&lt;</m:t>
                              </m:r>
                              <m:r>
                                <a:rPr lang="en-US" altLang="zh-CN" sz="2800" b="1" i="1"/>
                                <m:t>𝐱</m:t>
                              </m:r>
                              <m:r>
                                <a:rPr lang="en-US" altLang="zh-CN" sz="2800" b="1"/>
                                <m:t>&lt;</m:t>
                              </m:r>
                              <m:f>
                                <m:fPr>
                                  <m:ctrlPr>
                                    <a:rPr lang="zh-CN" altLang="zh-CN" sz="2800" b="1" i="1"/>
                                  </m:ctrlPr>
                                </m:fPr>
                                <m:num>
                                  <m:r>
                                    <a:rPr lang="en-US" altLang="zh-CN" sz="28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b="1" i="1"/>
                                <m:t>𝟐𝐱</m:t>
                              </m:r>
                              <m:r>
                                <m:rPr>
                                  <m:nor/>
                                </m:rPr>
                                <a:rPr lang="zh-CN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  <m:r>
                                <a:rPr lang="en-US" altLang="zh-CN" sz="2800" b="1" i="1"/>
                                <m:t>𝐱</m:t>
                              </m:r>
                              <m:r>
                                <a:rPr lang="en-US" altLang="zh-CN" sz="2800" b="1"/>
                                <m:t>≥</m:t>
                              </m:r>
                              <m:f>
                                <m:fPr>
                                  <m:ctrlPr>
                                    <a:rPr lang="zh-CN" altLang="zh-CN" sz="2800" b="1" i="1"/>
                                  </m:ctrlPr>
                                </m:fPr>
                                <m:num>
                                  <m:r>
                                    <a:rPr lang="en-US" altLang="zh-CN" sz="2800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sz="2800" b="1" i="1"/>
                                    <m:t>𝟐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时，由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得－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)&lt;2;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时，由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&lt;1.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的解集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}.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3549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196751"/>
            <a:ext cx="8784976" cy="547260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知，当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时，则－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1&lt;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&lt;1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，－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1&lt;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&lt;1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从而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 err="1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8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1)(1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)&lt;0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因此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|&lt;|1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17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9" name="15CG2SXDXARA4-5-9.EPS" descr="id:214749182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899592" y="1916832"/>
            <a:ext cx="7560840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绝对值不等式的解法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由绝对值的概念可知，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3|≥0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1|≥0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，所以由已知可得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𝐲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𝐲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𝐱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𝐲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9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0425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根据绝对值的几何意义解不等式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一般地，如果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，那么从绝对值的几何意义看，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表示数轴上到原点的距离小于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的点的集合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表示数轴上到原点的距离大于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的点的集合，故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因此，不等式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∞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)∪(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∞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0919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052736"/>
            <a:ext cx="8640960" cy="5616624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议一议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解不等式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法一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时，原不等式可化为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不等式的解为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&gt;3.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时，原不等式可化为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不等式的解为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综上可得，原不等式的解集为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3}.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法二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3)(|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1)&gt;0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3&gt;0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原不等式的解集为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}.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500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根据绝对值的几何意义解不等式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是一个正实数，那么对于绝对值不等式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，我们有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|&gt;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77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练一练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2|≥5}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|&lt;2}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∪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等于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2|≥5}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2≤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2≥5}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|&lt;2}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3|&lt;2}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|1&lt;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&lt;5}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∪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&gt;1}.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【答案】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&gt;1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19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4:(1)|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型不等式的解法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⇒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⇔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⇔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2531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3317</Words>
  <Application>Microsoft Office PowerPoint</Application>
  <PresentationFormat>全屏显示(4:3)</PresentationFormat>
  <Paragraphs>176</Paragraphs>
  <Slides>37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Office 主题​​</vt:lpstr>
      <vt:lpstr>高中数学人教A版 选修4－5 不等式选讲</vt:lpstr>
      <vt:lpstr>第5课时　绝对值不等式的解法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第5课时　绝对值不等式的解法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63</cp:revision>
  <dcterms:created xsi:type="dcterms:W3CDTF">2016-09-07T13:58:31Z</dcterms:created>
  <dcterms:modified xsi:type="dcterms:W3CDTF">2017-05-11T12:02:50Z</dcterms:modified>
</cp:coreProperties>
</file>