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6"/>
  </p:notesMasterIdLst>
  <p:sldIdLst>
    <p:sldId id="256" r:id="rId2"/>
    <p:sldId id="318" r:id="rId3"/>
    <p:sldId id="319" r:id="rId4"/>
    <p:sldId id="320" r:id="rId5"/>
    <p:sldId id="321" r:id="rId6"/>
    <p:sldId id="316" r:id="rId7"/>
    <p:sldId id="317" r:id="rId8"/>
    <p:sldId id="302" r:id="rId9"/>
    <p:sldId id="322" r:id="rId10"/>
    <p:sldId id="323" r:id="rId11"/>
    <p:sldId id="324" r:id="rId12"/>
    <p:sldId id="284" r:id="rId13"/>
    <p:sldId id="258" r:id="rId14"/>
    <p:sldId id="259" r:id="rId15"/>
    <p:sldId id="260" r:id="rId16"/>
    <p:sldId id="261" r:id="rId17"/>
    <p:sldId id="262" r:id="rId18"/>
    <p:sldId id="277" r:id="rId19"/>
    <p:sldId id="295" r:id="rId20"/>
    <p:sldId id="263" r:id="rId21"/>
    <p:sldId id="297" r:id="rId22"/>
    <p:sldId id="264" r:id="rId23"/>
    <p:sldId id="265" r:id="rId24"/>
    <p:sldId id="266" r:id="rId25"/>
    <p:sldId id="267" r:id="rId26"/>
    <p:sldId id="268" r:id="rId27"/>
    <p:sldId id="269" r:id="rId28"/>
    <p:sldId id="298" r:id="rId29"/>
    <p:sldId id="270" r:id="rId30"/>
    <p:sldId id="300" r:id="rId31"/>
    <p:sldId id="271" r:id="rId32"/>
    <p:sldId id="272" r:id="rId33"/>
    <p:sldId id="273" r:id="rId34"/>
    <p:sldId id="274" r:id="rId35"/>
    <p:sldId id="299" r:id="rId36"/>
    <p:sldId id="278" r:id="rId37"/>
    <p:sldId id="276" r:id="rId38"/>
    <p:sldId id="279" r:id="rId39"/>
    <p:sldId id="280" r:id="rId40"/>
    <p:sldId id="281" r:id="rId41"/>
    <p:sldId id="275" r:id="rId42"/>
    <p:sldId id="285" r:id="rId43"/>
    <p:sldId id="286" r:id="rId44"/>
    <p:sldId id="287" r:id="rId45"/>
    <p:sldId id="296" r:id="rId46"/>
    <p:sldId id="289" r:id="rId47"/>
    <p:sldId id="290" r:id="rId48"/>
    <p:sldId id="291" r:id="rId49"/>
    <p:sldId id="29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25" r:id="rId63"/>
    <p:sldId id="293" r:id="rId64"/>
    <p:sldId id="301" r:id="rId6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FF"/>
    <a:srgbClr val="FFFF00"/>
    <a:srgbClr val="0000CC"/>
    <a:srgbClr val="3333CC"/>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7" autoAdjust="0"/>
    <p:restoredTop sz="94655" autoAdjust="0"/>
  </p:normalViewPr>
  <p:slideViewPr>
    <p:cSldViewPr>
      <p:cViewPr varScale="1">
        <p:scale>
          <a:sx n="62" d="100"/>
          <a:sy n="62" d="100"/>
        </p:scale>
        <p:origin x="-1578"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4813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48132"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813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813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4813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C4B89832-CC4E-47D1-B512-96F15A4058E4}"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D5FA9495-CFAF-421C-B70F-3AB921066F43}" type="datetime1">
              <a:rPr lang="zh-CN" altLang="en-US"/>
              <a:pPr/>
              <a:t>2015-3-12</a:t>
            </a:fld>
            <a:endParaRPr lang="en-US" altLang="zh-CN"/>
          </a:p>
        </p:txBody>
      </p:sp>
      <p:sp>
        <p:nvSpPr>
          <p:cNvPr id="5" name="页脚占位符 4"/>
          <p:cNvSpPr>
            <a:spLocks noGrp="1"/>
          </p:cNvSpPr>
          <p:nvPr>
            <p:ph type="ftr" sz="quarter" idx="11"/>
          </p:nvPr>
        </p:nvSpPr>
        <p:spPr/>
        <p:txBody>
          <a:bodyPr/>
          <a:lstStyle>
            <a:lvl1pPr>
              <a:defRPr/>
            </a:lvl1pPr>
          </a:lstStyle>
          <a:p>
            <a:r>
              <a:rPr lang="en-US" altLang="zh-CN"/>
              <a:t>志明课件</a:t>
            </a:r>
          </a:p>
        </p:txBody>
      </p:sp>
      <p:sp>
        <p:nvSpPr>
          <p:cNvPr id="6" name="灯片编号占位符 5"/>
          <p:cNvSpPr>
            <a:spLocks noGrp="1"/>
          </p:cNvSpPr>
          <p:nvPr>
            <p:ph type="sldNum" sz="quarter" idx="12"/>
          </p:nvPr>
        </p:nvSpPr>
        <p:spPr/>
        <p:txBody>
          <a:bodyPr/>
          <a:lstStyle>
            <a:lvl1pPr>
              <a:defRPr/>
            </a:lvl1pPr>
          </a:lstStyle>
          <a:p>
            <a:fld id="{D84F69D3-DE96-42C6-9C17-11602DE6CCFB}" type="slidenum">
              <a:rPr lang="en-US" altLang="zh-CN"/>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FD9AE62-5F7B-4028-AE5E-5C796AA600CF}" type="datetime1">
              <a:rPr lang="zh-CN" altLang="en-US"/>
              <a:pPr/>
              <a:t>2015-3-12</a:t>
            </a:fld>
            <a:endParaRPr lang="en-US" altLang="zh-CN"/>
          </a:p>
        </p:txBody>
      </p:sp>
      <p:sp>
        <p:nvSpPr>
          <p:cNvPr id="5" name="页脚占位符 4"/>
          <p:cNvSpPr>
            <a:spLocks noGrp="1"/>
          </p:cNvSpPr>
          <p:nvPr>
            <p:ph type="ftr" sz="quarter" idx="11"/>
          </p:nvPr>
        </p:nvSpPr>
        <p:spPr/>
        <p:txBody>
          <a:bodyPr/>
          <a:lstStyle>
            <a:lvl1pPr>
              <a:defRPr/>
            </a:lvl1pPr>
          </a:lstStyle>
          <a:p>
            <a:r>
              <a:rPr lang="en-US" altLang="zh-CN"/>
              <a:t>志明课件</a:t>
            </a:r>
          </a:p>
        </p:txBody>
      </p:sp>
      <p:sp>
        <p:nvSpPr>
          <p:cNvPr id="6" name="灯片编号占位符 5"/>
          <p:cNvSpPr>
            <a:spLocks noGrp="1"/>
          </p:cNvSpPr>
          <p:nvPr>
            <p:ph type="sldNum" sz="quarter" idx="12"/>
          </p:nvPr>
        </p:nvSpPr>
        <p:spPr/>
        <p:txBody>
          <a:bodyPr/>
          <a:lstStyle>
            <a:lvl1pPr>
              <a:defRPr/>
            </a:lvl1pPr>
          </a:lstStyle>
          <a:p>
            <a:fld id="{DA656F42-B334-4069-8C9D-8555735F13DA}" type="slidenum">
              <a:rPr lang="en-US" altLang="zh-CN"/>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68F3035B-699B-407F-9498-3B82756CDC86}" type="datetime1">
              <a:rPr lang="zh-CN" altLang="en-US"/>
              <a:pPr/>
              <a:t>2015-3-12</a:t>
            </a:fld>
            <a:endParaRPr lang="en-US" altLang="zh-CN"/>
          </a:p>
        </p:txBody>
      </p:sp>
      <p:sp>
        <p:nvSpPr>
          <p:cNvPr id="5" name="页脚占位符 4"/>
          <p:cNvSpPr>
            <a:spLocks noGrp="1"/>
          </p:cNvSpPr>
          <p:nvPr>
            <p:ph type="ftr" sz="quarter" idx="11"/>
          </p:nvPr>
        </p:nvSpPr>
        <p:spPr/>
        <p:txBody>
          <a:bodyPr/>
          <a:lstStyle>
            <a:lvl1pPr>
              <a:defRPr/>
            </a:lvl1pPr>
          </a:lstStyle>
          <a:p>
            <a:r>
              <a:rPr lang="en-US" altLang="zh-CN"/>
              <a:t>志明课件</a:t>
            </a:r>
          </a:p>
        </p:txBody>
      </p:sp>
      <p:sp>
        <p:nvSpPr>
          <p:cNvPr id="6" name="灯片编号占位符 5"/>
          <p:cNvSpPr>
            <a:spLocks noGrp="1"/>
          </p:cNvSpPr>
          <p:nvPr>
            <p:ph type="sldNum" sz="quarter" idx="12"/>
          </p:nvPr>
        </p:nvSpPr>
        <p:spPr/>
        <p:txBody>
          <a:bodyPr/>
          <a:lstStyle>
            <a:lvl1pPr>
              <a:defRPr/>
            </a:lvl1pPr>
          </a:lstStyle>
          <a:p>
            <a:fld id="{740C13C0-1B38-4407-AA96-1AA1AEBC308A}" type="slidenum">
              <a:rPr lang="en-US" altLang="zh-CN"/>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剪贴画占位符 3"/>
          <p:cNvSpPr>
            <a:spLocks noGrp="1"/>
          </p:cNvSpPr>
          <p:nvPr>
            <p:ph type="clipArt" sz="half" idx="2"/>
          </p:nvPr>
        </p:nvSpPr>
        <p:spPr>
          <a:xfrm>
            <a:off x="4648200" y="1600200"/>
            <a:ext cx="4038600" cy="4525963"/>
          </a:xfrm>
        </p:spPr>
        <p:txBody>
          <a:bodyPr/>
          <a:lstStyle/>
          <a:p>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fld id="{74ED057B-5DEC-4091-A502-9D72A417DEE4}" type="datetime1">
              <a:rPr lang="zh-CN" altLang="en-US"/>
              <a:pPr/>
              <a:t>2015-3-12</a:t>
            </a:fld>
            <a:endParaRPr lang="en-US" altLang="zh-CN"/>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r>
              <a:rPr lang="en-US" altLang="zh-CN"/>
              <a:t>志明课件</a:t>
            </a:r>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65924E6F-3FEE-42AD-9BCC-49FD03623E1C}" type="slidenum">
              <a:rPr lang="en-US" altLang="zh-CN"/>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90CB3442-222C-4F9B-B520-552BF9E16521}" type="datetime1">
              <a:rPr lang="zh-CN" altLang="en-US"/>
              <a:pPr/>
              <a:t>2015-3-12</a:t>
            </a:fld>
            <a:endParaRPr lang="en-US" altLang="zh-CN"/>
          </a:p>
        </p:txBody>
      </p:sp>
      <p:sp>
        <p:nvSpPr>
          <p:cNvPr id="5" name="页脚占位符 4"/>
          <p:cNvSpPr>
            <a:spLocks noGrp="1"/>
          </p:cNvSpPr>
          <p:nvPr>
            <p:ph type="ftr" sz="quarter" idx="11"/>
          </p:nvPr>
        </p:nvSpPr>
        <p:spPr/>
        <p:txBody>
          <a:bodyPr/>
          <a:lstStyle>
            <a:lvl1pPr>
              <a:defRPr/>
            </a:lvl1pPr>
          </a:lstStyle>
          <a:p>
            <a:r>
              <a:rPr lang="en-US" altLang="zh-CN"/>
              <a:t>志明课件</a:t>
            </a:r>
          </a:p>
        </p:txBody>
      </p:sp>
      <p:sp>
        <p:nvSpPr>
          <p:cNvPr id="6" name="灯片编号占位符 5"/>
          <p:cNvSpPr>
            <a:spLocks noGrp="1"/>
          </p:cNvSpPr>
          <p:nvPr>
            <p:ph type="sldNum" sz="quarter" idx="12"/>
          </p:nvPr>
        </p:nvSpPr>
        <p:spPr/>
        <p:txBody>
          <a:bodyPr/>
          <a:lstStyle>
            <a:lvl1pPr>
              <a:defRPr/>
            </a:lvl1pPr>
          </a:lstStyle>
          <a:p>
            <a:fld id="{95F5C555-87EE-4F18-A319-0CC12FAAFFF0}" type="slidenum">
              <a:rPr lang="en-US" altLang="zh-CN"/>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8976B697-533E-41EF-803E-376854EC0BDD}" type="datetime1">
              <a:rPr lang="zh-CN" altLang="en-US"/>
              <a:pPr/>
              <a:t>2015-3-12</a:t>
            </a:fld>
            <a:endParaRPr lang="en-US" altLang="zh-CN"/>
          </a:p>
        </p:txBody>
      </p:sp>
      <p:sp>
        <p:nvSpPr>
          <p:cNvPr id="5" name="页脚占位符 4"/>
          <p:cNvSpPr>
            <a:spLocks noGrp="1"/>
          </p:cNvSpPr>
          <p:nvPr>
            <p:ph type="ftr" sz="quarter" idx="11"/>
          </p:nvPr>
        </p:nvSpPr>
        <p:spPr/>
        <p:txBody>
          <a:bodyPr/>
          <a:lstStyle>
            <a:lvl1pPr>
              <a:defRPr/>
            </a:lvl1pPr>
          </a:lstStyle>
          <a:p>
            <a:r>
              <a:rPr lang="en-US" altLang="zh-CN"/>
              <a:t>志明课件</a:t>
            </a:r>
          </a:p>
        </p:txBody>
      </p:sp>
      <p:sp>
        <p:nvSpPr>
          <p:cNvPr id="6" name="灯片编号占位符 5"/>
          <p:cNvSpPr>
            <a:spLocks noGrp="1"/>
          </p:cNvSpPr>
          <p:nvPr>
            <p:ph type="sldNum" sz="quarter" idx="12"/>
          </p:nvPr>
        </p:nvSpPr>
        <p:spPr/>
        <p:txBody>
          <a:bodyPr/>
          <a:lstStyle>
            <a:lvl1pPr>
              <a:defRPr/>
            </a:lvl1pPr>
          </a:lstStyle>
          <a:p>
            <a:fld id="{4A8B83BE-7E1C-41F3-ACE2-9BFB64196552}" type="slidenum">
              <a:rPr lang="en-US" altLang="zh-CN"/>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D17FCD86-D073-44D7-A4C3-A685139259E1}" type="datetime1">
              <a:rPr lang="zh-CN" altLang="en-US"/>
              <a:pPr/>
              <a:t>2015-3-12</a:t>
            </a:fld>
            <a:endParaRPr lang="en-US" altLang="zh-CN"/>
          </a:p>
        </p:txBody>
      </p:sp>
      <p:sp>
        <p:nvSpPr>
          <p:cNvPr id="6" name="页脚占位符 5"/>
          <p:cNvSpPr>
            <a:spLocks noGrp="1"/>
          </p:cNvSpPr>
          <p:nvPr>
            <p:ph type="ftr" sz="quarter" idx="11"/>
          </p:nvPr>
        </p:nvSpPr>
        <p:spPr/>
        <p:txBody>
          <a:bodyPr/>
          <a:lstStyle>
            <a:lvl1pPr>
              <a:defRPr/>
            </a:lvl1pPr>
          </a:lstStyle>
          <a:p>
            <a:r>
              <a:rPr lang="en-US" altLang="zh-CN"/>
              <a:t>志明课件</a:t>
            </a:r>
          </a:p>
        </p:txBody>
      </p:sp>
      <p:sp>
        <p:nvSpPr>
          <p:cNvPr id="7" name="灯片编号占位符 6"/>
          <p:cNvSpPr>
            <a:spLocks noGrp="1"/>
          </p:cNvSpPr>
          <p:nvPr>
            <p:ph type="sldNum" sz="quarter" idx="12"/>
          </p:nvPr>
        </p:nvSpPr>
        <p:spPr/>
        <p:txBody>
          <a:bodyPr/>
          <a:lstStyle>
            <a:lvl1pPr>
              <a:defRPr/>
            </a:lvl1pPr>
          </a:lstStyle>
          <a:p>
            <a:fld id="{1647289A-7FD8-457A-92D4-42F3568A6AED}" type="slidenum">
              <a:rPr lang="en-US" altLang="zh-CN"/>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F3147DD5-E94E-4848-A39F-349BB905769C}" type="datetime1">
              <a:rPr lang="zh-CN" altLang="en-US"/>
              <a:pPr/>
              <a:t>2015-3-12</a:t>
            </a:fld>
            <a:endParaRPr lang="en-US" altLang="zh-CN"/>
          </a:p>
        </p:txBody>
      </p:sp>
      <p:sp>
        <p:nvSpPr>
          <p:cNvPr id="8" name="页脚占位符 7"/>
          <p:cNvSpPr>
            <a:spLocks noGrp="1"/>
          </p:cNvSpPr>
          <p:nvPr>
            <p:ph type="ftr" sz="quarter" idx="11"/>
          </p:nvPr>
        </p:nvSpPr>
        <p:spPr/>
        <p:txBody>
          <a:bodyPr/>
          <a:lstStyle>
            <a:lvl1pPr>
              <a:defRPr/>
            </a:lvl1pPr>
          </a:lstStyle>
          <a:p>
            <a:r>
              <a:rPr lang="en-US" altLang="zh-CN"/>
              <a:t>志明课件</a:t>
            </a:r>
          </a:p>
        </p:txBody>
      </p:sp>
      <p:sp>
        <p:nvSpPr>
          <p:cNvPr id="9" name="灯片编号占位符 8"/>
          <p:cNvSpPr>
            <a:spLocks noGrp="1"/>
          </p:cNvSpPr>
          <p:nvPr>
            <p:ph type="sldNum" sz="quarter" idx="12"/>
          </p:nvPr>
        </p:nvSpPr>
        <p:spPr/>
        <p:txBody>
          <a:bodyPr/>
          <a:lstStyle>
            <a:lvl1pPr>
              <a:defRPr/>
            </a:lvl1pPr>
          </a:lstStyle>
          <a:p>
            <a:fld id="{11E5DE89-9D71-4EAA-B926-C814EA7D67D5}" type="slidenum">
              <a:rPr lang="en-US" altLang="zh-CN"/>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2E767CB5-48E7-4C45-AB8A-DED4AD4EA2AE}" type="datetime1">
              <a:rPr lang="zh-CN" altLang="en-US"/>
              <a:pPr/>
              <a:t>2015-3-12</a:t>
            </a:fld>
            <a:endParaRPr lang="en-US" altLang="zh-CN"/>
          </a:p>
        </p:txBody>
      </p:sp>
      <p:sp>
        <p:nvSpPr>
          <p:cNvPr id="4" name="页脚占位符 3"/>
          <p:cNvSpPr>
            <a:spLocks noGrp="1"/>
          </p:cNvSpPr>
          <p:nvPr>
            <p:ph type="ftr" sz="quarter" idx="11"/>
          </p:nvPr>
        </p:nvSpPr>
        <p:spPr/>
        <p:txBody>
          <a:bodyPr/>
          <a:lstStyle>
            <a:lvl1pPr>
              <a:defRPr/>
            </a:lvl1pPr>
          </a:lstStyle>
          <a:p>
            <a:r>
              <a:rPr lang="en-US" altLang="zh-CN"/>
              <a:t>志明课件</a:t>
            </a:r>
          </a:p>
        </p:txBody>
      </p:sp>
      <p:sp>
        <p:nvSpPr>
          <p:cNvPr id="5" name="灯片编号占位符 4"/>
          <p:cNvSpPr>
            <a:spLocks noGrp="1"/>
          </p:cNvSpPr>
          <p:nvPr>
            <p:ph type="sldNum" sz="quarter" idx="12"/>
          </p:nvPr>
        </p:nvSpPr>
        <p:spPr/>
        <p:txBody>
          <a:bodyPr/>
          <a:lstStyle>
            <a:lvl1pPr>
              <a:defRPr/>
            </a:lvl1pPr>
          </a:lstStyle>
          <a:p>
            <a:fld id="{E06CB214-46E0-4B08-916E-4DCEEB737FDB}" type="slidenum">
              <a:rPr lang="en-US" altLang="zh-CN"/>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EBBFA65E-D832-4EEF-947E-49403A307BE0}" type="datetime1">
              <a:rPr lang="zh-CN" altLang="en-US"/>
              <a:pPr/>
              <a:t>2015-3-12</a:t>
            </a:fld>
            <a:endParaRPr lang="en-US" altLang="zh-CN"/>
          </a:p>
        </p:txBody>
      </p:sp>
      <p:sp>
        <p:nvSpPr>
          <p:cNvPr id="3" name="页脚占位符 2"/>
          <p:cNvSpPr>
            <a:spLocks noGrp="1"/>
          </p:cNvSpPr>
          <p:nvPr>
            <p:ph type="ftr" sz="quarter" idx="11"/>
          </p:nvPr>
        </p:nvSpPr>
        <p:spPr/>
        <p:txBody>
          <a:bodyPr/>
          <a:lstStyle>
            <a:lvl1pPr>
              <a:defRPr/>
            </a:lvl1pPr>
          </a:lstStyle>
          <a:p>
            <a:r>
              <a:rPr lang="en-US" altLang="zh-CN"/>
              <a:t>志明课件</a:t>
            </a:r>
          </a:p>
        </p:txBody>
      </p:sp>
      <p:sp>
        <p:nvSpPr>
          <p:cNvPr id="4" name="灯片编号占位符 3"/>
          <p:cNvSpPr>
            <a:spLocks noGrp="1"/>
          </p:cNvSpPr>
          <p:nvPr>
            <p:ph type="sldNum" sz="quarter" idx="12"/>
          </p:nvPr>
        </p:nvSpPr>
        <p:spPr/>
        <p:txBody>
          <a:bodyPr/>
          <a:lstStyle>
            <a:lvl1pPr>
              <a:defRPr/>
            </a:lvl1pPr>
          </a:lstStyle>
          <a:p>
            <a:fld id="{068CA967-7F74-4825-A4DD-67D207C2D623}" type="slidenum">
              <a:rPr lang="en-US" altLang="zh-CN"/>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4411A06A-E537-4A9B-AEC5-BD7E0DE30EC8}" type="datetime1">
              <a:rPr lang="zh-CN" altLang="en-US"/>
              <a:pPr/>
              <a:t>2015-3-12</a:t>
            </a:fld>
            <a:endParaRPr lang="en-US" altLang="zh-CN"/>
          </a:p>
        </p:txBody>
      </p:sp>
      <p:sp>
        <p:nvSpPr>
          <p:cNvPr id="6" name="页脚占位符 5"/>
          <p:cNvSpPr>
            <a:spLocks noGrp="1"/>
          </p:cNvSpPr>
          <p:nvPr>
            <p:ph type="ftr" sz="quarter" idx="11"/>
          </p:nvPr>
        </p:nvSpPr>
        <p:spPr/>
        <p:txBody>
          <a:bodyPr/>
          <a:lstStyle>
            <a:lvl1pPr>
              <a:defRPr/>
            </a:lvl1pPr>
          </a:lstStyle>
          <a:p>
            <a:r>
              <a:rPr lang="en-US" altLang="zh-CN"/>
              <a:t>志明课件</a:t>
            </a:r>
          </a:p>
        </p:txBody>
      </p:sp>
      <p:sp>
        <p:nvSpPr>
          <p:cNvPr id="7" name="灯片编号占位符 6"/>
          <p:cNvSpPr>
            <a:spLocks noGrp="1"/>
          </p:cNvSpPr>
          <p:nvPr>
            <p:ph type="sldNum" sz="quarter" idx="12"/>
          </p:nvPr>
        </p:nvSpPr>
        <p:spPr/>
        <p:txBody>
          <a:bodyPr/>
          <a:lstStyle>
            <a:lvl1pPr>
              <a:defRPr/>
            </a:lvl1pPr>
          </a:lstStyle>
          <a:p>
            <a:fld id="{A24C4AA6-9CF2-4B60-90CB-178B59343BCB}" type="slidenum">
              <a:rPr lang="en-US" altLang="zh-CN"/>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09F30664-5A0A-47EF-B0F9-4802D76C4C8F}" type="datetime1">
              <a:rPr lang="zh-CN" altLang="en-US"/>
              <a:pPr/>
              <a:t>2015-3-12</a:t>
            </a:fld>
            <a:endParaRPr lang="en-US" altLang="zh-CN"/>
          </a:p>
        </p:txBody>
      </p:sp>
      <p:sp>
        <p:nvSpPr>
          <p:cNvPr id="6" name="页脚占位符 5"/>
          <p:cNvSpPr>
            <a:spLocks noGrp="1"/>
          </p:cNvSpPr>
          <p:nvPr>
            <p:ph type="ftr" sz="quarter" idx="11"/>
          </p:nvPr>
        </p:nvSpPr>
        <p:spPr/>
        <p:txBody>
          <a:bodyPr/>
          <a:lstStyle>
            <a:lvl1pPr>
              <a:defRPr/>
            </a:lvl1pPr>
          </a:lstStyle>
          <a:p>
            <a:r>
              <a:rPr lang="en-US" altLang="zh-CN"/>
              <a:t>志明课件</a:t>
            </a:r>
          </a:p>
        </p:txBody>
      </p:sp>
      <p:sp>
        <p:nvSpPr>
          <p:cNvPr id="7" name="灯片编号占位符 6"/>
          <p:cNvSpPr>
            <a:spLocks noGrp="1"/>
          </p:cNvSpPr>
          <p:nvPr>
            <p:ph type="sldNum" sz="quarter" idx="12"/>
          </p:nvPr>
        </p:nvSpPr>
        <p:spPr/>
        <p:txBody>
          <a:bodyPr/>
          <a:lstStyle>
            <a:lvl1pPr>
              <a:defRPr/>
            </a:lvl1pPr>
          </a:lstStyle>
          <a:p>
            <a:fld id="{62C3B9C9-E610-4D63-A109-DB26B44BBA01}" type="slidenum">
              <a:rPr lang="en-US" altLang="zh-CN"/>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3333CC"/>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E55E9387-0BB5-4121-B947-6804C4BF0968}" type="datetime1">
              <a:rPr lang="zh-CN" altLang="en-US"/>
              <a:pPr/>
              <a:t>2015-3-12</a:t>
            </a:fld>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r>
              <a:rPr lang="en-US" altLang="zh-CN"/>
              <a:t>志明课件</a:t>
            </a: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867B2A01-8396-4436-B5E7-4F97C09238C0}"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pitchFamily="2" charset="-122"/>
        </a:defRPr>
      </a:lvl2pPr>
      <a:lvl3pPr algn="ctr" rtl="0" fontAlgn="base">
        <a:spcBef>
          <a:spcPct val="0"/>
        </a:spcBef>
        <a:spcAft>
          <a:spcPct val="0"/>
        </a:spcAft>
        <a:defRPr sz="4400">
          <a:solidFill>
            <a:schemeClr val="tx2"/>
          </a:solidFill>
          <a:latin typeface="Arial" charset="0"/>
          <a:ea typeface="宋体" pitchFamily="2" charset="-122"/>
        </a:defRPr>
      </a:lvl3pPr>
      <a:lvl4pPr algn="ctr" rtl="0" fontAlgn="base">
        <a:spcBef>
          <a:spcPct val="0"/>
        </a:spcBef>
        <a:spcAft>
          <a:spcPct val="0"/>
        </a:spcAft>
        <a:defRPr sz="4400">
          <a:solidFill>
            <a:schemeClr val="tx2"/>
          </a:solidFill>
          <a:latin typeface="Arial" charset="0"/>
          <a:ea typeface="宋体" pitchFamily="2" charset="-122"/>
        </a:defRPr>
      </a:lvl4pPr>
      <a:lvl5pPr algn="ctr" rtl="0" fontAlgn="base">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lzcxx68_&#34560;&#36947;&#38590;2.mp3"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hyperlink" Target="http://www.hischool.net.cn/shj/shlt/dispbbs.asp?boardID=43&amp;replyID=9620&amp;ID=4053&amp;skin=1"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hyperlink" Target="&#34560;&#36947;&#38590;.swf"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7.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Layout" Target="../slideLayouts/slideLayout7.xml"/><Relationship Id="rId5" Type="http://schemas.openxmlformats.org/officeDocument/2006/relationships/slide" Target="slide34.xml"/><Relationship Id="rId4" Type="http://schemas.openxmlformats.org/officeDocument/2006/relationships/slide" Target="slide33.xml"/></Relationships>
</file>

<file path=ppt/slides/_rels/slide3.xml.rels><?xml version="1.0" encoding="UTF-8" standalone="yes"?>
<Relationships xmlns="http://schemas.openxmlformats.org/package/2006/relationships"><Relationship Id="rId3" Type="http://schemas.openxmlformats.org/officeDocument/2006/relationships/image" Target="http://www.pandaholiday.com/sichuan/mianyang/images/mianyang-map.gif" TargetMode="External"/><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7.xml"/><Relationship Id="rId1" Type="http://schemas.openxmlformats.org/officeDocument/2006/relationships/slideLayout" Target="../slideLayouts/slideLayout7.xml"/><Relationship Id="rId5" Type="http://schemas.openxmlformats.org/officeDocument/2006/relationships/slide" Target="slide40.xml"/><Relationship Id="rId4" Type="http://schemas.openxmlformats.org/officeDocument/2006/relationships/slide" Target="slide39.xml"/></Relationships>
</file>

<file path=ppt/slides/_rels/slide37.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41.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43.xml"/><Relationship Id="rId7" Type="http://schemas.openxmlformats.org/officeDocument/2006/relationships/slide" Target="slide47.xml"/><Relationship Id="rId2"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46.xml"/><Relationship Id="rId5" Type="http://schemas.openxmlformats.org/officeDocument/2006/relationships/slide" Target="slide45.xml"/><Relationship Id="rId4" Type="http://schemas.openxmlformats.org/officeDocument/2006/relationships/slide" Target="slide44.xml"/><Relationship Id="rId9" Type="http://schemas.openxmlformats.org/officeDocument/2006/relationships/slide" Target="slide49.xml"/></Relationships>
</file>

<file path=ppt/slides/_rels/slide42.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41.xml"/><Relationship Id="rId1" Type="http://schemas.openxmlformats.org/officeDocument/2006/relationships/slideLayout" Target="../slideLayouts/slideLayout2.xml"/><Relationship Id="rId4" Type="http://schemas.openxmlformats.org/officeDocument/2006/relationships/hyperlink" Target="&#34560;&#36947;&#38590;&#33021;&#21487;&#36149;.swf" TargetMode="External"/></Relationships>
</file>

<file path=ppt/slides/_rels/slide46.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7.xml"/><Relationship Id="rId1" Type="http://schemas.openxmlformats.org/officeDocument/2006/relationships/audio" Target="file:///E:\&#21016;&#36947;&#20016;\&#35838;&#20214;&#32032;&#26448;\&#29305;&#37239;&#22768;&#38899;&#32032;&#26448;&#24211;\&#32972;&#26223;&#38899;&#20048;\Music\Music1.wav" TargetMode="Externa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jpeg"/><Relationship Id="rId2"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jpeg"/><Relationship Id="rId10" Type="http://schemas.openxmlformats.org/officeDocument/2006/relationships/image" Target="../media/image29.jpeg"/><Relationship Id="rId4" Type="http://schemas.openxmlformats.org/officeDocument/2006/relationships/image" Target="../media/image23.jpeg"/><Relationship Id="rId9" Type="http://schemas.openxmlformats.org/officeDocument/2006/relationships/image" Target="../media/image28.jpeg"/></Relationships>
</file>

<file path=ppt/slides/_rels/slide6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日期占位符 3"/>
          <p:cNvSpPr>
            <a:spLocks noGrp="1"/>
          </p:cNvSpPr>
          <p:nvPr>
            <p:ph type="dt" sz="half" idx="10"/>
          </p:nvPr>
        </p:nvSpPr>
        <p:spPr/>
        <p:txBody>
          <a:bodyPr/>
          <a:lstStyle/>
          <a:p>
            <a:fld id="{32AAE740-E912-4294-AA94-8AC2C72090F6}" type="datetime1">
              <a:rPr lang="zh-CN" altLang="en-US"/>
              <a:pPr/>
              <a:t>2015-3-12</a:t>
            </a:fld>
            <a:endParaRPr lang="en-US" altLang="zh-CN"/>
          </a:p>
        </p:txBody>
      </p:sp>
      <p:sp>
        <p:nvSpPr>
          <p:cNvPr id="7" name="页脚占位符 4"/>
          <p:cNvSpPr>
            <a:spLocks noGrp="1"/>
          </p:cNvSpPr>
          <p:nvPr>
            <p:ph type="ftr" sz="quarter" idx="11"/>
          </p:nvPr>
        </p:nvSpPr>
        <p:spPr/>
        <p:txBody>
          <a:bodyPr/>
          <a:lstStyle/>
          <a:p>
            <a:r>
              <a:rPr lang="en-US" altLang="zh-CN"/>
              <a:t>志明课件</a:t>
            </a:r>
          </a:p>
        </p:txBody>
      </p:sp>
      <p:sp>
        <p:nvSpPr>
          <p:cNvPr id="8" name="灯片编号占位符 5"/>
          <p:cNvSpPr>
            <a:spLocks noGrp="1"/>
          </p:cNvSpPr>
          <p:nvPr>
            <p:ph type="sldNum" sz="quarter" idx="12"/>
          </p:nvPr>
        </p:nvSpPr>
        <p:spPr/>
        <p:txBody>
          <a:bodyPr/>
          <a:lstStyle/>
          <a:p>
            <a:fld id="{0E4D4F3E-DECB-4CE6-87C2-9ADF1BE79563}" type="slidenum">
              <a:rPr lang="en-US" altLang="zh-CN"/>
              <a:pPr/>
              <a:t>1</a:t>
            </a:fld>
            <a:endParaRPr lang="en-US" altLang="zh-CN"/>
          </a:p>
        </p:txBody>
      </p:sp>
      <p:pic>
        <p:nvPicPr>
          <p:cNvPr id="2054" name="Picture 6" descr="蜀道难2"/>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050" name="Rectangle 2"/>
          <p:cNvSpPr>
            <a:spLocks noGrp="1" noChangeArrowheads="1"/>
          </p:cNvSpPr>
          <p:nvPr>
            <p:ph type="ctrTitle"/>
          </p:nvPr>
        </p:nvSpPr>
        <p:spPr>
          <a:xfrm>
            <a:off x="468313" y="981075"/>
            <a:ext cx="7772400" cy="1470025"/>
          </a:xfrm>
        </p:spPr>
        <p:txBody>
          <a:bodyPr/>
          <a:lstStyle/>
          <a:p>
            <a:r>
              <a:rPr lang="zh-CN" altLang="en-US" sz="14200">
                <a:solidFill>
                  <a:schemeClr val="bg1"/>
                </a:solidFill>
                <a:hlinkClick r:id="rId3" action="ppaction://hlinkfile"/>
              </a:rPr>
              <a:t>蜀道难</a:t>
            </a:r>
            <a:endParaRPr lang="zh-CN" altLang="en-US" sz="14200">
              <a:solidFill>
                <a:schemeClr val="bg1"/>
              </a:solidFill>
            </a:endParaRPr>
          </a:p>
        </p:txBody>
      </p:sp>
      <p:sp>
        <p:nvSpPr>
          <p:cNvPr id="2051" name="Rectangle 3"/>
          <p:cNvSpPr>
            <a:spLocks noGrp="1" noChangeArrowheads="1"/>
          </p:cNvSpPr>
          <p:nvPr>
            <p:ph type="subTitle" idx="1"/>
          </p:nvPr>
        </p:nvSpPr>
        <p:spPr>
          <a:xfrm>
            <a:off x="1403350" y="3860800"/>
            <a:ext cx="6400800" cy="1055688"/>
          </a:xfrm>
        </p:spPr>
        <p:txBody>
          <a:bodyPr/>
          <a:lstStyle/>
          <a:p>
            <a:r>
              <a:rPr lang="zh-CN" altLang="en-US" sz="6000" b="1">
                <a:solidFill>
                  <a:srgbClr val="FF0000"/>
                </a:solidFill>
                <a:ea typeface="华文彩云" pitchFamily="2" charset="-122"/>
                <a:hlinkClick r:id="rId4"/>
              </a:rPr>
              <a:t>李白</a:t>
            </a:r>
            <a:endParaRPr lang="zh-CN" altLang="en-US" sz="6000" b="1">
              <a:solidFill>
                <a:srgbClr val="FF0000"/>
              </a:solidFill>
              <a:ea typeface="华文彩云" pitchFamily="2" charset="-122"/>
            </a:endParaRPr>
          </a:p>
        </p:txBody>
      </p:sp>
      <p:sp>
        <p:nvSpPr>
          <p:cNvPr id="2052" name="Text Box 4"/>
          <p:cNvSpPr txBox="1">
            <a:spLocks noChangeArrowheads="1"/>
          </p:cNvSpPr>
          <p:nvPr/>
        </p:nvSpPr>
        <p:spPr bwMode="auto">
          <a:xfrm>
            <a:off x="1476375" y="4868863"/>
            <a:ext cx="6911975" cy="641350"/>
          </a:xfrm>
          <a:prstGeom prst="rect">
            <a:avLst/>
          </a:prstGeom>
          <a:noFill/>
          <a:ln w="9525">
            <a:noFill/>
            <a:miter lim="800000"/>
            <a:headEnd/>
            <a:tailEnd/>
          </a:ln>
          <a:effectLst/>
        </p:spPr>
        <p:txBody>
          <a:bodyPr>
            <a:spAutoFit/>
          </a:bodyPr>
          <a:lstStyle/>
          <a:p>
            <a:pPr>
              <a:spcBef>
                <a:spcPct val="50000"/>
              </a:spcBef>
            </a:pPr>
            <a:endParaRPr lang="zh-CN" altLang="zh-CN" sz="3600">
              <a:solidFill>
                <a:schemeClr val="bg1"/>
              </a:solidFill>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4"/>
                                        </p:tgtEl>
                                        <p:attrNameLst>
                                          <p:attrName>style.visibility</p:attrName>
                                        </p:attrNameLst>
                                      </p:cBhvr>
                                      <p:to>
                                        <p:strVal val="visible"/>
                                      </p:to>
                                    </p:set>
                                    <p:animEffect transition="in" filter="circle(in)">
                                      <p:cBhvr>
                                        <p:cTn id="7" dur="20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日期占位符 1"/>
          <p:cNvSpPr>
            <a:spLocks noGrp="1"/>
          </p:cNvSpPr>
          <p:nvPr>
            <p:ph type="dt" sz="half" idx="10"/>
          </p:nvPr>
        </p:nvSpPr>
        <p:spPr/>
        <p:txBody>
          <a:bodyPr/>
          <a:lstStyle/>
          <a:p>
            <a:fld id="{B812FF9E-5422-4C37-940D-208E3DF7B40D}" type="datetime1">
              <a:rPr lang="zh-CN" altLang="en-US"/>
              <a:pPr/>
              <a:t>2015-3-12</a:t>
            </a:fld>
            <a:endParaRPr lang="en-US" altLang="zh-CN"/>
          </a:p>
        </p:txBody>
      </p:sp>
      <p:sp>
        <p:nvSpPr>
          <p:cNvPr id="8" name="页脚占位符 2"/>
          <p:cNvSpPr>
            <a:spLocks noGrp="1"/>
          </p:cNvSpPr>
          <p:nvPr>
            <p:ph type="ftr" sz="quarter" idx="11"/>
          </p:nvPr>
        </p:nvSpPr>
        <p:spPr/>
        <p:txBody>
          <a:bodyPr/>
          <a:lstStyle/>
          <a:p>
            <a:r>
              <a:rPr lang="en-US" altLang="zh-CN"/>
              <a:t>志明课件</a:t>
            </a:r>
          </a:p>
        </p:txBody>
      </p:sp>
      <p:sp>
        <p:nvSpPr>
          <p:cNvPr id="9" name="灯片编号占位符 3"/>
          <p:cNvSpPr>
            <a:spLocks noGrp="1"/>
          </p:cNvSpPr>
          <p:nvPr>
            <p:ph type="sldNum" sz="quarter" idx="12"/>
          </p:nvPr>
        </p:nvSpPr>
        <p:spPr/>
        <p:txBody>
          <a:bodyPr/>
          <a:lstStyle/>
          <a:p>
            <a:fld id="{542C7455-98C0-4454-83B8-7B440E8C1EC3}" type="slidenum">
              <a:rPr lang="en-US" altLang="zh-CN"/>
              <a:pPr/>
              <a:t>10</a:t>
            </a:fld>
            <a:endParaRPr lang="en-US" altLang="zh-CN"/>
          </a:p>
        </p:txBody>
      </p:sp>
      <p:sp>
        <p:nvSpPr>
          <p:cNvPr id="73730" name="AutoShape 2"/>
          <p:cNvSpPr>
            <a:spLocks noChangeArrowheads="1"/>
          </p:cNvSpPr>
          <p:nvPr/>
        </p:nvSpPr>
        <p:spPr bwMode="auto">
          <a:xfrm>
            <a:off x="381000" y="1676400"/>
            <a:ext cx="8458200" cy="4648200"/>
          </a:xfrm>
          <a:prstGeom prst="roundRect">
            <a:avLst>
              <a:gd name="adj" fmla="val 5556"/>
            </a:avLst>
          </a:prstGeom>
          <a:solidFill>
            <a:srgbClr val="F8F8F8"/>
          </a:solidFill>
          <a:ln w="9525">
            <a:solidFill>
              <a:srgbClr val="D60093"/>
            </a:solidFill>
            <a:round/>
            <a:headEnd/>
            <a:tailEnd/>
          </a:ln>
          <a:effectLst/>
        </p:spPr>
        <p:txBody>
          <a:bodyPr wrap="none" anchor="ctr"/>
          <a:lstStyle/>
          <a:p>
            <a:endParaRPr lang="zh-CN" altLang="en-US"/>
          </a:p>
        </p:txBody>
      </p:sp>
      <p:sp>
        <p:nvSpPr>
          <p:cNvPr id="73731" name="Text Box 3"/>
          <p:cNvSpPr txBox="1">
            <a:spLocks noChangeArrowheads="1"/>
          </p:cNvSpPr>
          <p:nvPr/>
        </p:nvSpPr>
        <p:spPr bwMode="auto">
          <a:xfrm>
            <a:off x="457200" y="2530475"/>
            <a:ext cx="4648200" cy="2971800"/>
          </a:xfrm>
          <a:prstGeom prst="rect">
            <a:avLst/>
          </a:prstGeom>
          <a:noFill/>
          <a:ln w="9525">
            <a:noFill/>
            <a:miter lim="800000"/>
            <a:headEnd/>
            <a:tailEnd/>
          </a:ln>
          <a:effectLst/>
        </p:spPr>
        <p:txBody>
          <a:bodyPr>
            <a:spAutoFit/>
          </a:bodyPr>
          <a:lstStyle/>
          <a:p>
            <a:pPr>
              <a:spcBef>
                <a:spcPct val="10000"/>
              </a:spcBef>
            </a:pPr>
            <a:r>
              <a:rPr kumimoji="1" lang="zh-CN" altLang="en-US" sz="4400" b="1" u="sng">
                <a:latin typeface="Times New Roman" pitchFamily="18" charset="0"/>
                <a:ea typeface="华文新魏" pitchFamily="2" charset="-122"/>
              </a:rPr>
              <a:t>去</a:t>
            </a:r>
            <a:r>
              <a:rPr kumimoji="1" lang="zh-CN" altLang="en-US" sz="4400" b="1">
                <a:latin typeface="Times New Roman" pitchFamily="18" charset="0"/>
                <a:ea typeface="华文新魏" pitchFamily="2" charset="-122"/>
              </a:rPr>
              <a:t>门十里以为界</a:t>
            </a:r>
          </a:p>
          <a:p>
            <a:pPr>
              <a:spcBef>
                <a:spcPct val="10000"/>
              </a:spcBef>
            </a:pPr>
            <a:r>
              <a:rPr kumimoji="1" lang="zh-CN" altLang="en-US" sz="4400" b="1">
                <a:latin typeface="Times New Roman" pitchFamily="18" charset="0"/>
                <a:ea typeface="华文新魏" pitchFamily="2" charset="-122"/>
              </a:rPr>
              <a:t>阳虎</a:t>
            </a:r>
            <a:r>
              <a:rPr kumimoji="1" lang="zh-CN" altLang="en-US" sz="4400" b="1" u="sng">
                <a:latin typeface="Times New Roman" pitchFamily="18" charset="0"/>
                <a:ea typeface="华文新魏" pitchFamily="2" charset="-122"/>
              </a:rPr>
              <a:t>去</a:t>
            </a:r>
            <a:r>
              <a:rPr kumimoji="1" lang="zh-CN" altLang="en-US" sz="4400" b="1">
                <a:latin typeface="Times New Roman" pitchFamily="18" charset="0"/>
                <a:ea typeface="华文新魏" pitchFamily="2" charset="-122"/>
              </a:rPr>
              <a:t>齐走赵</a:t>
            </a:r>
          </a:p>
          <a:p>
            <a:pPr>
              <a:spcBef>
                <a:spcPct val="10000"/>
              </a:spcBef>
            </a:pPr>
            <a:r>
              <a:rPr kumimoji="1" lang="zh-CN" altLang="en-US" sz="4400" b="1">
                <a:latin typeface="Times New Roman" pitchFamily="18" charset="0"/>
                <a:ea typeface="华文新魏" pitchFamily="2" charset="-122"/>
              </a:rPr>
              <a:t>除残</a:t>
            </a:r>
            <a:r>
              <a:rPr kumimoji="1" lang="zh-CN" altLang="en-US" sz="4400" b="1" u="sng">
                <a:latin typeface="Times New Roman" pitchFamily="18" charset="0"/>
                <a:ea typeface="华文新魏" pitchFamily="2" charset="-122"/>
              </a:rPr>
              <a:t>去</a:t>
            </a:r>
            <a:r>
              <a:rPr kumimoji="1" lang="zh-CN" altLang="en-US" sz="4400" b="1">
                <a:latin typeface="Times New Roman" pitchFamily="18" charset="0"/>
                <a:ea typeface="华文新魏" pitchFamily="2" charset="-122"/>
              </a:rPr>
              <a:t>秽</a:t>
            </a:r>
          </a:p>
          <a:p>
            <a:pPr>
              <a:spcBef>
                <a:spcPct val="10000"/>
              </a:spcBef>
            </a:pPr>
            <a:r>
              <a:rPr kumimoji="1" lang="zh-CN" altLang="en-US" sz="4400" b="1">
                <a:latin typeface="Times New Roman" pitchFamily="18" charset="0"/>
                <a:ea typeface="华文新魏" pitchFamily="2" charset="-122"/>
              </a:rPr>
              <a:t>有敢</a:t>
            </a:r>
            <a:r>
              <a:rPr kumimoji="1" lang="zh-CN" altLang="en-US" sz="4400" b="1" u="sng">
                <a:latin typeface="Times New Roman" pitchFamily="18" charset="0"/>
                <a:ea typeface="华文新魏" pitchFamily="2" charset="-122"/>
              </a:rPr>
              <a:t>去</a:t>
            </a:r>
            <a:r>
              <a:rPr kumimoji="1" lang="zh-CN" altLang="en-US" sz="4400" b="1">
                <a:latin typeface="Times New Roman" pitchFamily="18" charset="0"/>
                <a:ea typeface="华文新魏" pitchFamily="2" charset="-122"/>
              </a:rPr>
              <a:t>柳下季垄</a:t>
            </a:r>
          </a:p>
        </p:txBody>
      </p:sp>
      <p:sp>
        <p:nvSpPr>
          <p:cNvPr id="73732" name="Text Box 4"/>
          <p:cNvSpPr txBox="1">
            <a:spLocks noChangeArrowheads="1"/>
          </p:cNvSpPr>
          <p:nvPr/>
        </p:nvSpPr>
        <p:spPr bwMode="auto">
          <a:xfrm>
            <a:off x="5638800" y="2454275"/>
            <a:ext cx="3429000" cy="3641725"/>
          </a:xfrm>
          <a:prstGeom prst="rect">
            <a:avLst/>
          </a:prstGeom>
          <a:noFill/>
          <a:ln w="9525">
            <a:noFill/>
            <a:miter lim="800000"/>
            <a:headEnd/>
            <a:tailEnd/>
          </a:ln>
          <a:effectLst/>
        </p:spPr>
        <p:txBody>
          <a:bodyPr>
            <a:spAutoFit/>
          </a:bodyPr>
          <a:lstStyle/>
          <a:p>
            <a:pPr>
              <a:spcBef>
                <a:spcPct val="10000"/>
              </a:spcBef>
            </a:pPr>
            <a:r>
              <a:rPr kumimoji="1" lang="zh-CN" altLang="en-US" sz="4400" b="1">
                <a:solidFill>
                  <a:schemeClr val="accent2"/>
                </a:solidFill>
                <a:latin typeface="华文新魏" pitchFamily="2" charset="-122"/>
                <a:ea typeface="华文新魏" pitchFamily="2" charset="-122"/>
              </a:rPr>
              <a:t>距，距离</a:t>
            </a:r>
          </a:p>
          <a:p>
            <a:pPr>
              <a:spcBef>
                <a:spcPct val="10000"/>
              </a:spcBef>
            </a:pPr>
            <a:r>
              <a:rPr kumimoji="1" lang="zh-CN" altLang="en-US" sz="4400" b="1">
                <a:solidFill>
                  <a:schemeClr val="accent2"/>
                </a:solidFill>
                <a:latin typeface="华文新魏" pitchFamily="2" charset="-122"/>
                <a:ea typeface="华文新魏" pitchFamily="2" charset="-122"/>
              </a:rPr>
              <a:t>离开</a:t>
            </a:r>
          </a:p>
          <a:p>
            <a:pPr>
              <a:spcBef>
                <a:spcPct val="10000"/>
              </a:spcBef>
            </a:pPr>
            <a:r>
              <a:rPr kumimoji="1" lang="zh-CN" altLang="en-US" sz="4400" b="1">
                <a:solidFill>
                  <a:schemeClr val="accent2"/>
                </a:solidFill>
                <a:latin typeface="华文新魏" pitchFamily="2" charset="-122"/>
                <a:ea typeface="华文新魏" pitchFamily="2" charset="-122"/>
              </a:rPr>
              <a:t>除掉，去掉</a:t>
            </a:r>
          </a:p>
          <a:p>
            <a:pPr>
              <a:spcBef>
                <a:spcPct val="10000"/>
              </a:spcBef>
            </a:pPr>
            <a:r>
              <a:rPr kumimoji="1" lang="zh-CN" altLang="en-US" sz="4400" b="1">
                <a:solidFill>
                  <a:schemeClr val="accent2"/>
                </a:solidFill>
                <a:latin typeface="华文新魏" pitchFamily="2" charset="-122"/>
                <a:ea typeface="华文新魏" pitchFamily="2" charset="-122"/>
              </a:rPr>
              <a:t>前往，到</a:t>
            </a:r>
            <a:r>
              <a:rPr kumimoji="1" lang="en-US" altLang="zh-CN" sz="4400" b="1">
                <a:solidFill>
                  <a:schemeClr val="accent2"/>
                </a:solidFill>
                <a:latin typeface="华文新魏" pitchFamily="2" charset="-122"/>
                <a:ea typeface="华文新魏" pitchFamily="2" charset="-122"/>
              </a:rPr>
              <a:t>---</a:t>
            </a:r>
            <a:r>
              <a:rPr kumimoji="1" lang="zh-CN" altLang="en-US" sz="4400" b="1">
                <a:solidFill>
                  <a:schemeClr val="accent2"/>
                </a:solidFill>
                <a:latin typeface="华文新魏" pitchFamily="2" charset="-122"/>
                <a:ea typeface="华文新魏" pitchFamily="2" charset="-122"/>
              </a:rPr>
              <a:t>去</a:t>
            </a:r>
          </a:p>
        </p:txBody>
      </p:sp>
      <p:sp>
        <p:nvSpPr>
          <p:cNvPr id="73733" name="Text Box 5"/>
          <p:cNvSpPr txBox="1">
            <a:spLocks noChangeArrowheads="1"/>
          </p:cNvSpPr>
          <p:nvPr/>
        </p:nvSpPr>
        <p:spPr bwMode="auto">
          <a:xfrm>
            <a:off x="609600" y="547688"/>
            <a:ext cx="7518400" cy="823912"/>
          </a:xfrm>
          <a:prstGeom prst="rect">
            <a:avLst/>
          </a:prstGeom>
          <a:noFill/>
          <a:ln w="9525">
            <a:noFill/>
            <a:miter lim="800000"/>
            <a:headEnd/>
            <a:tailEnd/>
          </a:ln>
          <a:effectLst/>
        </p:spPr>
        <p:txBody>
          <a:bodyPr wrap="none">
            <a:spAutoFit/>
          </a:bodyPr>
          <a:lstStyle/>
          <a:p>
            <a:r>
              <a:rPr kumimoji="1" lang="zh-CN" altLang="en-US" sz="4800" b="1">
                <a:solidFill>
                  <a:schemeClr val="accent2"/>
                </a:solidFill>
                <a:effectLst>
                  <a:outerShdw blurRad="38100" dist="38100" dir="2700000" algn="tl">
                    <a:srgbClr val="000000"/>
                  </a:outerShdw>
                </a:effectLst>
                <a:latin typeface="Times New Roman" pitchFamily="18" charset="0"/>
                <a:ea typeface="华文行楷" pitchFamily="2" charset="-122"/>
              </a:rPr>
              <a:t>指出划线字的意义和用法。</a:t>
            </a:r>
          </a:p>
        </p:txBody>
      </p:sp>
      <p:sp>
        <p:nvSpPr>
          <p:cNvPr id="73734" name="Rectangle 6"/>
          <p:cNvSpPr>
            <a:spLocks noChangeArrowheads="1"/>
          </p:cNvSpPr>
          <p:nvPr/>
        </p:nvSpPr>
        <p:spPr bwMode="auto">
          <a:xfrm>
            <a:off x="533400" y="1828800"/>
            <a:ext cx="1562100" cy="762000"/>
          </a:xfrm>
          <a:prstGeom prst="rect">
            <a:avLst/>
          </a:prstGeom>
          <a:noFill/>
          <a:ln w="9525">
            <a:noFill/>
            <a:miter lim="800000"/>
            <a:headEnd/>
            <a:tailEnd/>
          </a:ln>
          <a:effectLst/>
        </p:spPr>
        <p:txBody>
          <a:bodyPr wrap="none">
            <a:spAutoFit/>
          </a:bodyPr>
          <a:lstStyle/>
          <a:p>
            <a:r>
              <a:rPr kumimoji="1" lang="en-US" altLang="zh-CN" sz="4400" b="1">
                <a:latin typeface="Times New Roman" pitchFamily="18" charset="0"/>
                <a:ea typeface="华文新魏" pitchFamily="2" charset="-122"/>
              </a:rPr>
              <a:t>3</a:t>
            </a:r>
            <a:r>
              <a:rPr kumimoji="1" lang="zh-CN" altLang="en-US" sz="4400" b="1">
                <a:latin typeface="Times New Roman" pitchFamily="18" charset="0"/>
                <a:ea typeface="华文新魏" pitchFamily="2" charset="-122"/>
              </a:rPr>
              <a:t>、去</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73734"/>
                                        </p:tgtEl>
                                        <p:attrNameLst>
                                          <p:attrName>style.visibility</p:attrName>
                                        </p:attrNameLst>
                                      </p:cBhvr>
                                      <p:to>
                                        <p:strVal val="visible"/>
                                      </p:to>
                                    </p:set>
                                    <p:anim calcmode="lin" valueType="num">
                                      <p:cBhvr>
                                        <p:cTn id="7" dur="1000" fill="hold"/>
                                        <p:tgtEl>
                                          <p:spTgt spid="73734"/>
                                        </p:tgtEl>
                                        <p:attrNameLst>
                                          <p:attrName>ppt_w</p:attrName>
                                        </p:attrNameLst>
                                      </p:cBhvr>
                                      <p:tavLst>
                                        <p:tav tm="0">
                                          <p:val>
                                            <p:fltVal val="0"/>
                                          </p:val>
                                        </p:tav>
                                        <p:tav tm="100000">
                                          <p:val>
                                            <p:strVal val="#ppt_w"/>
                                          </p:val>
                                        </p:tav>
                                      </p:tavLst>
                                    </p:anim>
                                    <p:anim calcmode="lin" valueType="num">
                                      <p:cBhvr>
                                        <p:cTn id="8" dur="1000" fill="hold"/>
                                        <p:tgtEl>
                                          <p:spTgt spid="73734"/>
                                        </p:tgtEl>
                                        <p:attrNameLst>
                                          <p:attrName>ppt_h</p:attrName>
                                        </p:attrNameLst>
                                      </p:cBhvr>
                                      <p:tavLst>
                                        <p:tav tm="0">
                                          <p:val>
                                            <p:fltVal val="0"/>
                                          </p:val>
                                        </p:tav>
                                        <p:tav tm="100000">
                                          <p:val>
                                            <p:strVal val="#ppt_h"/>
                                          </p:val>
                                        </p:tav>
                                      </p:tavLst>
                                    </p:anim>
                                    <p:anim calcmode="lin" valueType="num">
                                      <p:cBhvr>
                                        <p:cTn id="9" dur="1000" fill="hold"/>
                                        <p:tgtEl>
                                          <p:spTgt spid="7373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373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3731">
                                            <p:txEl>
                                              <p:pRg st="0" end="0"/>
                                            </p:txEl>
                                          </p:spTgt>
                                        </p:tgtEl>
                                        <p:attrNameLst>
                                          <p:attrName>style.visibility</p:attrName>
                                        </p:attrNameLst>
                                      </p:cBhvr>
                                      <p:to>
                                        <p:strVal val="visible"/>
                                      </p:to>
                                    </p:set>
                                    <p:animEffect transition="in" filter="wipe(left)">
                                      <p:cBhvr>
                                        <p:cTn id="15" dur="500"/>
                                        <p:tgtEl>
                                          <p:spTgt spid="73731">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73731">
                                            <p:txEl>
                                              <p:pRg st="1" end="1"/>
                                            </p:txEl>
                                          </p:spTgt>
                                        </p:tgtEl>
                                        <p:attrNameLst>
                                          <p:attrName>style.visibility</p:attrName>
                                        </p:attrNameLst>
                                      </p:cBhvr>
                                      <p:to>
                                        <p:strVal val="visible"/>
                                      </p:to>
                                    </p:set>
                                    <p:animEffect transition="in" filter="wipe(left)">
                                      <p:cBhvr>
                                        <p:cTn id="20" dur="500"/>
                                        <p:tgtEl>
                                          <p:spTgt spid="73731">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73731">
                                            <p:txEl>
                                              <p:pRg st="2" end="2"/>
                                            </p:txEl>
                                          </p:spTgt>
                                        </p:tgtEl>
                                        <p:attrNameLst>
                                          <p:attrName>style.visibility</p:attrName>
                                        </p:attrNameLst>
                                      </p:cBhvr>
                                      <p:to>
                                        <p:strVal val="visible"/>
                                      </p:to>
                                    </p:set>
                                    <p:animEffect transition="in" filter="wipe(left)">
                                      <p:cBhvr>
                                        <p:cTn id="25" dur="500"/>
                                        <p:tgtEl>
                                          <p:spTgt spid="73731">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73731">
                                            <p:txEl>
                                              <p:pRg st="3" end="3"/>
                                            </p:txEl>
                                          </p:spTgt>
                                        </p:tgtEl>
                                        <p:attrNameLst>
                                          <p:attrName>style.visibility</p:attrName>
                                        </p:attrNameLst>
                                      </p:cBhvr>
                                      <p:to>
                                        <p:strVal val="visible"/>
                                      </p:to>
                                    </p:set>
                                    <p:animEffect transition="in" filter="wipe(left)">
                                      <p:cBhvr>
                                        <p:cTn id="30" dur="500"/>
                                        <p:tgtEl>
                                          <p:spTgt spid="73731">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73732">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73732">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73732">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7373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uild="p" autoUpdateAnimBg="0"/>
      <p:bldP spid="73732" grpId="0" build="p" autoUpdateAnimBg="0"/>
      <p:bldP spid="7373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1"/>
          <p:cNvSpPr>
            <a:spLocks noGrp="1"/>
          </p:cNvSpPr>
          <p:nvPr>
            <p:ph type="dt" sz="half" idx="10"/>
          </p:nvPr>
        </p:nvSpPr>
        <p:spPr/>
        <p:txBody>
          <a:bodyPr/>
          <a:lstStyle/>
          <a:p>
            <a:fld id="{4D8D8625-F42F-4916-BA4D-267FE84A4395}" type="datetime1">
              <a:rPr lang="zh-CN" altLang="en-US"/>
              <a:pPr/>
              <a:t>2015-3-12</a:t>
            </a:fld>
            <a:endParaRPr lang="en-US" altLang="zh-CN"/>
          </a:p>
        </p:txBody>
      </p:sp>
      <p:sp>
        <p:nvSpPr>
          <p:cNvPr id="6" name="页脚占位符 2"/>
          <p:cNvSpPr>
            <a:spLocks noGrp="1"/>
          </p:cNvSpPr>
          <p:nvPr>
            <p:ph type="ftr" sz="quarter" idx="11"/>
          </p:nvPr>
        </p:nvSpPr>
        <p:spPr/>
        <p:txBody>
          <a:bodyPr/>
          <a:lstStyle/>
          <a:p>
            <a:r>
              <a:rPr lang="en-US" altLang="zh-CN"/>
              <a:t>志明课件</a:t>
            </a:r>
          </a:p>
        </p:txBody>
      </p:sp>
      <p:sp>
        <p:nvSpPr>
          <p:cNvPr id="7" name="灯片编号占位符 3"/>
          <p:cNvSpPr>
            <a:spLocks noGrp="1"/>
          </p:cNvSpPr>
          <p:nvPr>
            <p:ph type="sldNum" sz="quarter" idx="12"/>
          </p:nvPr>
        </p:nvSpPr>
        <p:spPr/>
        <p:txBody>
          <a:bodyPr/>
          <a:lstStyle/>
          <a:p>
            <a:fld id="{C9704F75-3252-42DA-905C-F82702E46664}" type="slidenum">
              <a:rPr lang="en-US" altLang="zh-CN"/>
              <a:pPr/>
              <a:t>11</a:t>
            </a:fld>
            <a:endParaRPr lang="en-US" altLang="zh-CN"/>
          </a:p>
        </p:txBody>
      </p:sp>
      <p:sp>
        <p:nvSpPr>
          <p:cNvPr id="74754" name="Text Box 2"/>
          <p:cNvSpPr txBox="1">
            <a:spLocks noChangeArrowheads="1"/>
          </p:cNvSpPr>
          <p:nvPr/>
        </p:nvSpPr>
        <p:spPr bwMode="auto">
          <a:xfrm>
            <a:off x="228600" y="2133600"/>
            <a:ext cx="4191000" cy="3113088"/>
          </a:xfrm>
          <a:prstGeom prst="rect">
            <a:avLst/>
          </a:prstGeom>
          <a:noFill/>
          <a:ln w="9525">
            <a:noFill/>
            <a:miter lim="800000"/>
            <a:headEnd/>
            <a:tailEnd/>
          </a:ln>
          <a:effectLst/>
        </p:spPr>
        <p:txBody>
          <a:bodyPr>
            <a:spAutoFit/>
          </a:bodyPr>
          <a:lstStyle/>
          <a:p>
            <a:pPr>
              <a:spcBef>
                <a:spcPct val="50000"/>
              </a:spcBef>
            </a:pPr>
            <a:r>
              <a:rPr kumimoji="1" lang="en-US" altLang="zh-CN" sz="3600" b="1">
                <a:solidFill>
                  <a:schemeClr val="bg1"/>
                </a:solidFill>
                <a:latin typeface="华文新魏" pitchFamily="2" charset="-122"/>
                <a:ea typeface="华文新魏" pitchFamily="2" charset="-122"/>
              </a:rPr>
              <a:t>1</a:t>
            </a:r>
            <a:r>
              <a:rPr kumimoji="1" lang="zh-CN" altLang="en-US" sz="3600" b="1">
                <a:solidFill>
                  <a:schemeClr val="bg1"/>
                </a:solidFill>
                <a:latin typeface="华文新魏" pitchFamily="2" charset="-122"/>
                <a:ea typeface="华文新魏" pitchFamily="2" charset="-122"/>
              </a:rPr>
              <a:t>、猿猱欲度</a:t>
            </a:r>
            <a:r>
              <a:rPr kumimoji="1" lang="zh-CN" altLang="en-US" sz="3600" b="1" u="sng">
                <a:solidFill>
                  <a:schemeClr val="bg1"/>
                </a:solidFill>
                <a:latin typeface="华文新魏" pitchFamily="2" charset="-122"/>
                <a:ea typeface="华文新魏" pitchFamily="2" charset="-122"/>
              </a:rPr>
              <a:t>愁</a:t>
            </a:r>
            <a:r>
              <a:rPr kumimoji="1" lang="zh-CN" altLang="en-US" sz="3600" b="1">
                <a:solidFill>
                  <a:schemeClr val="bg1"/>
                </a:solidFill>
                <a:latin typeface="华文新魏" pitchFamily="2" charset="-122"/>
                <a:ea typeface="华文新魏" pitchFamily="2" charset="-122"/>
              </a:rPr>
              <a:t>攀援 </a:t>
            </a:r>
          </a:p>
          <a:p>
            <a:pPr>
              <a:spcBef>
                <a:spcPct val="50000"/>
              </a:spcBef>
            </a:pPr>
            <a:r>
              <a:rPr kumimoji="1" lang="en-US" altLang="zh-CN" sz="3600" b="1">
                <a:solidFill>
                  <a:schemeClr val="bg1"/>
                </a:solidFill>
                <a:latin typeface="华文新魏" pitchFamily="2" charset="-122"/>
                <a:ea typeface="华文新魏" pitchFamily="2" charset="-122"/>
              </a:rPr>
              <a:t>2</a:t>
            </a:r>
            <a:r>
              <a:rPr kumimoji="1" lang="zh-CN" altLang="en-US" sz="3600" b="1">
                <a:solidFill>
                  <a:schemeClr val="bg1"/>
                </a:solidFill>
                <a:latin typeface="华文新魏" pitchFamily="2" charset="-122"/>
                <a:ea typeface="华文新魏" pitchFamily="2" charset="-122"/>
              </a:rPr>
              <a:t>、使人听此</a:t>
            </a:r>
            <a:r>
              <a:rPr kumimoji="1" lang="zh-CN" altLang="en-US" sz="3600" b="1" u="sng">
                <a:solidFill>
                  <a:schemeClr val="bg1"/>
                </a:solidFill>
                <a:latin typeface="华文新魏" pitchFamily="2" charset="-122"/>
                <a:ea typeface="华文新魏" pitchFamily="2" charset="-122"/>
              </a:rPr>
              <a:t>凋</a:t>
            </a:r>
            <a:r>
              <a:rPr kumimoji="1" lang="zh-CN" altLang="en-US" sz="3600" b="1">
                <a:solidFill>
                  <a:schemeClr val="bg1"/>
                </a:solidFill>
                <a:latin typeface="华文新魏" pitchFamily="2" charset="-122"/>
                <a:ea typeface="华文新魏" pitchFamily="2" charset="-122"/>
              </a:rPr>
              <a:t>朱颜 </a:t>
            </a:r>
          </a:p>
          <a:p>
            <a:pPr>
              <a:spcBef>
                <a:spcPct val="50000"/>
              </a:spcBef>
            </a:pPr>
            <a:r>
              <a:rPr kumimoji="1" lang="en-US" altLang="zh-CN" sz="3600" b="1">
                <a:solidFill>
                  <a:schemeClr val="bg1"/>
                </a:solidFill>
                <a:latin typeface="华文新魏" pitchFamily="2" charset="-122"/>
                <a:ea typeface="华文新魏" pitchFamily="2" charset="-122"/>
              </a:rPr>
              <a:t>3</a:t>
            </a:r>
            <a:r>
              <a:rPr kumimoji="1" lang="zh-CN" altLang="en-US" sz="3600" b="1">
                <a:solidFill>
                  <a:schemeClr val="bg1"/>
                </a:solidFill>
                <a:latin typeface="华文新魏" pitchFamily="2" charset="-122"/>
                <a:ea typeface="华文新魏" pitchFamily="2" charset="-122"/>
              </a:rPr>
              <a:t>、砯崖</a:t>
            </a:r>
            <a:r>
              <a:rPr kumimoji="1" lang="zh-CN" altLang="en-US" sz="3600" b="1" u="sng">
                <a:solidFill>
                  <a:schemeClr val="bg1"/>
                </a:solidFill>
                <a:latin typeface="华文新魏" pitchFamily="2" charset="-122"/>
                <a:ea typeface="华文新魏" pitchFamily="2" charset="-122"/>
              </a:rPr>
              <a:t>转</a:t>
            </a:r>
            <a:r>
              <a:rPr kumimoji="1" lang="zh-CN" altLang="en-US" sz="3600" b="1">
                <a:solidFill>
                  <a:schemeClr val="bg1"/>
                </a:solidFill>
                <a:latin typeface="华文新魏" pitchFamily="2" charset="-122"/>
                <a:ea typeface="华文新魏" pitchFamily="2" charset="-122"/>
              </a:rPr>
              <a:t>石万壑雷 </a:t>
            </a:r>
          </a:p>
          <a:p>
            <a:pPr>
              <a:spcBef>
                <a:spcPct val="50000"/>
              </a:spcBef>
            </a:pPr>
            <a:r>
              <a:rPr kumimoji="1" lang="en-US" altLang="zh-CN" sz="3600" b="1">
                <a:solidFill>
                  <a:schemeClr val="bg1"/>
                </a:solidFill>
                <a:latin typeface="华文新魏" pitchFamily="2" charset="-122"/>
                <a:ea typeface="华文新魏" pitchFamily="2" charset="-122"/>
              </a:rPr>
              <a:t>4</a:t>
            </a:r>
            <a:r>
              <a:rPr kumimoji="1" lang="zh-CN" altLang="en-US" sz="3600" b="1">
                <a:solidFill>
                  <a:schemeClr val="bg1"/>
                </a:solidFill>
                <a:latin typeface="华文新魏" pitchFamily="2" charset="-122"/>
                <a:ea typeface="华文新魏" pitchFamily="2" charset="-122"/>
              </a:rPr>
              <a:t>、侧身</a:t>
            </a:r>
            <a:r>
              <a:rPr kumimoji="1" lang="zh-CN" altLang="en-US" sz="3600" b="1" u="sng">
                <a:solidFill>
                  <a:schemeClr val="bg1"/>
                </a:solidFill>
                <a:latin typeface="华文新魏" pitchFamily="2" charset="-122"/>
                <a:ea typeface="华文新魏" pitchFamily="2" charset="-122"/>
              </a:rPr>
              <a:t>西</a:t>
            </a:r>
            <a:r>
              <a:rPr kumimoji="1" lang="zh-CN" altLang="en-US" sz="3600" b="1">
                <a:solidFill>
                  <a:schemeClr val="bg1"/>
                </a:solidFill>
                <a:latin typeface="华文新魏" pitchFamily="2" charset="-122"/>
                <a:ea typeface="华文新魏" pitchFamily="2" charset="-122"/>
              </a:rPr>
              <a:t>望长咨嗟 </a:t>
            </a:r>
          </a:p>
        </p:txBody>
      </p:sp>
      <p:sp>
        <p:nvSpPr>
          <p:cNvPr id="74755" name="Text Box 3"/>
          <p:cNvSpPr txBox="1">
            <a:spLocks noChangeArrowheads="1"/>
          </p:cNvSpPr>
          <p:nvPr/>
        </p:nvSpPr>
        <p:spPr bwMode="auto">
          <a:xfrm>
            <a:off x="4495800" y="2144713"/>
            <a:ext cx="4343400" cy="3113087"/>
          </a:xfrm>
          <a:prstGeom prst="rect">
            <a:avLst/>
          </a:prstGeom>
          <a:noFill/>
          <a:ln w="9525">
            <a:noFill/>
            <a:miter lim="800000"/>
            <a:headEnd/>
            <a:tailEnd/>
          </a:ln>
          <a:effectLst/>
        </p:spPr>
        <p:txBody>
          <a:bodyPr>
            <a:spAutoFit/>
          </a:bodyPr>
          <a:lstStyle/>
          <a:p>
            <a:pPr>
              <a:spcBef>
                <a:spcPct val="50000"/>
              </a:spcBef>
            </a:pPr>
            <a:r>
              <a:rPr kumimoji="1" lang="zh-CN" altLang="en-US" sz="3600" b="1">
                <a:solidFill>
                  <a:srgbClr val="FFFF00"/>
                </a:solidFill>
                <a:latin typeface="华文新魏" pitchFamily="2" charset="-122"/>
                <a:ea typeface="华文新魏" pitchFamily="2" charset="-122"/>
              </a:rPr>
              <a:t>为</a:t>
            </a:r>
            <a:r>
              <a:rPr kumimoji="1" lang="en-US" altLang="zh-CN" sz="3600" b="1">
                <a:solidFill>
                  <a:srgbClr val="FFFF00"/>
                </a:solidFill>
                <a:latin typeface="华文新魏" pitchFamily="2" charset="-122"/>
                <a:ea typeface="华文新魏" pitchFamily="2" charset="-122"/>
              </a:rPr>
              <a:t>---</a:t>
            </a:r>
            <a:r>
              <a:rPr kumimoji="1" lang="zh-CN" altLang="en-US" sz="3600" b="1">
                <a:solidFill>
                  <a:srgbClr val="FFFF00"/>
                </a:solidFill>
                <a:latin typeface="华文新魏" pitchFamily="2" charset="-122"/>
                <a:ea typeface="华文新魏" pitchFamily="2" charset="-122"/>
              </a:rPr>
              <a:t>发愁，为动用法</a:t>
            </a:r>
          </a:p>
          <a:p>
            <a:pPr>
              <a:spcBef>
                <a:spcPct val="50000"/>
              </a:spcBef>
            </a:pPr>
            <a:r>
              <a:rPr kumimoji="1" lang="zh-CN" altLang="en-US" sz="3600" b="1">
                <a:solidFill>
                  <a:srgbClr val="FFFF00"/>
                </a:solidFill>
                <a:latin typeface="华文新魏" pitchFamily="2" charset="-122"/>
                <a:ea typeface="华文新魏" pitchFamily="2" charset="-122"/>
              </a:rPr>
              <a:t>使</a:t>
            </a:r>
            <a:r>
              <a:rPr kumimoji="1" lang="en-US" altLang="zh-CN" sz="3600" b="1">
                <a:solidFill>
                  <a:srgbClr val="FFFF00"/>
                </a:solidFill>
                <a:latin typeface="华文新魏" pitchFamily="2" charset="-122"/>
                <a:ea typeface="华文新魏" pitchFamily="2" charset="-122"/>
              </a:rPr>
              <a:t>---</a:t>
            </a:r>
            <a:r>
              <a:rPr kumimoji="1" lang="zh-CN" altLang="en-US" sz="3600" b="1">
                <a:solidFill>
                  <a:srgbClr val="FFFF00"/>
                </a:solidFill>
                <a:latin typeface="华文新魏" pitchFamily="2" charset="-122"/>
                <a:ea typeface="华文新魏" pitchFamily="2" charset="-122"/>
              </a:rPr>
              <a:t>凋谢，使动用法</a:t>
            </a:r>
          </a:p>
          <a:p>
            <a:pPr>
              <a:spcBef>
                <a:spcPct val="50000"/>
              </a:spcBef>
            </a:pPr>
            <a:r>
              <a:rPr kumimoji="1" lang="zh-CN" altLang="en-US" sz="3600" b="1">
                <a:solidFill>
                  <a:srgbClr val="FFFF00"/>
                </a:solidFill>
                <a:latin typeface="华文新魏" pitchFamily="2" charset="-122"/>
                <a:ea typeface="华文新魏" pitchFamily="2" charset="-122"/>
              </a:rPr>
              <a:t>使</a:t>
            </a:r>
            <a:r>
              <a:rPr kumimoji="1" lang="en-US" altLang="zh-CN" sz="3600" b="1">
                <a:solidFill>
                  <a:srgbClr val="FFFF00"/>
                </a:solidFill>
                <a:latin typeface="华文新魏" pitchFamily="2" charset="-122"/>
                <a:ea typeface="华文新魏" pitchFamily="2" charset="-122"/>
              </a:rPr>
              <a:t>---</a:t>
            </a:r>
            <a:r>
              <a:rPr kumimoji="1" lang="zh-CN" altLang="en-US" sz="3600" b="1">
                <a:solidFill>
                  <a:srgbClr val="FFFF00"/>
                </a:solidFill>
                <a:latin typeface="华文新魏" pitchFamily="2" charset="-122"/>
                <a:ea typeface="华文新魏" pitchFamily="2" charset="-122"/>
              </a:rPr>
              <a:t>滚动，使动用法</a:t>
            </a:r>
          </a:p>
          <a:p>
            <a:pPr>
              <a:spcBef>
                <a:spcPct val="50000"/>
              </a:spcBef>
            </a:pPr>
            <a:r>
              <a:rPr kumimoji="1" lang="zh-CN" altLang="en-US" sz="3600" b="1">
                <a:solidFill>
                  <a:srgbClr val="FFFF00"/>
                </a:solidFill>
                <a:latin typeface="华文新魏" pitchFamily="2" charset="-122"/>
                <a:ea typeface="华文新魏" pitchFamily="2" charset="-122"/>
              </a:rPr>
              <a:t>向西，名作状</a:t>
            </a:r>
          </a:p>
        </p:txBody>
      </p:sp>
      <p:sp>
        <p:nvSpPr>
          <p:cNvPr id="74756" name="Text Box 4"/>
          <p:cNvSpPr txBox="1">
            <a:spLocks noChangeArrowheads="1"/>
          </p:cNvSpPr>
          <p:nvPr/>
        </p:nvSpPr>
        <p:spPr bwMode="auto">
          <a:xfrm>
            <a:off x="609600" y="685800"/>
            <a:ext cx="7499350" cy="823913"/>
          </a:xfrm>
          <a:prstGeom prst="rect">
            <a:avLst/>
          </a:prstGeom>
          <a:noFill/>
          <a:ln w="9525">
            <a:noFill/>
            <a:miter lim="800000"/>
            <a:headEnd/>
            <a:tailEnd/>
          </a:ln>
          <a:effectLst/>
        </p:spPr>
        <p:txBody>
          <a:bodyPr wrap="none">
            <a:spAutoFit/>
          </a:bodyPr>
          <a:lstStyle/>
          <a:p>
            <a:r>
              <a:rPr kumimoji="1" lang="zh-CN" altLang="en-US" sz="4800" b="1">
                <a:solidFill>
                  <a:srgbClr val="00FFFF"/>
                </a:solidFill>
                <a:effectLst>
                  <a:outerShdw blurRad="38100" dist="38100" dir="2700000" algn="tl">
                    <a:srgbClr val="000000"/>
                  </a:outerShdw>
                </a:effectLst>
                <a:latin typeface="Times New Roman" pitchFamily="18" charset="0"/>
                <a:ea typeface="华文行楷" pitchFamily="2" charset="-122"/>
              </a:rPr>
              <a:t>指出划线字的意义和用法</a:t>
            </a:r>
            <a:r>
              <a:rPr kumimoji="1" lang="zh-CN" altLang="en-US" sz="4800" b="1">
                <a:solidFill>
                  <a:schemeClr val="accent2"/>
                </a:solidFill>
                <a:effectLst>
                  <a:outerShdw blurRad="38100" dist="38100" dir="2700000" algn="tl">
                    <a:srgbClr val="000000"/>
                  </a:outerShdw>
                </a:effectLst>
                <a:latin typeface="Times New Roman" pitchFamily="18" charset="0"/>
                <a:ea typeface="华文行楷"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4754">
                                            <p:txEl>
                                              <p:pRg st="0" end="0"/>
                                            </p:txEl>
                                          </p:spTgt>
                                        </p:tgtEl>
                                        <p:attrNameLst>
                                          <p:attrName>style.visibility</p:attrName>
                                        </p:attrNameLst>
                                      </p:cBhvr>
                                      <p:to>
                                        <p:strVal val="visible"/>
                                      </p:to>
                                    </p:set>
                                    <p:animEffect transition="in" filter="wipe(left)">
                                      <p:cBhvr>
                                        <p:cTn id="7" dur="500"/>
                                        <p:tgtEl>
                                          <p:spTgt spid="7475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4754">
                                            <p:txEl>
                                              <p:pRg st="1" end="1"/>
                                            </p:txEl>
                                          </p:spTgt>
                                        </p:tgtEl>
                                        <p:attrNameLst>
                                          <p:attrName>style.visibility</p:attrName>
                                        </p:attrNameLst>
                                      </p:cBhvr>
                                      <p:to>
                                        <p:strVal val="visible"/>
                                      </p:to>
                                    </p:set>
                                    <p:animEffect transition="in" filter="wipe(left)">
                                      <p:cBhvr>
                                        <p:cTn id="12" dur="500"/>
                                        <p:tgtEl>
                                          <p:spTgt spid="7475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4754">
                                            <p:txEl>
                                              <p:pRg st="2" end="2"/>
                                            </p:txEl>
                                          </p:spTgt>
                                        </p:tgtEl>
                                        <p:attrNameLst>
                                          <p:attrName>style.visibility</p:attrName>
                                        </p:attrNameLst>
                                      </p:cBhvr>
                                      <p:to>
                                        <p:strVal val="visible"/>
                                      </p:to>
                                    </p:set>
                                    <p:animEffect transition="in" filter="wipe(left)">
                                      <p:cBhvr>
                                        <p:cTn id="17" dur="500"/>
                                        <p:tgtEl>
                                          <p:spTgt spid="7475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4754">
                                            <p:txEl>
                                              <p:pRg st="3" end="3"/>
                                            </p:txEl>
                                          </p:spTgt>
                                        </p:tgtEl>
                                        <p:attrNameLst>
                                          <p:attrName>style.visibility</p:attrName>
                                        </p:attrNameLst>
                                      </p:cBhvr>
                                      <p:to>
                                        <p:strVal val="visible"/>
                                      </p:to>
                                    </p:set>
                                    <p:animEffect transition="in" filter="wipe(left)">
                                      <p:cBhvr>
                                        <p:cTn id="22" dur="500"/>
                                        <p:tgtEl>
                                          <p:spTgt spid="7475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74755">
                                            <p:txEl>
                                              <p:pRg st="0" end="0"/>
                                            </p:txEl>
                                          </p:spTgt>
                                        </p:tgtEl>
                                        <p:attrNameLst>
                                          <p:attrName>style.visibility</p:attrName>
                                        </p:attrNameLst>
                                      </p:cBhvr>
                                      <p:to>
                                        <p:strVal val="visible"/>
                                      </p:to>
                                    </p:set>
                                    <p:animEffect transition="in" filter="barn(outVertical)">
                                      <p:cBhvr>
                                        <p:cTn id="27" dur="500"/>
                                        <p:tgtEl>
                                          <p:spTgt spid="7475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grpId="0" nodeType="clickEffect">
                                  <p:stCondLst>
                                    <p:cond delay="0"/>
                                  </p:stCondLst>
                                  <p:childTnLst>
                                    <p:set>
                                      <p:cBhvr>
                                        <p:cTn id="31" dur="1" fill="hold">
                                          <p:stCondLst>
                                            <p:cond delay="0"/>
                                          </p:stCondLst>
                                        </p:cTn>
                                        <p:tgtEl>
                                          <p:spTgt spid="74755">
                                            <p:txEl>
                                              <p:pRg st="1" end="1"/>
                                            </p:txEl>
                                          </p:spTgt>
                                        </p:tgtEl>
                                        <p:attrNameLst>
                                          <p:attrName>style.visibility</p:attrName>
                                        </p:attrNameLst>
                                      </p:cBhvr>
                                      <p:to>
                                        <p:strVal val="visible"/>
                                      </p:to>
                                    </p:set>
                                    <p:animEffect transition="in" filter="barn(outVertical)">
                                      <p:cBhvr>
                                        <p:cTn id="32" dur="500"/>
                                        <p:tgtEl>
                                          <p:spTgt spid="74755">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37" fill="hold" grpId="0" nodeType="clickEffect">
                                  <p:stCondLst>
                                    <p:cond delay="0"/>
                                  </p:stCondLst>
                                  <p:childTnLst>
                                    <p:set>
                                      <p:cBhvr>
                                        <p:cTn id="36" dur="1" fill="hold">
                                          <p:stCondLst>
                                            <p:cond delay="0"/>
                                          </p:stCondLst>
                                        </p:cTn>
                                        <p:tgtEl>
                                          <p:spTgt spid="74755">
                                            <p:txEl>
                                              <p:pRg st="2" end="2"/>
                                            </p:txEl>
                                          </p:spTgt>
                                        </p:tgtEl>
                                        <p:attrNameLst>
                                          <p:attrName>style.visibility</p:attrName>
                                        </p:attrNameLst>
                                      </p:cBhvr>
                                      <p:to>
                                        <p:strVal val="visible"/>
                                      </p:to>
                                    </p:set>
                                    <p:animEffect transition="in" filter="barn(outVertical)">
                                      <p:cBhvr>
                                        <p:cTn id="37" dur="500"/>
                                        <p:tgtEl>
                                          <p:spTgt spid="74755">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37" fill="hold" grpId="0" nodeType="clickEffect">
                                  <p:stCondLst>
                                    <p:cond delay="0"/>
                                  </p:stCondLst>
                                  <p:childTnLst>
                                    <p:set>
                                      <p:cBhvr>
                                        <p:cTn id="41" dur="1" fill="hold">
                                          <p:stCondLst>
                                            <p:cond delay="0"/>
                                          </p:stCondLst>
                                        </p:cTn>
                                        <p:tgtEl>
                                          <p:spTgt spid="74755">
                                            <p:txEl>
                                              <p:pRg st="3" end="3"/>
                                            </p:txEl>
                                          </p:spTgt>
                                        </p:tgtEl>
                                        <p:attrNameLst>
                                          <p:attrName>style.visibility</p:attrName>
                                        </p:attrNameLst>
                                      </p:cBhvr>
                                      <p:to>
                                        <p:strVal val="visible"/>
                                      </p:to>
                                    </p:set>
                                    <p:animEffect transition="in" filter="barn(outVertical)">
                                      <p:cBhvr>
                                        <p:cTn id="42" dur="500"/>
                                        <p:tgtEl>
                                          <p:spTgt spid="7475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build="p" autoUpdateAnimBg="0"/>
      <p:bldP spid="74755"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706CFAED-BC55-48B8-B92E-A828E3F8F719}" type="datetime1">
              <a:rPr lang="zh-CN" altLang="en-US"/>
              <a:pPr/>
              <a:t>2015-3-12</a:t>
            </a:fld>
            <a:endParaRPr lang="en-US" altLang="zh-CN"/>
          </a:p>
        </p:txBody>
      </p:sp>
      <p:sp>
        <p:nvSpPr>
          <p:cNvPr id="5" name="页脚占位符 4"/>
          <p:cNvSpPr>
            <a:spLocks noGrp="1"/>
          </p:cNvSpPr>
          <p:nvPr>
            <p:ph type="ftr" sz="quarter" idx="11"/>
          </p:nvPr>
        </p:nvSpPr>
        <p:spPr/>
        <p:txBody>
          <a:bodyPr/>
          <a:lstStyle/>
          <a:p>
            <a:r>
              <a:rPr lang="en-US" altLang="zh-CN"/>
              <a:t>志明课件</a:t>
            </a:r>
          </a:p>
        </p:txBody>
      </p:sp>
      <p:sp>
        <p:nvSpPr>
          <p:cNvPr id="6" name="灯片编号占位符 5"/>
          <p:cNvSpPr>
            <a:spLocks noGrp="1"/>
          </p:cNvSpPr>
          <p:nvPr>
            <p:ph type="sldNum" sz="quarter" idx="12"/>
          </p:nvPr>
        </p:nvSpPr>
        <p:spPr/>
        <p:txBody>
          <a:bodyPr/>
          <a:lstStyle/>
          <a:p>
            <a:fld id="{8BED31EA-6B6C-405B-9DB2-28C5491A8E30}" type="slidenum">
              <a:rPr lang="en-US" altLang="zh-CN"/>
              <a:pPr/>
              <a:t>12</a:t>
            </a:fld>
            <a:endParaRPr lang="en-US" altLang="zh-CN"/>
          </a:p>
        </p:txBody>
      </p:sp>
      <p:sp>
        <p:nvSpPr>
          <p:cNvPr id="30722" name="Rectangle 2"/>
          <p:cNvSpPr>
            <a:spLocks noGrp="1" noChangeArrowheads="1"/>
          </p:cNvSpPr>
          <p:nvPr>
            <p:ph type="title"/>
          </p:nvPr>
        </p:nvSpPr>
        <p:spPr>
          <a:xfrm>
            <a:off x="468313" y="0"/>
            <a:ext cx="8229600" cy="1143000"/>
          </a:xfrm>
        </p:spPr>
        <p:txBody>
          <a:bodyPr/>
          <a:lstStyle/>
          <a:p>
            <a:r>
              <a:rPr lang="zh-CN" altLang="en-US" b="1">
                <a:solidFill>
                  <a:schemeClr val="bg1"/>
                </a:solidFill>
                <a:hlinkClick r:id="rId2" action="ppaction://hlinkfile"/>
              </a:rPr>
              <a:t>蜀道难</a:t>
            </a:r>
            <a:endParaRPr lang="zh-CN" altLang="en-US" b="1">
              <a:solidFill>
                <a:schemeClr val="bg1"/>
              </a:solidFill>
            </a:endParaRPr>
          </a:p>
        </p:txBody>
      </p:sp>
      <p:sp>
        <p:nvSpPr>
          <p:cNvPr id="30723" name="Rectangle 3"/>
          <p:cNvSpPr>
            <a:spLocks noGrp="1" noChangeArrowheads="1"/>
          </p:cNvSpPr>
          <p:nvPr>
            <p:ph type="body" idx="1"/>
          </p:nvPr>
        </p:nvSpPr>
        <p:spPr>
          <a:xfrm>
            <a:off x="0" y="1052513"/>
            <a:ext cx="9144000" cy="5805487"/>
          </a:xfrm>
        </p:spPr>
        <p:txBody>
          <a:bodyPr/>
          <a:lstStyle/>
          <a:p>
            <a:pPr>
              <a:lnSpc>
                <a:spcPct val="80000"/>
              </a:lnSpc>
            </a:pPr>
            <a:r>
              <a:rPr lang="zh-CN" altLang="en-US" b="1">
                <a:solidFill>
                  <a:schemeClr val="bg1"/>
                </a:solidFill>
                <a:hlinkClick r:id="rId3" action="ppaction://hlinksldjump"/>
              </a:rPr>
              <a:t>噫吁戏，危乎高哉！蜀道之难难于上青天。</a:t>
            </a:r>
            <a:endParaRPr lang="zh-CN" altLang="en-US" b="1">
              <a:solidFill>
                <a:schemeClr val="bg1"/>
              </a:solidFill>
            </a:endParaRPr>
          </a:p>
          <a:p>
            <a:pPr>
              <a:lnSpc>
                <a:spcPct val="80000"/>
              </a:lnSpc>
            </a:pPr>
            <a:r>
              <a:rPr lang="zh-CN" altLang="en-US" b="1">
                <a:solidFill>
                  <a:schemeClr val="bg1"/>
                </a:solidFill>
              </a:rPr>
              <a:t>            蚕丛及鱼凫，开国何茫然。</a:t>
            </a:r>
          </a:p>
          <a:p>
            <a:pPr>
              <a:lnSpc>
                <a:spcPct val="80000"/>
              </a:lnSpc>
            </a:pPr>
            <a:r>
              <a:rPr lang="zh-CN" altLang="en-US" b="1">
                <a:solidFill>
                  <a:schemeClr val="bg1"/>
                </a:solidFill>
              </a:rPr>
              <a:t>            尔来四万八千岁，不与秦塞通人烟。</a:t>
            </a:r>
          </a:p>
          <a:p>
            <a:pPr>
              <a:lnSpc>
                <a:spcPct val="80000"/>
              </a:lnSpc>
            </a:pPr>
            <a:r>
              <a:rPr lang="zh-CN" altLang="en-US" b="1">
                <a:solidFill>
                  <a:schemeClr val="bg1"/>
                </a:solidFill>
              </a:rPr>
              <a:t>            西当太白有鸟道，可以横绝峨眉巅。</a:t>
            </a:r>
          </a:p>
          <a:p>
            <a:pPr>
              <a:lnSpc>
                <a:spcPct val="80000"/>
              </a:lnSpc>
            </a:pPr>
            <a:r>
              <a:rPr lang="zh-CN" altLang="en-US" b="1">
                <a:solidFill>
                  <a:schemeClr val="bg1"/>
                </a:solidFill>
              </a:rPr>
              <a:t>            地崩山摧壮士死，然后天梯石栈方钩连。</a:t>
            </a:r>
          </a:p>
          <a:p>
            <a:pPr>
              <a:lnSpc>
                <a:spcPct val="80000"/>
              </a:lnSpc>
            </a:pPr>
            <a:r>
              <a:rPr lang="zh-CN" altLang="en-US" b="1">
                <a:solidFill>
                  <a:schemeClr val="bg1"/>
                </a:solidFill>
              </a:rPr>
              <a:t>            上有六龙回日之高标，下有冲波逆折之回川。</a:t>
            </a:r>
          </a:p>
          <a:p>
            <a:pPr>
              <a:lnSpc>
                <a:spcPct val="80000"/>
              </a:lnSpc>
            </a:pPr>
            <a:r>
              <a:rPr lang="zh-CN" altLang="en-US" b="1">
                <a:solidFill>
                  <a:schemeClr val="bg1"/>
                </a:solidFill>
              </a:rPr>
              <a:t>            黄鹤之飞尚不得，猿猱欲度愁攀援。</a:t>
            </a:r>
          </a:p>
          <a:p>
            <a:pPr>
              <a:lnSpc>
                <a:spcPct val="80000"/>
              </a:lnSpc>
            </a:pPr>
            <a:r>
              <a:rPr lang="zh-CN" altLang="en-US" b="1">
                <a:solidFill>
                  <a:schemeClr val="bg1"/>
                </a:solidFill>
              </a:rPr>
              <a:t>            青泥何盘盘，百步九折萦岩峦。</a:t>
            </a:r>
          </a:p>
          <a:p>
            <a:pPr>
              <a:lnSpc>
                <a:spcPct val="80000"/>
              </a:lnSpc>
            </a:pPr>
            <a:r>
              <a:rPr lang="zh-CN" altLang="en-US" b="1">
                <a:solidFill>
                  <a:schemeClr val="bg1"/>
                </a:solidFill>
              </a:rPr>
              <a:t>            扪参历井仰胁息，以手抚膺坐长叹！</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1"/>
          <p:cNvSpPr>
            <a:spLocks noGrp="1"/>
          </p:cNvSpPr>
          <p:nvPr>
            <p:ph type="dt" sz="half" idx="10"/>
          </p:nvPr>
        </p:nvSpPr>
        <p:spPr/>
        <p:txBody>
          <a:bodyPr/>
          <a:lstStyle/>
          <a:p>
            <a:fld id="{FC59308F-136F-4006-81DD-9A7CF69E2712}" type="datetime1">
              <a:rPr lang="zh-CN" altLang="en-US"/>
              <a:pPr/>
              <a:t>2015-3-12</a:t>
            </a:fld>
            <a:endParaRPr lang="en-US" altLang="zh-CN"/>
          </a:p>
        </p:txBody>
      </p:sp>
      <p:sp>
        <p:nvSpPr>
          <p:cNvPr id="5" name="页脚占位符 2"/>
          <p:cNvSpPr>
            <a:spLocks noGrp="1"/>
          </p:cNvSpPr>
          <p:nvPr>
            <p:ph type="ftr" sz="quarter" idx="11"/>
          </p:nvPr>
        </p:nvSpPr>
        <p:spPr/>
        <p:txBody>
          <a:bodyPr/>
          <a:lstStyle/>
          <a:p>
            <a:r>
              <a:rPr lang="en-US" altLang="zh-CN"/>
              <a:t>志明课件</a:t>
            </a:r>
          </a:p>
        </p:txBody>
      </p:sp>
      <p:sp>
        <p:nvSpPr>
          <p:cNvPr id="6" name="灯片编号占位符 3"/>
          <p:cNvSpPr>
            <a:spLocks noGrp="1"/>
          </p:cNvSpPr>
          <p:nvPr>
            <p:ph type="sldNum" sz="quarter" idx="12"/>
          </p:nvPr>
        </p:nvSpPr>
        <p:spPr/>
        <p:txBody>
          <a:bodyPr/>
          <a:lstStyle/>
          <a:p>
            <a:fld id="{2466FECE-F54F-4372-AF5C-A1AE4D7C908E}" type="slidenum">
              <a:rPr lang="en-US" altLang="zh-CN"/>
              <a:pPr/>
              <a:t>13</a:t>
            </a:fld>
            <a:endParaRPr lang="en-US" altLang="zh-CN"/>
          </a:p>
        </p:txBody>
      </p:sp>
      <p:sp>
        <p:nvSpPr>
          <p:cNvPr id="4100" name="Text Box 4"/>
          <p:cNvSpPr txBox="1">
            <a:spLocks noChangeArrowheads="1"/>
          </p:cNvSpPr>
          <p:nvPr/>
        </p:nvSpPr>
        <p:spPr bwMode="auto">
          <a:xfrm>
            <a:off x="0" y="0"/>
            <a:ext cx="9144000" cy="366713"/>
          </a:xfrm>
          <a:prstGeom prst="rect">
            <a:avLst/>
          </a:prstGeom>
          <a:noFill/>
          <a:ln w="9525">
            <a:noFill/>
            <a:miter lim="800000"/>
            <a:headEnd/>
            <a:tailEnd/>
          </a:ln>
          <a:effectLst/>
        </p:spPr>
        <p:txBody>
          <a:bodyPr>
            <a:spAutoFit/>
          </a:bodyPr>
          <a:lstStyle/>
          <a:p>
            <a:pPr>
              <a:spcBef>
                <a:spcPct val="50000"/>
              </a:spcBef>
            </a:pPr>
            <a:endParaRPr lang="zh-CN" altLang="zh-CN"/>
          </a:p>
        </p:txBody>
      </p:sp>
      <p:sp>
        <p:nvSpPr>
          <p:cNvPr id="4101" name="Text Box 5"/>
          <p:cNvSpPr txBox="1">
            <a:spLocks noChangeArrowheads="1"/>
          </p:cNvSpPr>
          <p:nvPr/>
        </p:nvSpPr>
        <p:spPr bwMode="auto">
          <a:xfrm>
            <a:off x="0" y="0"/>
            <a:ext cx="9144000" cy="5451475"/>
          </a:xfrm>
          <a:prstGeom prst="rect">
            <a:avLst/>
          </a:prstGeom>
          <a:noFill/>
          <a:ln w="9525">
            <a:noFill/>
            <a:miter lim="800000"/>
            <a:headEnd/>
            <a:tailEnd/>
          </a:ln>
          <a:effectLst/>
        </p:spPr>
        <p:txBody>
          <a:bodyPr>
            <a:spAutoFit/>
          </a:bodyPr>
          <a:lstStyle/>
          <a:p>
            <a:r>
              <a:rPr lang="zh-CN" altLang="en-US" sz="4400">
                <a:solidFill>
                  <a:schemeClr val="bg1"/>
                </a:solidFill>
                <a:hlinkClick r:id="rId2" action="ppaction://hlinksldjump"/>
              </a:rPr>
              <a:t>问君西游何时还？</a:t>
            </a:r>
            <a:r>
              <a:rPr lang="zh-CN" altLang="en-US" sz="4400">
                <a:solidFill>
                  <a:schemeClr val="bg1"/>
                </a:solidFill>
              </a:rPr>
              <a:t>畏途巉岩不可攀。</a:t>
            </a:r>
          </a:p>
          <a:p>
            <a:r>
              <a:rPr lang="zh-CN" altLang="en-US" sz="4400">
                <a:solidFill>
                  <a:schemeClr val="bg1"/>
                </a:solidFill>
              </a:rPr>
              <a:t>但见悲鸟号古木，雄飞雌从绕林间。</a:t>
            </a:r>
          </a:p>
          <a:p>
            <a:r>
              <a:rPr lang="zh-CN" altLang="en-US" sz="4400">
                <a:solidFill>
                  <a:schemeClr val="bg1"/>
                </a:solidFill>
              </a:rPr>
              <a:t>又闻子规啼夜月，愁空山。</a:t>
            </a:r>
          </a:p>
          <a:p>
            <a:r>
              <a:rPr lang="zh-CN" altLang="en-US" sz="4400">
                <a:solidFill>
                  <a:schemeClr val="bg1"/>
                </a:solidFill>
              </a:rPr>
              <a:t>蜀道之难难于上青天，使人听此颜！</a:t>
            </a:r>
          </a:p>
          <a:p>
            <a:r>
              <a:rPr lang="zh-CN" altLang="en-US" sz="4400">
                <a:solidFill>
                  <a:schemeClr val="bg1"/>
                </a:solidFill>
              </a:rPr>
              <a:t>连峰去天不盈尺，枯松倒挂倚绝壁。</a:t>
            </a:r>
          </a:p>
          <a:p>
            <a:r>
              <a:rPr lang="zh-CN" altLang="en-US" sz="4400">
                <a:solidFill>
                  <a:schemeClr val="bg1"/>
                </a:solidFill>
              </a:rPr>
              <a:t>飞湍瀑流争喧豗，砯崖转石万壑雷。</a:t>
            </a:r>
          </a:p>
          <a:p>
            <a:r>
              <a:rPr lang="zh-CN" altLang="en-US" sz="4400">
                <a:solidFill>
                  <a:schemeClr val="bg1"/>
                </a:solidFill>
              </a:rPr>
              <a:t>其险也如此，嗟尔远道之人。</a:t>
            </a:r>
          </a:p>
          <a:p>
            <a:r>
              <a:rPr lang="zh-CN" altLang="en-US" sz="4400">
                <a:solidFill>
                  <a:schemeClr val="bg1"/>
                </a:solidFill>
              </a:rPr>
              <a:t>胡为乎来哉！</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FC5FBC3A-9182-4572-813A-3B863ABFF264}" type="datetime1">
              <a:rPr lang="zh-CN" altLang="en-US"/>
              <a:pPr/>
              <a:t>2015-3-12</a:t>
            </a:fld>
            <a:endParaRPr lang="en-US" altLang="zh-CN"/>
          </a:p>
        </p:txBody>
      </p:sp>
      <p:sp>
        <p:nvSpPr>
          <p:cNvPr id="4" name="页脚占位符 2"/>
          <p:cNvSpPr>
            <a:spLocks noGrp="1"/>
          </p:cNvSpPr>
          <p:nvPr>
            <p:ph type="ftr" sz="quarter" idx="11"/>
          </p:nvPr>
        </p:nvSpPr>
        <p:spPr/>
        <p:txBody>
          <a:bodyPr/>
          <a:lstStyle/>
          <a:p>
            <a:r>
              <a:rPr lang="en-US" altLang="zh-CN"/>
              <a:t>志明课件</a:t>
            </a:r>
          </a:p>
        </p:txBody>
      </p:sp>
      <p:sp>
        <p:nvSpPr>
          <p:cNvPr id="5" name="灯片编号占位符 3"/>
          <p:cNvSpPr>
            <a:spLocks noGrp="1"/>
          </p:cNvSpPr>
          <p:nvPr>
            <p:ph type="sldNum" sz="quarter" idx="12"/>
          </p:nvPr>
        </p:nvSpPr>
        <p:spPr/>
        <p:txBody>
          <a:bodyPr/>
          <a:lstStyle/>
          <a:p>
            <a:fld id="{56190717-00C4-4252-8DD0-C4E04F9B74E6}" type="slidenum">
              <a:rPr lang="en-US" altLang="zh-CN"/>
              <a:pPr/>
              <a:t>14</a:t>
            </a:fld>
            <a:endParaRPr lang="en-US" altLang="zh-CN"/>
          </a:p>
        </p:txBody>
      </p:sp>
      <p:sp>
        <p:nvSpPr>
          <p:cNvPr id="5124" name="Text Box 4"/>
          <p:cNvSpPr txBox="1">
            <a:spLocks noChangeArrowheads="1"/>
          </p:cNvSpPr>
          <p:nvPr/>
        </p:nvSpPr>
        <p:spPr bwMode="auto">
          <a:xfrm>
            <a:off x="0" y="0"/>
            <a:ext cx="9144000" cy="6670675"/>
          </a:xfrm>
          <a:prstGeom prst="rect">
            <a:avLst/>
          </a:prstGeom>
          <a:noFill/>
          <a:ln w="9525">
            <a:noFill/>
            <a:miter lim="800000"/>
            <a:headEnd/>
            <a:tailEnd/>
          </a:ln>
          <a:effectLst/>
        </p:spPr>
        <p:txBody>
          <a:bodyPr>
            <a:spAutoFit/>
          </a:bodyPr>
          <a:lstStyle/>
          <a:p>
            <a:r>
              <a:rPr lang="zh-CN" altLang="en-US" sz="5400">
                <a:solidFill>
                  <a:schemeClr val="bg1"/>
                </a:solidFill>
              </a:rPr>
              <a:t>剑阁峥嵘而崔嵬，</a:t>
            </a:r>
          </a:p>
          <a:p>
            <a:r>
              <a:rPr lang="zh-CN" altLang="en-US" sz="5400">
                <a:solidFill>
                  <a:schemeClr val="bg1"/>
                </a:solidFill>
              </a:rPr>
              <a:t>一夫当关，万夫莫开。</a:t>
            </a:r>
          </a:p>
          <a:p>
            <a:r>
              <a:rPr lang="zh-CN" altLang="en-US" sz="5400">
                <a:solidFill>
                  <a:schemeClr val="bg1"/>
                </a:solidFill>
              </a:rPr>
              <a:t>所守或匪亲，化为狼与豺。</a:t>
            </a:r>
          </a:p>
          <a:p>
            <a:r>
              <a:rPr lang="zh-CN" altLang="en-US" sz="5400">
                <a:solidFill>
                  <a:schemeClr val="bg1"/>
                </a:solidFill>
              </a:rPr>
              <a:t>朝避猛虎，夕避长蛇，</a:t>
            </a:r>
          </a:p>
          <a:p>
            <a:r>
              <a:rPr lang="zh-CN" altLang="en-US" sz="5400">
                <a:solidFill>
                  <a:schemeClr val="bg1"/>
                </a:solidFill>
              </a:rPr>
              <a:t>磨牙吮血，杀人如麻。</a:t>
            </a:r>
          </a:p>
          <a:p>
            <a:r>
              <a:rPr lang="zh-CN" altLang="en-US" sz="5400">
                <a:solidFill>
                  <a:schemeClr val="bg1"/>
                </a:solidFill>
              </a:rPr>
              <a:t>锦城虽云乐，不如早还家。</a:t>
            </a:r>
          </a:p>
          <a:p>
            <a:r>
              <a:rPr lang="zh-CN" altLang="en-US" sz="5400">
                <a:solidFill>
                  <a:schemeClr val="bg1"/>
                </a:solidFill>
              </a:rPr>
              <a:t>蜀道之难难于上青天，侧身西</a:t>
            </a:r>
            <a:r>
              <a:rPr lang="zh-CN" altLang="en-US" sz="5400">
                <a:solidFill>
                  <a:schemeClr val="bg1"/>
                </a:solidFill>
                <a:hlinkClick r:id="rId2" action="ppaction://hlinksldjump"/>
              </a:rPr>
              <a:t>望长咨嗟！</a:t>
            </a:r>
            <a:endParaRPr lang="zh-CN" altLang="en-US" sz="5400">
              <a:solidFill>
                <a:schemeClr val="bg1"/>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7D7DC19B-67AE-4234-A01B-FC30E81B15A5}" type="datetime1">
              <a:rPr lang="zh-CN" altLang="en-US"/>
              <a:pPr/>
              <a:t>2015-3-12</a:t>
            </a:fld>
            <a:endParaRPr lang="en-US" altLang="zh-CN"/>
          </a:p>
        </p:txBody>
      </p:sp>
      <p:sp>
        <p:nvSpPr>
          <p:cNvPr id="4" name="页脚占位符 2"/>
          <p:cNvSpPr>
            <a:spLocks noGrp="1"/>
          </p:cNvSpPr>
          <p:nvPr>
            <p:ph type="ftr" sz="quarter" idx="11"/>
          </p:nvPr>
        </p:nvSpPr>
        <p:spPr/>
        <p:txBody>
          <a:bodyPr/>
          <a:lstStyle/>
          <a:p>
            <a:r>
              <a:rPr lang="en-US" altLang="zh-CN"/>
              <a:t>志明课件</a:t>
            </a:r>
          </a:p>
        </p:txBody>
      </p:sp>
      <p:sp>
        <p:nvSpPr>
          <p:cNvPr id="5" name="灯片编号占位符 3"/>
          <p:cNvSpPr>
            <a:spLocks noGrp="1"/>
          </p:cNvSpPr>
          <p:nvPr>
            <p:ph type="sldNum" sz="quarter" idx="12"/>
          </p:nvPr>
        </p:nvSpPr>
        <p:spPr/>
        <p:txBody>
          <a:bodyPr/>
          <a:lstStyle/>
          <a:p>
            <a:fld id="{3DEF6857-03E1-4795-BE91-2EAD55BF0696}" type="slidenum">
              <a:rPr lang="en-US" altLang="zh-CN"/>
              <a:pPr/>
              <a:t>15</a:t>
            </a:fld>
            <a:endParaRPr lang="en-US" altLang="zh-CN"/>
          </a:p>
        </p:txBody>
      </p:sp>
      <p:sp>
        <p:nvSpPr>
          <p:cNvPr id="6148" name="Text Box 4"/>
          <p:cNvSpPr txBox="1">
            <a:spLocks noChangeArrowheads="1"/>
          </p:cNvSpPr>
          <p:nvPr/>
        </p:nvSpPr>
        <p:spPr bwMode="auto">
          <a:xfrm>
            <a:off x="0" y="0"/>
            <a:ext cx="9144000" cy="6915150"/>
          </a:xfrm>
          <a:prstGeom prst="rect">
            <a:avLst/>
          </a:prstGeom>
          <a:noFill/>
          <a:ln w="9525">
            <a:noFill/>
            <a:miter lim="800000"/>
            <a:headEnd/>
            <a:tailEnd/>
          </a:ln>
          <a:effectLst/>
        </p:spPr>
        <p:txBody>
          <a:bodyPr>
            <a:spAutoFit/>
          </a:bodyPr>
          <a:lstStyle/>
          <a:p>
            <a:r>
              <a:rPr lang="zh-CN" altLang="en-US" sz="3200">
                <a:solidFill>
                  <a:schemeClr val="bg1"/>
                </a:solidFill>
                <a:hlinkClick r:id="rId2" action="ppaction://hlinksldjump"/>
              </a:rPr>
              <a:t>啊！多么险峻</a:t>
            </a:r>
            <a:r>
              <a:rPr lang="zh-CN" altLang="en-US" sz="3200">
                <a:solidFill>
                  <a:schemeClr val="bg1"/>
                </a:solidFill>
              </a:rPr>
              <a:t>，多么高！蜀道难走，比上天还难。</a:t>
            </a:r>
          </a:p>
          <a:p>
            <a:r>
              <a:rPr lang="zh-CN" altLang="en-US" sz="3200">
                <a:solidFill>
                  <a:schemeClr val="bg1"/>
                </a:solidFill>
              </a:rPr>
              <a:t>蚕丛和鱼凫两个蜀王，开国的事情多么渺茫不清。</a:t>
            </a:r>
          </a:p>
          <a:p>
            <a:r>
              <a:rPr lang="zh-CN" altLang="en-US" sz="3200">
                <a:solidFill>
                  <a:schemeClr val="bg1"/>
                </a:solidFill>
              </a:rPr>
              <a:t>从那以后经过四万八千年，才和秦地的人有交通。</a:t>
            </a:r>
          </a:p>
          <a:p>
            <a:r>
              <a:rPr lang="zh-CN" altLang="en-US" sz="3200">
                <a:solidFill>
                  <a:schemeClr val="bg1"/>
                </a:solidFill>
              </a:rPr>
              <a:t>西边挡着太白山，只有鸟道，</a:t>
            </a:r>
          </a:p>
          <a:p>
            <a:r>
              <a:rPr lang="zh-CN" altLang="en-US" sz="3200">
                <a:solidFill>
                  <a:schemeClr val="bg1"/>
                </a:solidFill>
              </a:rPr>
              <a:t>高飞的鸟才可以横渡峨嵋山顶。</a:t>
            </a:r>
          </a:p>
          <a:p>
            <a:r>
              <a:rPr lang="zh-CN" altLang="en-US" sz="3200">
                <a:solidFill>
                  <a:schemeClr val="bg1"/>
                </a:solidFill>
              </a:rPr>
              <a:t>直到地崩山塌壮士都被压死，</a:t>
            </a:r>
          </a:p>
          <a:p>
            <a:r>
              <a:rPr lang="zh-CN" altLang="en-US" sz="3200">
                <a:solidFill>
                  <a:schemeClr val="bg1"/>
                </a:solidFill>
              </a:rPr>
              <a:t>然后才有了天梯与石栈相互连接。</a:t>
            </a:r>
          </a:p>
          <a:p>
            <a:r>
              <a:rPr lang="zh-CN" altLang="en-US" sz="3200">
                <a:solidFill>
                  <a:schemeClr val="bg1"/>
                </a:solidFill>
              </a:rPr>
              <a:t>上面有即使是拉车的六龙也要绕弯的最高峰，</a:t>
            </a:r>
          </a:p>
          <a:p>
            <a:r>
              <a:rPr lang="zh-CN" altLang="en-US" sz="3200">
                <a:solidFill>
                  <a:schemeClr val="bg1"/>
                </a:solidFill>
              </a:rPr>
              <a:t>下面有冲激高溅的波浪逆折的漩涡。</a:t>
            </a:r>
          </a:p>
          <a:p>
            <a:r>
              <a:rPr lang="zh-CN" altLang="en-US" sz="3200">
                <a:solidFill>
                  <a:schemeClr val="bg1"/>
                </a:solidFill>
              </a:rPr>
              <a:t>高飞的黄鹤尚且飞不过去，</a:t>
            </a:r>
          </a:p>
          <a:p>
            <a:r>
              <a:rPr lang="zh-CN" altLang="en-US" sz="3200">
                <a:solidFill>
                  <a:schemeClr val="bg1"/>
                </a:solidFill>
              </a:rPr>
              <a:t>猿猴想过去，发愁没有地方可以攀援。</a:t>
            </a:r>
          </a:p>
          <a:p>
            <a:r>
              <a:rPr lang="zh-CN" altLang="en-US" sz="3200">
                <a:solidFill>
                  <a:schemeClr val="bg1"/>
                </a:solidFill>
              </a:rPr>
              <a:t>青泥山迂回曲折，很短的路程内要转很多弯，</a:t>
            </a:r>
          </a:p>
          <a:p>
            <a:r>
              <a:rPr lang="zh-CN" altLang="en-US" sz="3200">
                <a:solidFill>
                  <a:schemeClr val="bg1"/>
                </a:solidFill>
              </a:rPr>
              <a:t>盘绕着山峰。屏住呼吸伸手可以摸到星星，</a:t>
            </a:r>
          </a:p>
          <a:p>
            <a:r>
              <a:rPr lang="zh-CN" altLang="en-US" sz="3200">
                <a:solidFill>
                  <a:schemeClr val="bg1"/>
                </a:solidFill>
              </a:rPr>
              <a:t>用手摸着胸口空叹息。</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875F6696-F037-4157-B1F9-A37C671F1A13}" type="datetime1">
              <a:rPr lang="zh-CN" altLang="en-US"/>
              <a:pPr/>
              <a:t>2015-3-12</a:t>
            </a:fld>
            <a:endParaRPr lang="en-US" altLang="zh-CN"/>
          </a:p>
        </p:txBody>
      </p:sp>
      <p:sp>
        <p:nvSpPr>
          <p:cNvPr id="4" name="页脚占位符 2"/>
          <p:cNvSpPr>
            <a:spLocks noGrp="1"/>
          </p:cNvSpPr>
          <p:nvPr>
            <p:ph type="ftr" sz="quarter" idx="11"/>
          </p:nvPr>
        </p:nvSpPr>
        <p:spPr/>
        <p:txBody>
          <a:bodyPr/>
          <a:lstStyle/>
          <a:p>
            <a:r>
              <a:rPr lang="en-US" altLang="zh-CN"/>
              <a:t>志明课件</a:t>
            </a:r>
          </a:p>
        </p:txBody>
      </p:sp>
      <p:sp>
        <p:nvSpPr>
          <p:cNvPr id="5" name="灯片编号占位符 3"/>
          <p:cNvSpPr>
            <a:spLocks noGrp="1"/>
          </p:cNvSpPr>
          <p:nvPr>
            <p:ph type="sldNum" sz="quarter" idx="12"/>
          </p:nvPr>
        </p:nvSpPr>
        <p:spPr/>
        <p:txBody>
          <a:bodyPr/>
          <a:lstStyle/>
          <a:p>
            <a:fld id="{780AF39F-DFC8-4C9C-8587-18D017C58D04}" type="slidenum">
              <a:rPr lang="en-US" altLang="zh-CN"/>
              <a:pPr/>
              <a:t>16</a:t>
            </a:fld>
            <a:endParaRPr lang="en-US" altLang="zh-CN"/>
          </a:p>
        </p:txBody>
      </p:sp>
      <p:sp>
        <p:nvSpPr>
          <p:cNvPr id="7172" name="Text Box 4"/>
          <p:cNvSpPr txBox="1">
            <a:spLocks noChangeArrowheads="1"/>
          </p:cNvSpPr>
          <p:nvPr/>
        </p:nvSpPr>
        <p:spPr bwMode="auto">
          <a:xfrm>
            <a:off x="0" y="0"/>
            <a:ext cx="9144000" cy="5940425"/>
          </a:xfrm>
          <a:prstGeom prst="rect">
            <a:avLst/>
          </a:prstGeom>
          <a:noFill/>
          <a:ln w="9525">
            <a:noFill/>
            <a:miter lim="800000"/>
            <a:headEnd/>
            <a:tailEnd/>
          </a:ln>
          <a:effectLst/>
        </p:spPr>
        <p:txBody>
          <a:bodyPr>
            <a:spAutoFit/>
          </a:bodyPr>
          <a:lstStyle/>
          <a:p>
            <a:r>
              <a:rPr lang="zh-CN" altLang="en-US" sz="3200" b="1">
                <a:solidFill>
                  <a:schemeClr val="bg1"/>
                </a:solidFill>
                <a:hlinkClick r:id="rId2" action="ppaction://hlinksldjump"/>
              </a:rPr>
              <a:t>问你</a:t>
            </a:r>
            <a:r>
              <a:rPr lang="zh-CN" altLang="en-US" sz="3200" b="1">
                <a:solidFill>
                  <a:schemeClr val="bg1"/>
                </a:solidFill>
              </a:rPr>
              <a:t>西游什么时侯回来？可怕的路途，</a:t>
            </a:r>
          </a:p>
          <a:p>
            <a:r>
              <a:rPr lang="zh-CN" altLang="en-US" sz="3200" b="1">
                <a:solidFill>
                  <a:schemeClr val="bg1"/>
                </a:solidFill>
              </a:rPr>
              <a:t>陡峭的山岩难以攀登。只见鸟儿叫声凄厉，</a:t>
            </a:r>
          </a:p>
          <a:p>
            <a:r>
              <a:rPr lang="zh-CN" altLang="en-US" sz="3200" b="1">
                <a:solidFill>
                  <a:schemeClr val="bg1"/>
                </a:solidFill>
              </a:rPr>
              <a:t>在古树上悲鸣，雌的和雄的在林间环绕飞翔。</a:t>
            </a:r>
          </a:p>
          <a:p>
            <a:r>
              <a:rPr lang="zh-CN" altLang="en-US" sz="3200" b="1">
                <a:solidFill>
                  <a:schemeClr val="bg1"/>
                </a:solidFill>
              </a:rPr>
              <a:t>又听见杜鹃在月夜里啼叫，哀愁充满空山。</a:t>
            </a:r>
          </a:p>
          <a:p>
            <a:r>
              <a:rPr lang="zh-CN" altLang="en-US" sz="3200" b="1">
                <a:solidFill>
                  <a:schemeClr val="bg1"/>
                </a:solidFill>
              </a:rPr>
              <a:t>蜀道难走啊，比上天还难，</a:t>
            </a:r>
          </a:p>
          <a:p>
            <a:r>
              <a:rPr lang="zh-CN" altLang="en-US" sz="3200" b="1">
                <a:solidFill>
                  <a:schemeClr val="bg1"/>
                </a:solidFill>
              </a:rPr>
              <a:t>让人听了这话红颜衰谢。</a:t>
            </a:r>
          </a:p>
          <a:p>
            <a:r>
              <a:rPr lang="zh-CN" altLang="en-US" sz="3200" b="1">
                <a:solidFill>
                  <a:schemeClr val="bg1"/>
                </a:solidFill>
              </a:rPr>
              <a:t>连绵的山峰离天不到一尺，</a:t>
            </a:r>
          </a:p>
          <a:p>
            <a:r>
              <a:rPr lang="zh-CN" altLang="en-US" sz="3200" b="1">
                <a:solidFill>
                  <a:schemeClr val="bg1"/>
                </a:solidFill>
              </a:rPr>
              <a:t>枯松靠着陡直的绝壁倒挂着。</a:t>
            </a:r>
          </a:p>
          <a:p>
            <a:r>
              <a:rPr lang="zh-CN" altLang="en-US" sz="3200" b="1">
                <a:solidFill>
                  <a:schemeClr val="bg1"/>
                </a:solidFill>
              </a:rPr>
              <a:t>急流瀑布争着喧嚣而下，</a:t>
            </a:r>
          </a:p>
          <a:p>
            <a:r>
              <a:rPr lang="zh-CN" altLang="en-US" sz="3200" b="1">
                <a:solidFill>
                  <a:schemeClr val="bg1"/>
                </a:solidFill>
              </a:rPr>
              <a:t>撞击山崖使石头翻滚发出雷鸣般声响。</a:t>
            </a:r>
          </a:p>
          <a:p>
            <a:r>
              <a:rPr lang="zh-CN" altLang="en-US" sz="3200" b="1">
                <a:solidFill>
                  <a:schemeClr val="bg1"/>
                </a:solidFill>
              </a:rPr>
              <a:t>就是这么危险，你这远道的人，</a:t>
            </a:r>
          </a:p>
          <a:p>
            <a:r>
              <a:rPr lang="zh-CN" altLang="en-US" sz="3200" b="1">
                <a:solidFill>
                  <a:schemeClr val="bg1"/>
                </a:solidFill>
              </a:rPr>
              <a:t>为什么来到这里？</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7DCFD694-2127-4FEB-B570-4A5F30ED2FD9}" type="datetime1">
              <a:rPr lang="zh-CN" altLang="en-US"/>
              <a:pPr/>
              <a:t>2015-3-12</a:t>
            </a:fld>
            <a:endParaRPr lang="en-US" altLang="zh-CN"/>
          </a:p>
        </p:txBody>
      </p:sp>
      <p:sp>
        <p:nvSpPr>
          <p:cNvPr id="4" name="页脚占位符 2"/>
          <p:cNvSpPr>
            <a:spLocks noGrp="1"/>
          </p:cNvSpPr>
          <p:nvPr>
            <p:ph type="ftr" sz="quarter" idx="11"/>
          </p:nvPr>
        </p:nvSpPr>
        <p:spPr/>
        <p:txBody>
          <a:bodyPr/>
          <a:lstStyle/>
          <a:p>
            <a:r>
              <a:rPr lang="en-US" altLang="zh-CN"/>
              <a:t>志明课件</a:t>
            </a:r>
          </a:p>
        </p:txBody>
      </p:sp>
      <p:sp>
        <p:nvSpPr>
          <p:cNvPr id="5" name="灯片编号占位符 3"/>
          <p:cNvSpPr>
            <a:spLocks noGrp="1"/>
          </p:cNvSpPr>
          <p:nvPr>
            <p:ph type="sldNum" sz="quarter" idx="12"/>
          </p:nvPr>
        </p:nvSpPr>
        <p:spPr/>
        <p:txBody>
          <a:bodyPr/>
          <a:lstStyle/>
          <a:p>
            <a:fld id="{6AEA231D-5BD1-49D9-A660-2A4CE5301119}" type="slidenum">
              <a:rPr lang="en-US" altLang="zh-CN"/>
              <a:pPr/>
              <a:t>17</a:t>
            </a:fld>
            <a:endParaRPr lang="en-US" altLang="zh-CN"/>
          </a:p>
        </p:txBody>
      </p:sp>
      <p:sp>
        <p:nvSpPr>
          <p:cNvPr id="8196" name="Text Box 4"/>
          <p:cNvSpPr txBox="1">
            <a:spLocks noChangeArrowheads="1"/>
          </p:cNvSpPr>
          <p:nvPr/>
        </p:nvSpPr>
        <p:spPr bwMode="auto">
          <a:xfrm>
            <a:off x="0" y="0"/>
            <a:ext cx="9144000" cy="6188075"/>
          </a:xfrm>
          <a:prstGeom prst="rect">
            <a:avLst/>
          </a:prstGeom>
          <a:noFill/>
          <a:ln w="9525">
            <a:noFill/>
            <a:miter lim="800000"/>
            <a:headEnd/>
            <a:tailEnd/>
          </a:ln>
          <a:effectLst/>
        </p:spPr>
        <p:txBody>
          <a:bodyPr>
            <a:spAutoFit/>
          </a:bodyPr>
          <a:lstStyle/>
          <a:p>
            <a:r>
              <a:rPr lang="zh-CN" altLang="en-US" sz="4000" b="1">
                <a:solidFill>
                  <a:schemeClr val="bg1"/>
                </a:solidFill>
              </a:rPr>
              <a:t>剑阁高峻崎岖而突兀不平，</a:t>
            </a:r>
          </a:p>
          <a:p>
            <a:r>
              <a:rPr lang="zh-CN" altLang="en-US" sz="4000" b="1">
                <a:solidFill>
                  <a:schemeClr val="bg1"/>
                </a:solidFill>
              </a:rPr>
              <a:t>一个人守住关口，万人也打不开。</a:t>
            </a:r>
          </a:p>
          <a:p>
            <a:r>
              <a:rPr lang="zh-CN" altLang="en-US" sz="4000" b="1">
                <a:solidFill>
                  <a:schemeClr val="bg1"/>
                </a:solidFill>
              </a:rPr>
              <a:t>守关的如果不可靠，就会变成当道的豺狼。</a:t>
            </a:r>
          </a:p>
          <a:p>
            <a:r>
              <a:rPr lang="zh-CN" altLang="en-US" sz="4000" b="1">
                <a:solidFill>
                  <a:schemeClr val="bg1"/>
                </a:solidFill>
              </a:rPr>
              <a:t>早晨要躲避猛虎，晚上要提防长蛇，</a:t>
            </a:r>
          </a:p>
          <a:p>
            <a:r>
              <a:rPr lang="zh-CN" altLang="en-US" sz="4000" b="1">
                <a:solidFill>
                  <a:schemeClr val="bg1"/>
                </a:solidFill>
              </a:rPr>
              <a:t>磨着牙齿吸人血，杀的人数不清。</a:t>
            </a:r>
          </a:p>
          <a:p>
            <a:r>
              <a:rPr lang="zh-CN" altLang="en-US" sz="4000" b="1">
                <a:solidFill>
                  <a:schemeClr val="bg1"/>
                </a:solidFill>
              </a:rPr>
              <a:t>锦城虽然是个安乐的地方，</a:t>
            </a:r>
          </a:p>
          <a:p>
            <a:r>
              <a:rPr lang="zh-CN" altLang="en-US" sz="4000" b="1">
                <a:solidFill>
                  <a:schemeClr val="bg1"/>
                </a:solidFill>
              </a:rPr>
              <a:t>还是不如回家好。蜀道难走啊，</a:t>
            </a:r>
          </a:p>
          <a:p>
            <a:r>
              <a:rPr lang="zh-CN" altLang="en-US" sz="4000" b="1">
                <a:solidFill>
                  <a:schemeClr val="bg1"/>
                </a:solidFill>
              </a:rPr>
              <a:t>比上天还难，侧过身向西望着，</a:t>
            </a:r>
          </a:p>
          <a:p>
            <a:r>
              <a:rPr lang="zh-CN" altLang="en-US" sz="4000" b="1">
                <a:solidFill>
                  <a:schemeClr val="bg1"/>
                </a:solidFill>
                <a:hlinkClick r:id="rId2" action="ppaction://hlinksldjump"/>
              </a:rPr>
              <a:t>长长地叹息。</a:t>
            </a:r>
            <a:endParaRPr lang="zh-CN" altLang="en-US" sz="4000" b="1">
              <a:solidFill>
                <a:schemeClr val="bg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1"/>
          <p:cNvSpPr>
            <a:spLocks noGrp="1"/>
          </p:cNvSpPr>
          <p:nvPr>
            <p:ph type="dt" sz="half" idx="10"/>
          </p:nvPr>
        </p:nvSpPr>
        <p:spPr/>
        <p:txBody>
          <a:bodyPr/>
          <a:lstStyle/>
          <a:p>
            <a:fld id="{5B96F804-9958-4D9A-95E7-EF80E93D301A}" type="datetime1">
              <a:rPr lang="zh-CN" altLang="en-US"/>
              <a:pPr/>
              <a:t>2015-3-12</a:t>
            </a:fld>
            <a:endParaRPr lang="en-US" altLang="zh-CN"/>
          </a:p>
        </p:txBody>
      </p:sp>
      <p:sp>
        <p:nvSpPr>
          <p:cNvPr id="5" name="页脚占位符 2"/>
          <p:cNvSpPr>
            <a:spLocks noGrp="1"/>
          </p:cNvSpPr>
          <p:nvPr>
            <p:ph type="ftr" sz="quarter" idx="11"/>
          </p:nvPr>
        </p:nvSpPr>
        <p:spPr/>
        <p:txBody>
          <a:bodyPr/>
          <a:lstStyle/>
          <a:p>
            <a:r>
              <a:rPr lang="en-US" altLang="zh-CN"/>
              <a:t>志明课件</a:t>
            </a:r>
          </a:p>
        </p:txBody>
      </p:sp>
      <p:sp>
        <p:nvSpPr>
          <p:cNvPr id="6" name="灯片编号占位符 3"/>
          <p:cNvSpPr>
            <a:spLocks noGrp="1"/>
          </p:cNvSpPr>
          <p:nvPr>
            <p:ph type="sldNum" sz="quarter" idx="12"/>
          </p:nvPr>
        </p:nvSpPr>
        <p:spPr/>
        <p:txBody>
          <a:bodyPr/>
          <a:lstStyle/>
          <a:p>
            <a:fld id="{95790718-C327-432D-AC91-9FBD0D62B10D}" type="slidenum">
              <a:rPr lang="en-US" altLang="zh-CN"/>
              <a:pPr/>
              <a:t>18</a:t>
            </a:fld>
            <a:endParaRPr lang="en-US" altLang="zh-CN"/>
          </a:p>
        </p:txBody>
      </p:sp>
      <p:sp>
        <p:nvSpPr>
          <p:cNvPr id="23556" name="Text Box 4"/>
          <p:cNvSpPr txBox="1">
            <a:spLocks noChangeArrowheads="1"/>
          </p:cNvSpPr>
          <p:nvPr/>
        </p:nvSpPr>
        <p:spPr bwMode="auto">
          <a:xfrm>
            <a:off x="0" y="260350"/>
            <a:ext cx="9144000" cy="366713"/>
          </a:xfrm>
          <a:prstGeom prst="rect">
            <a:avLst/>
          </a:prstGeom>
          <a:noFill/>
          <a:ln w="9525">
            <a:noFill/>
            <a:miter lim="800000"/>
            <a:headEnd/>
            <a:tailEnd/>
          </a:ln>
          <a:effectLst/>
        </p:spPr>
        <p:txBody>
          <a:bodyPr>
            <a:spAutoFit/>
          </a:bodyPr>
          <a:lstStyle/>
          <a:p>
            <a:pPr>
              <a:spcBef>
                <a:spcPct val="50000"/>
              </a:spcBef>
            </a:pPr>
            <a:endParaRPr lang="zh-CN" altLang="zh-CN"/>
          </a:p>
        </p:txBody>
      </p:sp>
      <p:sp>
        <p:nvSpPr>
          <p:cNvPr id="23557" name="Text Box 5"/>
          <p:cNvSpPr txBox="1">
            <a:spLocks noChangeArrowheads="1"/>
          </p:cNvSpPr>
          <p:nvPr/>
        </p:nvSpPr>
        <p:spPr bwMode="auto">
          <a:xfrm>
            <a:off x="0" y="0"/>
            <a:ext cx="9144000" cy="6986588"/>
          </a:xfrm>
          <a:prstGeom prst="rect">
            <a:avLst/>
          </a:prstGeom>
          <a:noFill/>
          <a:ln w="9525">
            <a:noFill/>
            <a:miter lim="800000"/>
            <a:headEnd/>
            <a:tailEnd/>
          </a:ln>
          <a:effectLst/>
        </p:spPr>
        <p:txBody>
          <a:bodyPr>
            <a:spAutoFit/>
          </a:bodyPr>
          <a:lstStyle/>
          <a:p>
            <a:r>
              <a:rPr lang="zh-CN" altLang="en-US" sz="2400">
                <a:solidFill>
                  <a:schemeClr val="bg1"/>
                </a:solidFill>
              </a:rPr>
              <a:t>课文悟读</a:t>
            </a:r>
          </a:p>
          <a:p>
            <a:r>
              <a:rPr lang="en-US" altLang="zh-CN" sz="2400">
                <a:solidFill>
                  <a:schemeClr val="bg1"/>
                </a:solidFill>
              </a:rPr>
              <a:t>《</a:t>
            </a:r>
            <a:r>
              <a:rPr lang="zh-CN" altLang="en-US" sz="2400">
                <a:solidFill>
                  <a:schemeClr val="bg1"/>
                </a:solidFill>
              </a:rPr>
              <a:t>蜀道难</a:t>
            </a:r>
            <a:r>
              <a:rPr lang="en-US" altLang="zh-CN" sz="2400">
                <a:solidFill>
                  <a:schemeClr val="bg1"/>
                </a:solidFill>
              </a:rPr>
              <a:t>》</a:t>
            </a:r>
            <a:r>
              <a:rPr lang="zh-CN" altLang="en-US" sz="2400">
                <a:solidFill>
                  <a:schemeClr val="bg1"/>
                </a:solidFill>
              </a:rPr>
              <a:t>是乐府</a:t>
            </a:r>
            <a:r>
              <a:rPr lang="en-US" altLang="zh-CN" sz="2400">
                <a:solidFill>
                  <a:schemeClr val="bg1"/>
                </a:solidFill>
              </a:rPr>
              <a:t>《</a:t>
            </a:r>
            <a:r>
              <a:rPr lang="zh-CN" altLang="en-US" sz="2400">
                <a:solidFill>
                  <a:schemeClr val="bg1"/>
                </a:solidFill>
              </a:rPr>
              <a:t>相和歌辞</a:t>
            </a:r>
            <a:r>
              <a:rPr lang="en-US" altLang="zh-CN" sz="2400">
                <a:solidFill>
                  <a:schemeClr val="bg1"/>
                </a:solidFill>
              </a:rPr>
              <a:t>·</a:t>
            </a:r>
            <a:r>
              <a:rPr lang="zh-CN" altLang="en-US" sz="2400">
                <a:solidFill>
                  <a:schemeClr val="bg1"/>
                </a:solidFill>
              </a:rPr>
              <a:t>瑟调曲</a:t>
            </a:r>
            <a:r>
              <a:rPr lang="en-US" altLang="zh-CN" sz="2400">
                <a:solidFill>
                  <a:schemeClr val="bg1"/>
                </a:solidFill>
              </a:rPr>
              <a:t>》</a:t>
            </a:r>
            <a:r>
              <a:rPr lang="zh-CN" altLang="en-US" sz="2400">
                <a:solidFill>
                  <a:schemeClr val="bg1"/>
                </a:solidFill>
              </a:rPr>
              <a:t>旧题，内容多以山川之险言蜀道之难。本篇诗人袭用乐府古题而推陈出新，以丰富的想像、奔放的语言、雄健的笔调生动地描绘了由秦人蜀道路上奇丽惊险的山川景色。既写了蜀道的艰难，又写了人生旅程的艰难，并寄予了对国事的忧虑和担心。全诗以强烈的咏叹凭空起事，继之以浩渺混茫的古代传说和高危险峻的山水景物。大起大落的跳跃式的诗歌情感结构，给人以奔腾回旋的动感；流走于其中的气吞山河的宏伟气魄，给人以涤荡心灵的强烈震撼。全诗气势磅礴，风格豪放，汪洋捭闽，变幻莫测，处处险中见奇，展现了诗人杰出的艺术才能和丰富的想像力。</a:t>
            </a:r>
          </a:p>
          <a:p>
            <a:r>
              <a:rPr lang="zh-CN" altLang="en-US" sz="2400">
                <a:solidFill>
                  <a:schemeClr val="bg1"/>
                </a:solidFill>
              </a:rPr>
              <a:t>      诗的开首</a:t>
            </a:r>
            <a:r>
              <a:rPr lang="en-US" altLang="zh-CN" sz="2400">
                <a:solidFill>
                  <a:schemeClr val="bg1"/>
                </a:solidFill>
              </a:rPr>
              <a:t>4</a:t>
            </a:r>
            <a:r>
              <a:rPr lang="zh-CN" altLang="en-US" sz="2400">
                <a:solidFill>
                  <a:schemeClr val="bg1"/>
                </a:solidFill>
              </a:rPr>
              <a:t>句是全篇的总纲，以后按蜀道的由来、历史，蜀道沿途各处高峻、阴森、险恶和动荡不定的社会情况等内容次第写来，镜头一组比一组惊心动魄。“蜀道之难，难于上青天”，在诗中反复叠现吟唱，作者以酣畅淋漓的笔墨，创造出了一个神奇惊险、雄健开阔的高远境界，使全诗的情感始终处于高昂、澎湃之中，回旋激荡，余韵悠长。</a:t>
            </a:r>
          </a:p>
          <a:p>
            <a:endParaRPr lang="zh-CN" altLang="en-US"/>
          </a:p>
          <a:p>
            <a:pPr>
              <a:spcBef>
                <a:spcPct val="50000"/>
              </a:spcBef>
            </a:pPr>
            <a:endParaRPr lang="en-US" altLang="zh-CN"/>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B0F90026-363C-4652-83EB-0186B836CA7D}" type="datetime1">
              <a:rPr lang="zh-CN" altLang="en-US"/>
              <a:pPr/>
              <a:t>2015-3-12</a:t>
            </a:fld>
            <a:endParaRPr lang="en-US" altLang="zh-CN"/>
          </a:p>
        </p:txBody>
      </p:sp>
      <p:sp>
        <p:nvSpPr>
          <p:cNvPr id="4" name="页脚占位符 2"/>
          <p:cNvSpPr>
            <a:spLocks noGrp="1"/>
          </p:cNvSpPr>
          <p:nvPr>
            <p:ph type="ftr" sz="quarter" idx="11"/>
          </p:nvPr>
        </p:nvSpPr>
        <p:spPr/>
        <p:txBody>
          <a:bodyPr/>
          <a:lstStyle/>
          <a:p>
            <a:r>
              <a:rPr lang="en-US" altLang="zh-CN"/>
              <a:t>志明课件</a:t>
            </a:r>
          </a:p>
        </p:txBody>
      </p:sp>
      <p:sp>
        <p:nvSpPr>
          <p:cNvPr id="5" name="灯片编号占位符 3"/>
          <p:cNvSpPr>
            <a:spLocks noGrp="1"/>
          </p:cNvSpPr>
          <p:nvPr>
            <p:ph type="sldNum" sz="quarter" idx="12"/>
          </p:nvPr>
        </p:nvSpPr>
        <p:spPr/>
        <p:txBody>
          <a:bodyPr/>
          <a:lstStyle/>
          <a:p>
            <a:fld id="{9D4F3371-EA1E-4A70-B6E2-575E3BDD53F8}" type="slidenum">
              <a:rPr lang="en-US" altLang="zh-CN"/>
              <a:pPr/>
              <a:t>19</a:t>
            </a:fld>
            <a:endParaRPr lang="en-US" altLang="zh-CN"/>
          </a:p>
        </p:txBody>
      </p:sp>
      <p:sp>
        <p:nvSpPr>
          <p:cNvPr id="43012" name="Text Box 4"/>
          <p:cNvSpPr txBox="1">
            <a:spLocks noChangeArrowheads="1"/>
          </p:cNvSpPr>
          <p:nvPr/>
        </p:nvSpPr>
        <p:spPr bwMode="auto">
          <a:xfrm>
            <a:off x="0" y="0"/>
            <a:ext cx="9144000" cy="7720013"/>
          </a:xfrm>
          <a:prstGeom prst="rect">
            <a:avLst/>
          </a:prstGeom>
          <a:noFill/>
          <a:ln w="9525">
            <a:noFill/>
            <a:miter lim="800000"/>
            <a:headEnd/>
            <a:tailEnd/>
          </a:ln>
          <a:effectLst/>
        </p:spPr>
        <p:txBody>
          <a:bodyPr>
            <a:spAutoFit/>
          </a:bodyPr>
          <a:lstStyle/>
          <a:p>
            <a:pPr>
              <a:spcBef>
                <a:spcPct val="50000"/>
              </a:spcBef>
            </a:pPr>
            <a:r>
              <a:rPr lang="zh-CN" altLang="en-US" sz="3600" b="1">
                <a:solidFill>
                  <a:schemeClr val="bg1"/>
                </a:solidFill>
              </a:rPr>
              <a:t>开端以“噫吁嚱！危乎！高哉”的惊叹声引人注意，即以“蜀道之难，难于上青天”切入正题。接着分多种层次、用多种手法写“蜀道之难”：蜀辟国四万八千岁未与秦塞往来，从历史角度烘托“蜀道之难”；大白、峨眉之巅只有“鸟道”，从地理角度夸张“蜀道之难”；五丁开山，始有人迹可至的“蜀道”，然而 “天梯”、“石栈”，其奇险“难” 行，不言可知。以下转入对“蜀道难”的正面描写：山涧荡激，山路曲折，山峰插天，连黄鹤、猿揉，甚至太阳神的龙车，都无法通过；行人至此，手扪晨辰，心惊魄悸，只有“抚膺长叹”而已。</a:t>
            </a:r>
            <a:r>
              <a:rPr lang="zh-CN" altLang="en-US" sz="3200">
                <a:solidFill>
                  <a:schemeClr val="bg1"/>
                </a:solidFill>
              </a:rPr>
              <a:t/>
            </a:r>
            <a:br>
              <a:rPr lang="zh-CN" altLang="en-US" sz="3200">
                <a:solidFill>
                  <a:schemeClr val="bg1"/>
                </a:solidFill>
              </a:rPr>
            </a:br>
            <a:endParaRPr lang="zh-CN" altLang="en-US" sz="320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1"/>
          <p:cNvSpPr>
            <a:spLocks noGrp="1"/>
          </p:cNvSpPr>
          <p:nvPr>
            <p:ph type="dt" sz="half" idx="10"/>
          </p:nvPr>
        </p:nvSpPr>
        <p:spPr/>
        <p:txBody>
          <a:bodyPr/>
          <a:lstStyle/>
          <a:p>
            <a:fld id="{EF6DBB3D-738B-44FC-866B-76BCE289528F}" type="datetime1">
              <a:rPr lang="zh-CN" altLang="en-US"/>
              <a:pPr/>
              <a:t>2015-3-12</a:t>
            </a:fld>
            <a:endParaRPr lang="en-US" altLang="zh-CN"/>
          </a:p>
        </p:txBody>
      </p:sp>
      <p:sp>
        <p:nvSpPr>
          <p:cNvPr id="6" name="页脚占位符 2"/>
          <p:cNvSpPr>
            <a:spLocks noGrp="1"/>
          </p:cNvSpPr>
          <p:nvPr>
            <p:ph type="ftr" sz="quarter" idx="11"/>
          </p:nvPr>
        </p:nvSpPr>
        <p:spPr/>
        <p:txBody>
          <a:bodyPr/>
          <a:lstStyle/>
          <a:p>
            <a:r>
              <a:rPr lang="en-US" altLang="zh-CN"/>
              <a:t>志明课件</a:t>
            </a:r>
          </a:p>
        </p:txBody>
      </p:sp>
      <p:sp>
        <p:nvSpPr>
          <p:cNvPr id="7" name="灯片编号占位符 3"/>
          <p:cNvSpPr>
            <a:spLocks noGrp="1"/>
          </p:cNvSpPr>
          <p:nvPr>
            <p:ph type="sldNum" sz="quarter" idx="12"/>
          </p:nvPr>
        </p:nvSpPr>
        <p:spPr/>
        <p:txBody>
          <a:bodyPr/>
          <a:lstStyle/>
          <a:p>
            <a:fld id="{E30E7D8B-8D87-41F1-851C-AA79EBA0819F}" type="slidenum">
              <a:rPr lang="en-US" altLang="zh-CN"/>
              <a:pPr/>
              <a:t>2</a:t>
            </a:fld>
            <a:endParaRPr lang="en-US" altLang="zh-CN"/>
          </a:p>
        </p:txBody>
      </p:sp>
      <p:pic>
        <p:nvPicPr>
          <p:cNvPr id="68610" name="Picture 2" descr="黄山云海"/>
          <p:cNvPicPr>
            <a:picLocks noChangeAspect="1" noChangeArrowheads="1"/>
          </p:cNvPicPr>
          <p:nvPr/>
        </p:nvPicPr>
        <p:blipFill>
          <a:blip r:embed="rId2" cstate="print"/>
          <a:srcRect/>
          <a:stretch>
            <a:fillRect/>
          </a:stretch>
        </p:blipFill>
        <p:spPr bwMode="auto">
          <a:xfrm>
            <a:off x="0" y="-23813"/>
            <a:ext cx="9144000" cy="6881813"/>
          </a:xfrm>
          <a:prstGeom prst="rect">
            <a:avLst/>
          </a:prstGeom>
          <a:noFill/>
        </p:spPr>
      </p:pic>
      <p:sp>
        <p:nvSpPr>
          <p:cNvPr id="68611" name="Text Box 3"/>
          <p:cNvSpPr txBox="1">
            <a:spLocks noChangeArrowheads="1"/>
          </p:cNvSpPr>
          <p:nvPr/>
        </p:nvSpPr>
        <p:spPr bwMode="auto">
          <a:xfrm>
            <a:off x="3810000" y="547688"/>
            <a:ext cx="5105400" cy="1708150"/>
          </a:xfrm>
          <a:prstGeom prst="rect">
            <a:avLst/>
          </a:prstGeom>
          <a:noFill/>
          <a:ln w="9525">
            <a:noFill/>
            <a:miter lim="800000"/>
            <a:headEnd/>
            <a:tailEnd/>
          </a:ln>
          <a:effectLst/>
        </p:spPr>
        <p:txBody>
          <a:bodyPr>
            <a:spAutoFit/>
          </a:bodyPr>
          <a:lstStyle/>
          <a:p>
            <a:pPr>
              <a:spcBef>
                <a:spcPct val="50000"/>
              </a:spcBef>
            </a:pPr>
            <a:r>
              <a:rPr kumimoji="1" lang="zh-CN" altLang="en-US" sz="10600" b="1">
                <a:solidFill>
                  <a:srgbClr val="800000"/>
                </a:solidFill>
                <a:latin typeface="Times New Roman" pitchFamily="18" charset="0"/>
                <a:ea typeface="华文行楷" pitchFamily="2" charset="-122"/>
              </a:rPr>
              <a:t>蜀 道 难</a:t>
            </a:r>
          </a:p>
        </p:txBody>
      </p:sp>
      <p:sp>
        <p:nvSpPr>
          <p:cNvPr id="68612" name="Rectangle 4"/>
          <p:cNvSpPr>
            <a:spLocks noChangeArrowheads="1"/>
          </p:cNvSpPr>
          <p:nvPr/>
        </p:nvSpPr>
        <p:spPr bwMode="auto">
          <a:xfrm>
            <a:off x="5668963" y="3989388"/>
            <a:ext cx="2636837" cy="1006475"/>
          </a:xfrm>
          <a:prstGeom prst="rect">
            <a:avLst/>
          </a:prstGeom>
          <a:noFill/>
          <a:ln w="9525">
            <a:noFill/>
            <a:miter lim="800000"/>
            <a:headEnd/>
            <a:tailEnd/>
          </a:ln>
          <a:effectLst/>
        </p:spPr>
        <p:txBody>
          <a:bodyPr wrap="none">
            <a:spAutoFit/>
          </a:bodyPr>
          <a:lstStyle/>
          <a:p>
            <a:r>
              <a:rPr kumimoji="1" lang="zh-CN" altLang="en-US" sz="6000" b="1">
                <a:latin typeface="Times New Roman" pitchFamily="18" charset="0"/>
                <a:ea typeface="华文行楷" pitchFamily="2" charset="-122"/>
              </a:rPr>
              <a:t>唐</a:t>
            </a:r>
            <a:r>
              <a:rPr kumimoji="1" lang="en-US" altLang="zh-CN" sz="6000" b="1">
                <a:latin typeface="Times New Roman" pitchFamily="18" charset="0"/>
                <a:ea typeface="华文行楷" pitchFamily="2" charset="-122"/>
              </a:rPr>
              <a:t>·</a:t>
            </a:r>
            <a:r>
              <a:rPr kumimoji="1" lang="zh-CN" altLang="en-US" sz="6000" b="1">
                <a:latin typeface="Times New Roman" pitchFamily="18" charset="0"/>
                <a:ea typeface="华文行楷" pitchFamily="2" charset="-122"/>
              </a:rPr>
              <a:t>李白</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4F9307B2-D1E0-4A71-B24B-CE5F2C815B5B}" type="datetime1">
              <a:rPr lang="zh-CN" altLang="en-US"/>
              <a:pPr/>
              <a:t>2015-3-12</a:t>
            </a:fld>
            <a:endParaRPr lang="en-US" altLang="zh-CN"/>
          </a:p>
        </p:txBody>
      </p:sp>
      <p:sp>
        <p:nvSpPr>
          <p:cNvPr id="4" name="页脚占位符 2"/>
          <p:cNvSpPr>
            <a:spLocks noGrp="1"/>
          </p:cNvSpPr>
          <p:nvPr>
            <p:ph type="ftr" sz="quarter" idx="11"/>
          </p:nvPr>
        </p:nvSpPr>
        <p:spPr/>
        <p:txBody>
          <a:bodyPr/>
          <a:lstStyle/>
          <a:p>
            <a:r>
              <a:rPr lang="en-US" altLang="zh-CN"/>
              <a:t>志明课件</a:t>
            </a:r>
          </a:p>
        </p:txBody>
      </p:sp>
      <p:sp>
        <p:nvSpPr>
          <p:cNvPr id="5" name="灯片编号占位符 3"/>
          <p:cNvSpPr>
            <a:spLocks noGrp="1"/>
          </p:cNvSpPr>
          <p:nvPr>
            <p:ph type="sldNum" sz="quarter" idx="12"/>
          </p:nvPr>
        </p:nvSpPr>
        <p:spPr/>
        <p:txBody>
          <a:bodyPr/>
          <a:lstStyle/>
          <a:p>
            <a:fld id="{513DDE1B-A54D-4E35-948D-C6071AE6AD49}" type="slidenum">
              <a:rPr lang="en-US" altLang="zh-CN"/>
              <a:pPr/>
              <a:t>20</a:t>
            </a:fld>
            <a:endParaRPr lang="en-US" altLang="zh-CN"/>
          </a:p>
        </p:txBody>
      </p:sp>
      <p:sp>
        <p:nvSpPr>
          <p:cNvPr id="9220" name="Text Box 4"/>
          <p:cNvSpPr txBox="1">
            <a:spLocks noChangeArrowheads="1"/>
          </p:cNvSpPr>
          <p:nvPr/>
        </p:nvSpPr>
        <p:spPr bwMode="auto">
          <a:xfrm>
            <a:off x="0" y="0"/>
            <a:ext cx="9144000" cy="7065963"/>
          </a:xfrm>
          <a:prstGeom prst="rect">
            <a:avLst/>
          </a:prstGeom>
          <a:noFill/>
          <a:ln w="9525">
            <a:noFill/>
            <a:miter lim="800000"/>
            <a:headEnd/>
            <a:tailEnd/>
          </a:ln>
          <a:effectLst/>
        </p:spPr>
        <p:txBody>
          <a:bodyPr>
            <a:spAutoFit/>
          </a:bodyPr>
          <a:lstStyle/>
          <a:p>
            <a:r>
              <a:rPr lang="en-US" altLang="zh-CN">
                <a:solidFill>
                  <a:schemeClr val="bg1"/>
                </a:solidFill>
              </a:rPr>
              <a:t>【</a:t>
            </a:r>
            <a:r>
              <a:rPr lang="zh-CN" altLang="en-US">
                <a:solidFill>
                  <a:schemeClr val="bg1"/>
                </a:solidFill>
              </a:rPr>
              <a:t>诗文赏析</a:t>
            </a:r>
            <a:r>
              <a:rPr lang="en-US" altLang="zh-CN">
                <a:solidFill>
                  <a:schemeClr val="bg1"/>
                </a:solidFill>
              </a:rPr>
              <a:t>】</a:t>
            </a:r>
          </a:p>
          <a:p>
            <a:r>
              <a:rPr lang="zh-CN" altLang="en-US" sz="4400">
                <a:solidFill>
                  <a:schemeClr val="bg1"/>
                </a:solidFill>
              </a:rPr>
              <a:t>本诗生动地描写了难于上青天的蜀道，并且描写了蜀道上的奇异风光，壮丽景色。表现出诗人对山河的热爱。同时将人间险恶与蜀道难进行了有机的对比，表现了诗人对国事的担忧。</a:t>
            </a:r>
          </a:p>
          <a:p>
            <a:r>
              <a:rPr lang="zh-CN" altLang="en-US" sz="4400">
                <a:solidFill>
                  <a:schemeClr val="bg1"/>
                </a:solidFill>
              </a:rPr>
              <a:t>    全诗豪情奔放，想像丰富奇异，</a:t>
            </a:r>
          </a:p>
          <a:p>
            <a:r>
              <a:rPr lang="zh-CN" altLang="en-US" sz="4400">
                <a:solidFill>
                  <a:schemeClr val="bg1"/>
                </a:solidFill>
              </a:rPr>
              <a:t>极具夸张性，语言富于变化而且充满</a:t>
            </a:r>
          </a:p>
          <a:p>
            <a:r>
              <a:rPr lang="zh-CN" altLang="en-US" sz="4400">
                <a:solidFill>
                  <a:schemeClr val="bg1"/>
                </a:solidFill>
              </a:rPr>
              <a:t>感情，有声有色，在艺术上具有极高</a:t>
            </a:r>
          </a:p>
          <a:p>
            <a:r>
              <a:rPr lang="zh-CN" altLang="en-US" sz="4400">
                <a:solidFill>
                  <a:schemeClr val="bg1"/>
                </a:solidFill>
              </a:rPr>
              <a:t>的价值。</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BD6B7A5B-7792-481C-84E9-FECB5737E376}" type="datetime1">
              <a:rPr lang="zh-CN" altLang="en-US"/>
              <a:pPr/>
              <a:t>2015-3-12</a:t>
            </a:fld>
            <a:endParaRPr lang="en-US" altLang="zh-CN"/>
          </a:p>
        </p:txBody>
      </p:sp>
      <p:sp>
        <p:nvSpPr>
          <p:cNvPr id="4" name="页脚占位符 2"/>
          <p:cNvSpPr>
            <a:spLocks noGrp="1"/>
          </p:cNvSpPr>
          <p:nvPr>
            <p:ph type="ftr" sz="quarter" idx="11"/>
          </p:nvPr>
        </p:nvSpPr>
        <p:spPr/>
        <p:txBody>
          <a:bodyPr/>
          <a:lstStyle/>
          <a:p>
            <a:r>
              <a:rPr lang="en-US" altLang="zh-CN"/>
              <a:t>志明课件</a:t>
            </a:r>
          </a:p>
        </p:txBody>
      </p:sp>
      <p:sp>
        <p:nvSpPr>
          <p:cNvPr id="5" name="灯片编号占位符 3"/>
          <p:cNvSpPr>
            <a:spLocks noGrp="1"/>
          </p:cNvSpPr>
          <p:nvPr>
            <p:ph type="sldNum" sz="quarter" idx="12"/>
          </p:nvPr>
        </p:nvSpPr>
        <p:spPr/>
        <p:txBody>
          <a:bodyPr/>
          <a:lstStyle/>
          <a:p>
            <a:fld id="{4A76CFF3-1E23-4E11-90A1-3861A12FE59C}" type="slidenum">
              <a:rPr lang="en-US" altLang="zh-CN"/>
              <a:pPr/>
              <a:t>21</a:t>
            </a:fld>
            <a:endParaRPr lang="en-US" altLang="zh-CN"/>
          </a:p>
        </p:txBody>
      </p:sp>
      <p:pic>
        <p:nvPicPr>
          <p:cNvPr id="45060" name="Picture 4" descr="蜀道难3"/>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C23C1C0A-ED67-418A-B6AF-361E613F3809}" type="datetime1">
              <a:rPr lang="zh-CN" altLang="en-US"/>
              <a:pPr/>
              <a:t>2015-3-12</a:t>
            </a:fld>
            <a:endParaRPr lang="en-US" altLang="zh-CN"/>
          </a:p>
        </p:txBody>
      </p:sp>
      <p:sp>
        <p:nvSpPr>
          <p:cNvPr id="4" name="页脚占位符 2"/>
          <p:cNvSpPr>
            <a:spLocks noGrp="1"/>
          </p:cNvSpPr>
          <p:nvPr>
            <p:ph type="ftr" sz="quarter" idx="11"/>
          </p:nvPr>
        </p:nvSpPr>
        <p:spPr/>
        <p:txBody>
          <a:bodyPr/>
          <a:lstStyle/>
          <a:p>
            <a:r>
              <a:rPr lang="en-US" altLang="zh-CN"/>
              <a:t>志明课件</a:t>
            </a:r>
          </a:p>
        </p:txBody>
      </p:sp>
      <p:sp>
        <p:nvSpPr>
          <p:cNvPr id="5" name="灯片编号占位符 3"/>
          <p:cNvSpPr>
            <a:spLocks noGrp="1"/>
          </p:cNvSpPr>
          <p:nvPr>
            <p:ph type="sldNum" sz="quarter" idx="12"/>
          </p:nvPr>
        </p:nvSpPr>
        <p:spPr/>
        <p:txBody>
          <a:bodyPr/>
          <a:lstStyle/>
          <a:p>
            <a:fld id="{988E057B-EADB-41E5-89C5-68896D290A23}" type="slidenum">
              <a:rPr lang="en-US" altLang="zh-CN"/>
              <a:pPr/>
              <a:t>22</a:t>
            </a:fld>
            <a:endParaRPr lang="en-US" altLang="zh-CN"/>
          </a:p>
        </p:txBody>
      </p:sp>
      <p:sp>
        <p:nvSpPr>
          <p:cNvPr id="10244" name="Text Box 4"/>
          <p:cNvSpPr txBox="1">
            <a:spLocks noChangeArrowheads="1"/>
          </p:cNvSpPr>
          <p:nvPr/>
        </p:nvSpPr>
        <p:spPr bwMode="auto">
          <a:xfrm>
            <a:off x="0" y="0"/>
            <a:ext cx="9144000" cy="6259513"/>
          </a:xfrm>
          <a:prstGeom prst="rect">
            <a:avLst/>
          </a:prstGeom>
          <a:noFill/>
          <a:ln w="9525">
            <a:noFill/>
            <a:miter lim="800000"/>
            <a:headEnd/>
            <a:tailEnd/>
          </a:ln>
          <a:effectLst/>
        </p:spPr>
        <p:txBody>
          <a:bodyPr>
            <a:spAutoFit/>
          </a:bodyPr>
          <a:lstStyle/>
          <a:p>
            <a:r>
              <a:rPr lang="zh-CN" altLang="en-US" sz="5400">
                <a:solidFill>
                  <a:schemeClr val="bg1"/>
                </a:solidFill>
              </a:rPr>
              <a:t>一  这是一首乐府诗，以七言为主，却有不少杂言句，节奏多变化，与散文句法相似。</a:t>
            </a:r>
          </a:p>
          <a:p>
            <a:r>
              <a:rPr lang="zh-CN" altLang="en-US" sz="5400">
                <a:solidFill>
                  <a:schemeClr val="bg1"/>
                </a:solidFill>
              </a:rPr>
              <a:t>试给下面的诗句划分节奏，朗读几遍，说说它们对本诗的风格起什么作用。 </a:t>
            </a:r>
          </a:p>
          <a:p>
            <a:pPr>
              <a:spcBef>
                <a:spcPct val="50000"/>
              </a:spcBef>
            </a:pPr>
            <a:endParaRPr lang="en-US" altLang="zh-CN" sz="5400">
              <a:solidFill>
                <a:schemeClr val="bg1"/>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1"/>
          <p:cNvSpPr>
            <a:spLocks noGrp="1"/>
          </p:cNvSpPr>
          <p:nvPr>
            <p:ph type="dt" sz="half" idx="10"/>
          </p:nvPr>
        </p:nvSpPr>
        <p:spPr/>
        <p:txBody>
          <a:bodyPr/>
          <a:lstStyle/>
          <a:p>
            <a:fld id="{010043B4-8833-4BBA-A8E3-890F086EC2D7}" type="datetime1">
              <a:rPr lang="zh-CN" altLang="en-US"/>
              <a:pPr/>
              <a:t>2015-3-12</a:t>
            </a:fld>
            <a:endParaRPr lang="en-US" altLang="zh-CN"/>
          </a:p>
        </p:txBody>
      </p:sp>
      <p:sp>
        <p:nvSpPr>
          <p:cNvPr id="6" name="页脚占位符 2"/>
          <p:cNvSpPr>
            <a:spLocks noGrp="1"/>
          </p:cNvSpPr>
          <p:nvPr>
            <p:ph type="ftr" sz="quarter" idx="11"/>
          </p:nvPr>
        </p:nvSpPr>
        <p:spPr/>
        <p:txBody>
          <a:bodyPr/>
          <a:lstStyle/>
          <a:p>
            <a:r>
              <a:rPr lang="en-US" altLang="zh-CN"/>
              <a:t>志明课件</a:t>
            </a:r>
          </a:p>
        </p:txBody>
      </p:sp>
      <p:sp>
        <p:nvSpPr>
          <p:cNvPr id="7" name="灯片编号占位符 3"/>
          <p:cNvSpPr>
            <a:spLocks noGrp="1"/>
          </p:cNvSpPr>
          <p:nvPr>
            <p:ph type="sldNum" sz="quarter" idx="12"/>
          </p:nvPr>
        </p:nvSpPr>
        <p:spPr/>
        <p:txBody>
          <a:bodyPr/>
          <a:lstStyle/>
          <a:p>
            <a:fld id="{CAF6F224-E9B2-45AA-87D5-7BF9793CA55D}" type="slidenum">
              <a:rPr lang="en-US" altLang="zh-CN"/>
              <a:pPr/>
              <a:t>23</a:t>
            </a:fld>
            <a:endParaRPr lang="en-US" altLang="zh-CN"/>
          </a:p>
        </p:txBody>
      </p:sp>
      <p:sp>
        <p:nvSpPr>
          <p:cNvPr id="11268" name="Text Box 4"/>
          <p:cNvSpPr txBox="1">
            <a:spLocks noChangeArrowheads="1"/>
          </p:cNvSpPr>
          <p:nvPr/>
        </p:nvSpPr>
        <p:spPr bwMode="auto">
          <a:xfrm>
            <a:off x="755650" y="0"/>
            <a:ext cx="9144000" cy="7083425"/>
          </a:xfrm>
          <a:prstGeom prst="rect">
            <a:avLst/>
          </a:prstGeom>
          <a:noFill/>
          <a:ln w="9525">
            <a:noFill/>
            <a:miter lim="800000"/>
            <a:headEnd/>
            <a:tailEnd/>
          </a:ln>
          <a:effectLst/>
        </p:spPr>
        <p:txBody>
          <a:bodyPr>
            <a:spAutoFit/>
          </a:bodyPr>
          <a:lstStyle/>
          <a:p>
            <a:r>
              <a:rPr lang="en-US" altLang="zh-CN" sz="5400">
                <a:hlinkClick r:id="rId2" action="ppaction://hlinksldjump"/>
              </a:rPr>
              <a:t>1.</a:t>
            </a:r>
            <a:r>
              <a:rPr lang="zh-CN" altLang="en-US" sz="5400">
                <a:solidFill>
                  <a:schemeClr val="bg1"/>
                </a:solidFill>
              </a:rPr>
              <a:t>噫吁，危乎高哉！蜀道之难，难于上青天！ </a:t>
            </a:r>
          </a:p>
          <a:p>
            <a:r>
              <a:rPr lang="en-US" altLang="zh-CN" sz="5400">
                <a:solidFill>
                  <a:schemeClr val="bg1"/>
                </a:solidFill>
                <a:hlinkClick r:id="rId2" action="ppaction://hlinksldjump"/>
              </a:rPr>
              <a:t>2.</a:t>
            </a:r>
            <a:r>
              <a:rPr lang="zh-CN" altLang="en-US" sz="5400">
                <a:solidFill>
                  <a:schemeClr val="bg1"/>
                </a:solidFill>
              </a:rPr>
              <a:t>上有六龙回日之高标，下有冲波逆折之回川。 </a:t>
            </a:r>
          </a:p>
          <a:p>
            <a:r>
              <a:rPr lang="en-US" altLang="zh-CN" sz="5400">
                <a:solidFill>
                  <a:schemeClr val="bg1"/>
                </a:solidFill>
                <a:hlinkClick r:id="rId3" action="ppaction://hlinksldjump"/>
              </a:rPr>
              <a:t>3.</a:t>
            </a:r>
            <a:r>
              <a:rPr lang="zh-CN" altLang="en-US" sz="5400">
                <a:solidFill>
                  <a:schemeClr val="bg1"/>
                </a:solidFill>
              </a:rPr>
              <a:t>其险也如此，嗟尔远道之人胡为乎来哉！ </a:t>
            </a:r>
          </a:p>
          <a:p>
            <a:r>
              <a:rPr lang="en-US" altLang="zh-CN" sz="5400">
                <a:solidFill>
                  <a:schemeClr val="bg1"/>
                </a:solidFill>
                <a:hlinkClick r:id="rId3" action="ppaction://hlinksldjump"/>
              </a:rPr>
              <a:t>4.</a:t>
            </a:r>
            <a:r>
              <a:rPr lang="zh-CN" altLang="en-US" sz="5400">
                <a:solidFill>
                  <a:schemeClr val="bg1"/>
                </a:solidFill>
              </a:rPr>
              <a:t>剑阁峥嵘而崔嵬，一夫当关，万夫莫开。</a:t>
            </a:r>
            <a:r>
              <a:rPr lang="zh-CN" altLang="en-US"/>
              <a:t> </a:t>
            </a:r>
          </a:p>
          <a:p>
            <a:pPr>
              <a:spcBef>
                <a:spcPct val="50000"/>
              </a:spcBef>
            </a:pPr>
            <a:endParaRPr lang="en-US" altLang="zh-CN"/>
          </a:p>
        </p:txBody>
      </p:sp>
      <p:sp>
        <p:nvSpPr>
          <p:cNvPr id="11274" name="AutoShape 10">
            <a:hlinkClick r:id="rId4" action="ppaction://hlinksldjump"/>
          </p:cNvPr>
          <p:cNvSpPr>
            <a:spLocks noChangeArrowheads="1"/>
          </p:cNvSpPr>
          <p:nvPr/>
        </p:nvSpPr>
        <p:spPr bwMode="auto">
          <a:xfrm>
            <a:off x="8172450" y="6092825"/>
            <a:ext cx="647700" cy="360363"/>
          </a:xfrm>
          <a:prstGeom prst="flowChartExtract">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11275" name="AutoShape 11"/>
          <p:cNvSpPr>
            <a:spLocks noChangeArrowheads="1"/>
          </p:cNvSpPr>
          <p:nvPr/>
        </p:nvSpPr>
        <p:spPr bwMode="auto">
          <a:xfrm>
            <a:off x="7667625" y="6308725"/>
            <a:ext cx="865188" cy="73025"/>
          </a:xfrm>
          <a:prstGeom prst="rightArrow">
            <a:avLst>
              <a:gd name="adj1" fmla="val 50000"/>
              <a:gd name="adj2" fmla="val 296196"/>
            </a:avLst>
          </a:prstGeom>
          <a:solidFill>
            <a:schemeClr val="accent1"/>
          </a:solidFill>
          <a:ln w="9525">
            <a:solidFill>
              <a:schemeClr val="tx1"/>
            </a:solidFill>
            <a:miter lim="800000"/>
            <a:headEnd/>
            <a:tailEnd/>
          </a:ln>
          <a:effec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05E275C7-859F-4D65-AF41-C86C5DFBAEB0}" type="datetime1">
              <a:rPr lang="zh-CN" altLang="en-US"/>
              <a:pPr/>
              <a:t>2015-3-12</a:t>
            </a:fld>
            <a:endParaRPr lang="en-US" altLang="zh-CN"/>
          </a:p>
        </p:txBody>
      </p:sp>
      <p:sp>
        <p:nvSpPr>
          <p:cNvPr id="4" name="页脚占位符 2"/>
          <p:cNvSpPr>
            <a:spLocks noGrp="1"/>
          </p:cNvSpPr>
          <p:nvPr>
            <p:ph type="ftr" sz="quarter" idx="11"/>
          </p:nvPr>
        </p:nvSpPr>
        <p:spPr/>
        <p:txBody>
          <a:bodyPr/>
          <a:lstStyle/>
          <a:p>
            <a:r>
              <a:rPr lang="en-US" altLang="zh-CN"/>
              <a:t>志明课件</a:t>
            </a:r>
          </a:p>
        </p:txBody>
      </p:sp>
      <p:sp>
        <p:nvSpPr>
          <p:cNvPr id="5" name="灯片编号占位符 3"/>
          <p:cNvSpPr>
            <a:spLocks noGrp="1"/>
          </p:cNvSpPr>
          <p:nvPr>
            <p:ph type="sldNum" sz="quarter" idx="12"/>
          </p:nvPr>
        </p:nvSpPr>
        <p:spPr/>
        <p:txBody>
          <a:bodyPr/>
          <a:lstStyle/>
          <a:p>
            <a:fld id="{45FC4042-0314-47E8-95A9-3414BBD929C8}" type="slidenum">
              <a:rPr lang="en-US" altLang="zh-CN"/>
              <a:pPr/>
              <a:t>24</a:t>
            </a:fld>
            <a:endParaRPr lang="en-US" altLang="zh-CN"/>
          </a:p>
        </p:txBody>
      </p:sp>
      <p:sp>
        <p:nvSpPr>
          <p:cNvPr id="12292" name="Text Box 4"/>
          <p:cNvSpPr txBox="1">
            <a:spLocks noChangeArrowheads="1"/>
          </p:cNvSpPr>
          <p:nvPr/>
        </p:nvSpPr>
        <p:spPr bwMode="auto">
          <a:xfrm>
            <a:off x="0" y="0"/>
            <a:ext cx="9144000" cy="7102475"/>
          </a:xfrm>
          <a:prstGeom prst="rect">
            <a:avLst/>
          </a:prstGeom>
          <a:noFill/>
          <a:ln w="9525">
            <a:noFill/>
            <a:miter lim="800000"/>
            <a:headEnd/>
            <a:tailEnd/>
          </a:ln>
          <a:effectLst/>
        </p:spPr>
        <p:txBody>
          <a:bodyPr>
            <a:spAutoFit/>
          </a:bodyPr>
          <a:lstStyle/>
          <a:p>
            <a:r>
              <a:rPr lang="en-US" altLang="zh-CN" sz="4000">
                <a:solidFill>
                  <a:schemeClr val="bg1"/>
                </a:solidFill>
                <a:hlinkClick r:id="rId2" action="ppaction://hlinksldjump"/>
              </a:rPr>
              <a:t>1.</a:t>
            </a:r>
            <a:r>
              <a:rPr lang="zh-CN" altLang="en-US" sz="4000">
                <a:solidFill>
                  <a:schemeClr val="bg1"/>
                </a:solidFill>
              </a:rPr>
              <a:t>噫吁，</a:t>
            </a:r>
            <a:r>
              <a:rPr lang="en-US" altLang="zh-CN" sz="4000">
                <a:solidFill>
                  <a:schemeClr val="bg1"/>
                </a:solidFill>
              </a:rPr>
              <a:t>/</a:t>
            </a:r>
            <a:r>
              <a:rPr lang="zh-CN" altLang="en-US" sz="4000">
                <a:solidFill>
                  <a:schemeClr val="bg1"/>
                </a:solidFill>
              </a:rPr>
              <a:t>危乎</a:t>
            </a:r>
            <a:r>
              <a:rPr lang="en-US" altLang="zh-CN" sz="4000">
                <a:solidFill>
                  <a:schemeClr val="bg1"/>
                </a:solidFill>
              </a:rPr>
              <a:t>/</a:t>
            </a:r>
            <a:r>
              <a:rPr lang="zh-CN" altLang="en-US" sz="4000">
                <a:solidFill>
                  <a:schemeClr val="bg1"/>
                </a:solidFill>
              </a:rPr>
              <a:t>高哉！蜀道</a:t>
            </a:r>
            <a:r>
              <a:rPr lang="en-US" altLang="zh-CN" sz="4000">
                <a:solidFill>
                  <a:schemeClr val="bg1"/>
                </a:solidFill>
              </a:rPr>
              <a:t>/</a:t>
            </a:r>
            <a:r>
              <a:rPr lang="zh-CN" altLang="en-US" sz="4000">
                <a:solidFill>
                  <a:schemeClr val="bg1"/>
                </a:solidFill>
              </a:rPr>
              <a:t>之难，难于</a:t>
            </a:r>
            <a:r>
              <a:rPr lang="en-US" altLang="zh-CN" sz="4000">
                <a:solidFill>
                  <a:schemeClr val="bg1"/>
                </a:solidFill>
              </a:rPr>
              <a:t>/</a:t>
            </a:r>
            <a:r>
              <a:rPr lang="zh-CN" altLang="en-US" sz="4000">
                <a:solidFill>
                  <a:schemeClr val="bg1"/>
                </a:solidFill>
              </a:rPr>
              <a:t>上青天！</a:t>
            </a:r>
          </a:p>
          <a:p>
            <a:r>
              <a:rPr lang="zh-CN" altLang="en-US" sz="4000">
                <a:solidFill>
                  <a:schemeClr val="bg1"/>
                </a:solidFill>
              </a:rPr>
              <a:t>（“噫吁”是复合叹词，须一气读出，中间不得停顿。“危乎高哉”亦当一气读，“乎”有延长音。“之”</a:t>
            </a:r>
          </a:p>
          <a:p>
            <a:r>
              <a:rPr lang="zh-CN" altLang="en-US" sz="4000">
                <a:solidFill>
                  <a:schemeClr val="bg1"/>
                </a:solidFill>
              </a:rPr>
              <a:t>“于”皆当轻读。） </a:t>
            </a:r>
          </a:p>
          <a:p>
            <a:r>
              <a:rPr lang="en-US" altLang="zh-CN" sz="4000">
                <a:solidFill>
                  <a:schemeClr val="bg1"/>
                </a:solidFill>
                <a:hlinkClick r:id="rId2" action="ppaction://hlinksldjump"/>
              </a:rPr>
              <a:t>2.</a:t>
            </a:r>
            <a:r>
              <a:rPr lang="zh-CN" altLang="en-US" sz="4000">
                <a:solidFill>
                  <a:schemeClr val="bg1"/>
                </a:solidFill>
              </a:rPr>
              <a:t>上有</a:t>
            </a:r>
            <a:r>
              <a:rPr lang="en-US" altLang="zh-CN" sz="4000">
                <a:solidFill>
                  <a:schemeClr val="bg1"/>
                </a:solidFill>
              </a:rPr>
              <a:t>/</a:t>
            </a:r>
            <a:r>
              <a:rPr lang="zh-CN" altLang="en-US" sz="4000">
                <a:solidFill>
                  <a:schemeClr val="bg1"/>
                </a:solidFill>
              </a:rPr>
              <a:t>六龙</a:t>
            </a:r>
            <a:r>
              <a:rPr lang="en-US" altLang="zh-CN" sz="4000">
                <a:solidFill>
                  <a:schemeClr val="bg1"/>
                </a:solidFill>
              </a:rPr>
              <a:t>·</a:t>
            </a:r>
            <a:r>
              <a:rPr lang="zh-CN" altLang="en-US" sz="4000">
                <a:solidFill>
                  <a:schemeClr val="bg1"/>
                </a:solidFill>
              </a:rPr>
              <a:t>回日</a:t>
            </a:r>
            <a:r>
              <a:rPr lang="en-US" altLang="zh-CN" sz="4000">
                <a:solidFill>
                  <a:schemeClr val="bg1"/>
                </a:solidFill>
              </a:rPr>
              <a:t>/</a:t>
            </a:r>
            <a:r>
              <a:rPr lang="zh-CN" altLang="en-US" sz="4000">
                <a:solidFill>
                  <a:schemeClr val="bg1"/>
                </a:solidFill>
              </a:rPr>
              <a:t>之高标，下有</a:t>
            </a:r>
            <a:r>
              <a:rPr lang="en-US" altLang="zh-CN" sz="4000">
                <a:solidFill>
                  <a:schemeClr val="bg1"/>
                </a:solidFill>
              </a:rPr>
              <a:t>/</a:t>
            </a:r>
            <a:r>
              <a:rPr lang="zh-CN" altLang="en-US" sz="4000">
                <a:solidFill>
                  <a:schemeClr val="bg1"/>
                </a:solidFill>
              </a:rPr>
              <a:t>冲波</a:t>
            </a:r>
            <a:r>
              <a:rPr lang="en-US" altLang="zh-CN" sz="4000">
                <a:solidFill>
                  <a:schemeClr val="bg1"/>
                </a:solidFill>
              </a:rPr>
              <a:t>·</a:t>
            </a:r>
            <a:r>
              <a:rPr lang="zh-CN" altLang="en-US" sz="4000">
                <a:solidFill>
                  <a:schemeClr val="bg1"/>
                </a:solidFill>
              </a:rPr>
              <a:t>逆折</a:t>
            </a:r>
            <a:r>
              <a:rPr lang="en-US" altLang="zh-CN" sz="4000">
                <a:solidFill>
                  <a:schemeClr val="bg1"/>
                </a:solidFill>
              </a:rPr>
              <a:t>/</a:t>
            </a:r>
            <a:r>
              <a:rPr lang="zh-CN" altLang="en-US" sz="4000">
                <a:solidFill>
                  <a:schemeClr val="bg1"/>
                </a:solidFill>
              </a:rPr>
              <a:t>之回川。</a:t>
            </a:r>
          </a:p>
          <a:p>
            <a:r>
              <a:rPr lang="zh-CN" altLang="en-US" sz="4000">
                <a:solidFill>
                  <a:schemeClr val="bg1"/>
                </a:solidFill>
              </a:rPr>
              <a:t>（“</a:t>
            </a:r>
            <a:r>
              <a:rPr lang="en-US" altLang="zh-CN" sz="4000">
                <a:solidFill>
                  <a:schemeClr val="bg1"/>
                </a:solidFill>
              </a:rPr>
              <a:t>·”</a:t>
            </a:r>
            <a:r>
              <a:rPr lang="zh-CN" altLang="en-US" sz="4000">
                <a:solidFill>
                  <a:schemeClr val="bg1"/>
                </a:solidFill>
              </a:rPr>
              <a:t>表示极短停顿。“有”有余音。“之”轻读。） </a:t>
            </a:r>
          </a:p>
          <a:p>
            <a:pPr>
              <a:spcBef>
                <a:spcPct val="50000"/>
              </a:spcBef>
            </a:pPr>
            <a:endParaRPr lang="en-US" altLang="zh-CN" sz="4000">
              <a:solidFill>
                <a:schemeClr val="bg1"/>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1"/>
          <p:cNvSpPr>
            <a:spLocks noGrp="1"/>
          </p:cNvSpPr>
          <p:nvPr>
            <p:ph type="dt" sz="half" idx="10"/>
          </p:nvPr>
        </p:nvSpPr>
        <p:spPr/>
        <p:txBody>
          <a:bodyPr/>
          <a:lstStyle/>
          <a:p>
            <a:fld id="{9744F496-FE7A-48AD-AE2E-585F1EE76CFE}" type="datetime1">
              <a:rPr lang="zh-CN" altLang="en-US"/>
              <a:pPr/>
              <a:t>2015-3-12</a:t>
            </a:fld>
            <a:endParaRPr lang="en-US" altLang="zh-CN"/>
          </a:p>
        </p:txBody>
      </p:sp>
      <p:sp>
        <p:nvSpPr>
          <p:cNvPr id="6" name="页脚占位符 2"/>
          <p:cNvSpPr>
            <a:spLocks noGrp="1"/>
          </p:cNvSpPr>
          <p:nvPr>
            <p:ph type="ftr" sz="quarter" idx="11"/>
          </p:nvPr>
        </p:nvSpPr>
        <p:spPr/>
        <p:txBody>
          <a:bodyPr/>
          <a:lstStyle/>
          <a:p>
            <a:r>
              <a:rPr lang="en-US" altLang="zh-CN"/>
              <a:t>志明课件</a:t>
            </a:r>
          </a:p>
        </p:txBody>
      </p:sp>
      <p:sp>
        <p:nvSpPr>
          <p:cNvPr id="7" name="灯片编号占位符 3"/>
          <p:cNvSpPr>
            <a:spLocks noGrp="1"/>
          </p:cNvSpPr>
          <p:nvPr>
            <p:ph type="sldNum" sz="quarter" idx="12"/>
          </p:nvPr>
        </p:nvSpPr>
        <p:spPr/>
        <p:txBody>
          <a:bodyPr/>
          <a:lstStyle/>
          <a:p>
            <a:fld id="{26BED470-1A9C-4C00-9B72-08BEE7D44799}" type="slidenum">
              <a:rPr lang="en-US" altLang="zh-CN"/>
              <a:pPr/>
              <a:t>25</a:t>
            </a:fld>
            <a:endParaRPr lang="en-US" altLang="zh-CN"/>
          </a:p>
        </p:txBody>
      </p:sp>
      <p:sp>
        <p:nvSpPr>
          <p:cNvPr id="13316" name="Text Box 4"/>
          <p:cNvSpPr txBox="1">
            <a:spLocks noChangeArrowheads="1"/>
          </p:cNvSpPr>
          <p:nvPr/>
        </p:nvSpPr>
        <p:spPr bwMode="auto">
          <a:xfrm>
            <a:off x="0" y="0"/>
            <a:ext cx="9144000" cy="366713"/>
          </a:xfrm>
          <a:prstGeom prst="rect">
            <a:avLst/>
          </a:prstGeom>
          <a:noFill/>
          <a:ln w="9525">
            <a:noFill/>
            <a:miter lim="800000"/>
            <a:headEnd/>
            <a:tailEnd/>
          </a:ln>
          <a:effectLst/>
        </p:spPr>
        <p:txBody>
          <a:bodyPr>
            <a:spAutoFit/>
          </a:bodyPr>
          <a:lstStyle/>
          <a:p>
            <a:pPr>
              <a:spcBef>
                <a:spcPct val="50000"/>
              </a:spcBef>
            </a:pPr>
            <a:endParaRPr lang="zh-CN" altLang="zh-CN"/>
          </a:p>
        </p:txBody>
      </p:sp>
      <p:sp>
        <p:nvSpPr>
          <p:cNvPr id="13317" name="Text Box 5"/>
          <p:cNvSpPr txBox="1">
            <a:spLocks noChangeArrowheads="1"/>
          </p:cNvSpPr>
          <p:nvPr/>
        </p:nvSpPr>
        <p:spPr bwMode="auto">
          <a:xfrm>
            <a:off x="0" y="260350"/>
            <a:ext cx="9144000" cy="366713"/>
          </a:xfrm>
          <a:prstGeom prst="rect">
            <a:avLst/>
          </a:prstGeom>
          <a:noFill/>
          <a:ln w="9525">
            <a:noFill/>
            <a:miter lim="800000"/>
            <a:headEnd/>
            <a:tailEnd/>
          </a:ln>
          <a:effectLst/>
        </p:spPr>
        <p:txBody>
          <a:bodyPr>
            <a:spAutoFit/>
          </a:bodyPr>
          <a:lstStyle/>
          <a:p>
            <a:pPr>
              <a:spcBef>
                <a:spcPct val="50000"/>
              </a:spcBef>
            </a:pPr>
            <a:endParaRPr lang="zh-CN" altLang="zh-CN"/>
          </a:p>
        </p:txBody>
      </p:sp>
      <p:sp>
        <p:nvSpPr>
          <p:cNvPr id="13318" name="Text Box 6"/>
          <p:cNvSpPr txBox="1">
            <a:spLocks noChangeArrowheads="1"/>
          </p:cNvSpPr>
          <p:nvPr/>
        </p:nvSpPr>
        <p:spPr bwMode="auto">
          <a:xfrm>
            <a:off x="0" y="0"/>
            <a:ext cx="9144000" cy="5848350"/>
          </a:xfrm>
          <a:prstGeom prst="rect">
            <a:avLst/>
          </a:prstGeom>
          <a:noFill/>
          <a:ln w="9525">
            <a:noFill/>
            <a:miter lim="800000"/>
            <a:headEnd/>
            <a:tailEnd/>
          </a:ln>
          <a:effectLst/>
        </p:spPr>
        <p:txBody>
          <a:bodyPr>
            <a:spAutoFit/>
          </a:bodyPr>
          <a:lstStyle/>
          <a:p>
            <a:r>
              <a:rPr lang="en-US" altLang="zh-CN" sz="5400">
                <a:solidFill>
                  <a:schemeClr val="bg1"/>
                </a:solidFill>
                <a:hlinkClick r:id="rId2" action="ppaction://hlinksldjump"/>
              </a:rPr>
              <a:t>3.</a:t>
            </a:r>
            <a:r>
              <a:rPr lang="zh-CN" altLang="en-US" sz="5400">
                <a:solidFill>
                  <a:schemeClr val="bg1"/>
                </a:solidFill>
              </a:rPr>
              <a:t>其险也</a:t>
            </a:r>
            <a:r>
              <a:rPr lang="en-US" altLang="zh-CN" sz="5400">
                <a:solidFill>
                  <a:schemeClr val="bg1"/>
                </a:solidFill>
              </a:rPr>
              <a:t>/</a:t>
            </a:r>
            <a:r>
              <a:rPr lang="zh-CN" altLang="en-US" sz="5400">
                <a:solidFill>
                  <a:schemeClr val="bg1"/>
                </a:solidFill>
              </a:rPr>
              <a:t>如此，嗟尔</a:t>
            </a:r>
            <a:r>
              <a:rPr lang="en-US" altLang="zh-CN" sz="5400">
                <a:solidFill>
                  <a:schemeClr val="bg1"/>
                </a:solidFill>
              </a:rPr>
              <a:t>/</a:t>
            </a:r>
            <a:r>
              <a:rPr lang="zh-CN" altLang="en-US" sz="5400">
                <a:solidFill>
                  <a:schemeClr val="bg1"/>
                </a:solidFill>
              </a:rPr>
              <a:t>远道之人∥胡为乎</a:t>
            </a:r>
            <a:r>
              <a:rPr lang="en-US" altLang="zh-CN" sz="5400">
                <a:solidFill>
                  <a:schemeClr val="bg1"/>
                </a:solidFill>
              </a:rPr>
              <a:t>/</a:t>
            </a:r>
            <a:r>
              <a:rPr lang="zh-CN" altLang="en-US" sz="5400">
                <a:solidFill>
                  <a:schemeClr val="bg1"/>
                </a:solidFill>
              </a:rPr>
              <a:t>来哉！</a:t>
            </a:r>
          </a:p>
          <a:p>
            <a:r>
              <a:rPr lang="zh-CN" altLang="en-US" sz="5400">
                <a:solidFill>
                  <a:schemeClr val="bg1"/>
                </a:solidFill>
              </a:rPr>
              <a:t>（“也”后声断气不断。“∥”表较长停顿。） </a:t>
            </a:r>
          </a:p>
          <a:p>
            <a:r>
              <a:rPr lang="en-US" altLang="zh-CN" sz="5400">
                <a:solidFill>
                  <a:schemeClr val="bg1"/>
                </a:solidFill>
                <a:hlinkClick r:id="rId2" action="ppaction://hlinksldjump"/>
              </a:rPr>
              <a:t>4.</a:t>
            </a:r>
            <a:r>
              <a:rPr lang="zh-CN" altLang="en-US" sz="5400">
                <a:solidFill>
                  <a:schemeClr val="bg1"/>
                </a:solidFill>
              </a:rPr>
              <a:t>剑阁</a:t>
            </a:r>
            <a:r>
              <a:rPr lang="en-US" altLang="zh-CN" sz="5400">
                <a:solidFill>
                  <a:schemeClr val="bg1"/>
                </a:solidFill>
              </a:rPr>
              <a:t>/</a:t>
            </a:r>
            <a:r>
              <a:rPr lang="zh-CN" altLang="en-US" sz="5400">
                <a:solidFill>
                  <a:schemeClr val="bg1"/>
                </a:solidFill>
              </a:rPr>
              <a:t>峥嵘</a:t>
            </a:r>
            <a:r>
              <a:rPr lang="en-US" altLang="zh-CN" sz="5400">
                <a:solidFill>
                  <a:schemeClr val="bg1"/>
                </a:solidFill>
              </a:rPr>
              <a:t>/</a:t>
            </a:r>
            <a:r>
              <a:rPr lang="zh-CN" altLang="en-US" sz="5400">
                <a:solidFill>
                  <a:schemeClr val="bg1"/>
                </a:solidFill>
              </a:rPr>
              <a:t>而崔嵬，一夫</a:t>
            </a:r>
            <a:r>
              <a:rPr lang="en-US" altLang="zh-CN" sz="5400">
                <a:solidFill>
                  <a:schemeClr val="bg1"/>
                </a:solidFill>
              </a:rPr>
              <a:t>/</a:t>
            </a:r>
            <a:r>
              <a:rPr lang="zh-CN" altLang="en-US" sz="5400">
                <a:solidFill>
                  <a:schemeClr val="bg1"/>
                </a:solidFill>
              </a:rPr>
              <a:t>当关，万夫</a:t>
            </a:r>
            <a:r>
              <a:rPr lang="en-US" altLang="zh-CN" sz="5400">
                <a:solidFill>
                  <a:schemeClr val="bg1"/>
                </a:solidFill>
              </a:rPr>
              <a:t>/</a:t>
            </a:r>
            <a:r>
              <a:rPr lang="zh-CN" altLang="en-US" sz="5400">
                <a:solidFill>
                  <a:schemeClr val="bg1"/>
                </a:solidFill>
              </a:rPr>
              <a:t>莫开。</a:t>
            </a:r>
          </a:p>
          <a:p>
            <a:r>
              <a:rPr lang="zh-CN" altLang="en-US" sz="5400">
                <a:solidFill>
                  <a:schemeClr val="bg1"/>
                </a:solidFill>
              </a:rPr>
              <a:t>（“而”轻读。）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FEA44512-8369-44CB-A946-D175DB0AE7AE}" type="datetime1">
              <a:rPr lang="zh-CN" altLang="en-US"/>
              <a:pPr/>
              <a:t>2015-3-12</a:t>
            </a:fld>
            <a:endParaRPr lang="en-US" altLang="zh-CN"/>
          </a:p>
        </p:txBody>
      </p:sp>
      <p:sp>
        <p:nvSpPr>
          <p:cNvPr id="4" name="页脚占位符 2"/>
          <p:cNvSpPr>
            <a:spLocks noGrp="1"/>
          </p:cNvSpPr>
          <p:nvPr>
            <p:ph type="ftr" sz="quarter" idx="11"/>
          </p:nvPr>
        </p:nvSpPr>
        <p:spPr/>
        <p:txBody>
          <a:bodyPr/>
          <a:lstStyle/>
          <a:p>
            <a:r>
              <a:rPr lang="en-US" altLang="zh-CN"/>
              <a:t>志明课件</a:t>
            </a:r>
          </a:p>
        </p:txBody>
      </p:sp>
      <p:sp>
        <p:nvSpPr>
          <p:cNvPr id="5" name="灯片编号占位符 3"/>
          <p:cNvSpPr>
            <a:spLocks noGrp="1"/>
          </p:cNvSpPr>
          <p:nvPr>
            <p:ph type="sldNum" sz="quarter" idx="12"/>
          </p:nvPr>
        </p:nvSpPr>
        <p:spPr/>
        <p:txBody>
          <a:bodyPr/>
          <a:lstStyle/>
          <a:p>
            <a:fld id="{75704AAD-9074-44D1-BE5F-36669F7FF154}" type="slidenum">
              <a:rPr lang="en-US" altLang="zh-CN"/>
              <a:pPr/>
              <a:t>26</a:t>
            </a:fld>
            <a:endParaRPr lang="en-US" altLang="zh-CN"/>
          </a:p>
        </p:txBody>
      </p:sp>
      <p:sp>
        <p:nvSpPr>
          <p:cNvPr id="14340" name="Text Box 4"/>
          <p:cNvSpPr txBox="1">
            <a:spLocks noChangeArrowheads="1"/>
          </p:cNvSpPr>
          <p:nvPr/>
        </p:nvSpPr>
        <p:spPr bwMode="auto">
          <a:xfrm>
            <a:off x="0" y="0"/>
            <a:ext cx="9144000" cy="7011988"/>
          </a:xfrm>
          <a:prstGeom prst="rect">
            <a:avLst/>
          </a:prstGeom>
          <a:noFill/>
          <a:ln w="9525">
            <a:noFill/>
            <a:miter lim="800000"/>
            <a:headEnd/>
            <a:tailEnd/>
          </a:ln>
          <a:effectLst/>
        </p:spPr>
        <p:txBody>
          <a:bodyPr>
            <a:spAutoFit/>
          </a:bodyPr>
          <a:lstStyle/>
          <a:p>
            <a:pPr>
              <a:spcBef>
                <a:spcPct val="50000"/>
              </a:spcBef>
            </a:pPr>
            <a:r>
              <a:rPr lang="en-US" altLang="zh-CN"/>
              <a:t>“                      </a:t>
            </a:r>
            <a:r>
              <a:rPr lang="zh-CN" altLang="en-US" sz="8000">
                <a:solidFill>
                  <a:schemeClr val="bg1"/>
                </a:solidFill>
              </a:rPr>
              <a:t>蜀道之难，难于上青天”这句诗有什么含义？它重复出现三次，有什么作用？</a:t>
            </a:r>
            <a:r>
              <a:rPr lang="zh-CN" altLang="en-US" sz="3600">
                <a:solidFill>
                  <a:schemeClr val="bg1"/>
                </a:solidFill>
              </a:rPr>
              <a:t> </a:t>
            </a:r>
          </a:p>
          <a:p>
            <a:pPr>
              <a:spcBef>
                <a:spcPct val="50000"/>
              </a:spcBef>
            </a:pPr>
            <a:endParaRPr lang="en-US" altLang="zh-CN" sz="3600">
              <a:solidFill>
                <a:schemeClr val="bg1"/>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F7443EB9-7719-418C-8893-D65DBCDA489A}" type="datetime1">
              <a:rPr lang="zh-CN" altLang="en-US"/>
              <a:pPr/>
              <a:t>2015-3-12</a:t>
            </a:fld>
            <a:endParaRPr lang="en-US" altLang="zh-CN"/>
          </a:p>
        </p:txBody>
      </p:sp>
      <p:sp>
        <p:nvSpPr>
          <p:cNvPr id="4" name="页脚占位符 2"/>
          <p:cNvSpPr>
            <a:spLocks noGrp="1"/>
          </p:cNvSpPr>
          <p:nvPr>
            <p:ph type="ftr" sz="quarter" idx="11"/>
          </p:nvPr>
        </p:nvSpPr>
        <p:spPr/>
        <p:txBody>
          <a:bodyPr/>
          <a:lstStyle/>
          <a:p>
            <a:r>
              <a:rPr lang="en-US" altLang="zh-CN"/>
              <a:t>志明课件</a:t>
            </a:r>
          </a:p>
        </p:txBody>
      </p:sp>
      <p:sp>
        <p:nvSpPr>
          <p:cNvPr id="5" name="灯片编号占位符 3"/>
          <p:cNvSpPr>
            <a:spLocks noGrp="1"/>
          </p:cNvSpPr>
          <p:nvPr>
            <p:ph type="sldNum" sz="quarter" idx="12"/>
          </p:nvPr>
        </p:nvSpPr>
        <p:spPr/>
        <p:txBody>
          <a:bodyPr/>
          <a:lstStyle/>
          <a:p>
            <a:fld id="{6F26E8DB-7274-4A39-BDA7-507FE0CC9247}" type="slidenum">
              <a:rPr lang="en-US" altLang="zh-CN"/>
              <a:pPr/>
              <a:t>27</a:t>
            </a:fld>
            <a:endParaRPr lang="en-US" altLang="zh-CN"/>
          </a:p>
        </p:txBody>
      </p:sp>
      <p:sp>
        <p:nvSpPr>
          <p:cNvPr id="15364" name="Text Box 4"/>
          <p:cNvSpPr txBox="1">
            <a:spLocks noChangeArrowheads="1"/>
          </p:cNvSpPr>
          <p:nvPr/>
        </p:nvSpPr>
        <p:spPr bwMode="auto">
          <a:xfrm>
            <a:off x="0" y="0"/>
            <a:ext cx="9144000" cy="5946775"/>
          </a:xfrm>
          <a:prstGeom prst="rect">
            <a:avLst/>
          </a:prstGeom>
          <a:noFill/>
          <a:ln w="9525">
            <a:noFill/>
            <a:miter lim="800000"/>
            <a:headEnd/>
            <a:tailEnd/>
          </a:ln>
          <a:effectLst/>
        </p:spPr>
        <p:txBody>
          <a:bodyPr>
            <a:spAutoFit/>
          </a:bodyPr>
          <a:lstStyle/>
          <a:p>
            <a:pPr>
              <a:spcBef>
                <a:spcPct val="50000"/>
              </a:spcBef>
            </a:pPr>
            <a:r>
              <a:rPr lang="en-US" altLang="zh-CN" sz="4800" b="1">
                <a:solidFill>
                  <a:schemeClr val="bg1"/>
                </a:solidFill>
              </a:rPr>
              <a:t>      </a:t>
            </a:r>
            <a:r>
              <a:rPr lang="zh-CN" altLang="en-US" sz="4800" b="1">
                <a:solidFill>
                  <a:schemeClr val="bg1"/>
                </a:solidFill>
              </a:rPr>
              <a:t>极言蜀道之险，由秦入蜀之难，须严防野心家据险而叛。此句重复出现三次，由此而形成一个以主旨句贯穿全诗始终、内容层层深入的格局，有一唱三叹之效。三叹者，一叹蜀道之高，二叹蜀道之险，三叹蜀中战祸之烈。</a:t>
            </a:r>
            <a:endParaRPr lang="zh-CN" altLang="en-US" b="1">
              <a:solidFill>
                <a:schemeClr val="bg1"/>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0C77A8B1-12A9-4530-BB58-E282DE88A6D6}" type="datetime1">
              <a:rPr lang="zh-CN" altLang="en-US"/>
              <a:pPr/>
              <a:t>2015-3-12</a:t>
            </a:fld>
            <a:endParaRPr lang="en-US" altLang="zh-CN"/>
          </a:p>
        </p:txBody>
      </p:sp>
      <p:sp>
        <p:nvSpPr>
          <p:cNvPr id="4" name="页脚占位符 2"/>
          <p:cNvSpPr>
            <a:spLocks noGrp="1"/>
          </p:cNvSpPr>
          <p:nvPr>
            <p:ph type="ftr" sz="quarter" idx="11"/>
          </p:nvPr>
        </p:nvSpPr>
        <p:spPr/>
        <p:txBody>
          <a:bodyPr/>
          <a:lstStyle/>
          <a:p>
            <a:r>
              <a:rPr lang="en-US" altLang="zh-CN"/>
              <a:t>志明课件</a:t>
            </a:r>
          </a:p>
        </p:txBody>
      </p:sp>
      <p:sp>
        <p:nvSpPr>
          <p:cNvPr id="5" name="灯片编号占位符 3"/>
          <p:cNvSpPr>
            <a:spLocks noGrp="1"/>
          </p:cNvSpPr>
          <p:nvPr>
            <p:ph type="sldNum" sz="quarter" idx="12"/>
          </p:nvPr>
        </p:nvSpPr>
        <p:spPr/>
        <p:txBody>
          <a:bodyPr/>
          <a:lstStyle/>
          <a:p>
            <a:fld id="{B221D583-5CCD-429E-B70B-E577B3D88B42}" type="slidenum">
              <a:rPr lang="en-US" altLang="zh-CN"/>
              <a:pPr/>
              <a:t>28</a:t>
            </a:fld>
            <a:endParaRPr lang="en-US" altLang="zh-CN"/>
          </a:p>
        </p:txBody>
      </p:sp>
      <p:pic>
        <p:nvPicPr>
          <p:cNvPr id="46084" name="Picture 4" descr="蜀道难4"/>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46084"/>
                                        </p:tgtEl>
                                        <p:attrNameLst>
                                          <p:attrName>style.visibility</p:attrName>
                                        </p:attrNameLst>
                                      </p:cBhvr>
                                      <p:to>
                                        <p:strVal val="visible"/>
                                      </p:to>
                                    </p:set>
                                    <p:anim calcmode="lin" valueType="num">
                                      <p:cBhvr>
                                        <p:cTn id="7" dur="2000" fill="hold"/>
                                        <p:tgtEl>
                                          <p:spTgt spid="46084"/>
                                        </p:tgtEl>
                                        <p:attrNameLst>
                                          <p:attrName>ppt_w</p:attrName>
                                        </p:attrNameLst>
                                      </p:cBhvr>
                                      <p:tavLst>
                                        <p:tav tm="0">
                                          <p:val>
                                            <p:fltVal val="0"/>
                                          </p:val>
                                        </p:tav>
                                        <p:tav tm="100000">
                                          <p:val>
                                            <p:strVal val="#ppt_w"/>
                                          </p:val>
                                        </p:tav>
                                      </p:tavLst>
                                    </p:anim>
                                    <p:anim calcmode="lin" valueType="num">
                                      <p:cBhvr>
                                        <p:cTn id="8" dur="2000" fill="hold"/>
                                        <p:tgtEl>
                                          <p:spTgt spid="46084"/>
                                        </p:tgtEl>
                                        <p:attrNameLst>
                                          <p:attrName>ppt_h</p:attrName>
                                        </p:attrNameLst>
                                      </p:cBhvr>
                                      <p:tavLst>
                                        <p:tav tm="0">
                                          <p:val>
                                            <p:fltVal val="0"/>
                                          </p:val>
                                        </p:tav>
                                        <p:tav tm="100000">
                                          <p:val>
                                            <p:strVal val="#ppt_h"/>
                                          </p:val>
                                        </p:tav>
                                      </p:tavLst>
                                    </p:anim>
                                    <p:anim calcmode="lin" valueType="num">
                                      <p:cBhvr>
                                        <p:cTn id="9" dur="2000" fill="hold"/>
                                        <p:tgtEl>
                                          <p:spTgt spid="46084"/>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4608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5ADE1A85-88F0-4C7D-8F9E-0D10AD879BFF}" type="datetime1">
              <a:rPr lang="zh-CN" altLang="en-US"/>
              <a:pPr/>
              <a:t>2015-3-12</a:t>
            </a:fld>
            <a:endParaRPr lang="en-US" altLang="zh-CN"/>
          </a:p>
        </p:txBody>
      </p:sp>
      <p:sp>
        <p:nvSpPr>
          <p:cNvPr id="4" name="页脚占位符 2"/>
          <p:cNvSpPr>
            <a:spLocks noGrp="1"/>
          </p:cNvSpPr>
          <p:nvPr>
            <p:ph type="ftr" sz="quarter" idx="11"/>
          </p:nvPr>
        </p:nvSpPr>
        <p:spPr/>
        <p:txBody>
          <a:bodyPr/>
          <a:lstStyle/>
          <a:p>
            <a:r>
              <a:rPr lang="en-US" altLang="zh-CN"/>
              <a:t>志明课件</a:t>
            </a:r>
          </a:p>
        </p:txBody>
      </p:sp>
      <p:sp>
        <p:nvSpPr>
          <p:cNvPr id="5" name="灯片编号占位符 3"/>
          <p:cNvSpPr>
            <a:spLocks noGrp="1"/>
          </p:cNvSpPr>
          <p:nvPr>
            <p:ph type="sldNum" sz="quarter" idx="12"/>
          </p:nvPr>
        </p:nvSpPr>
        <p:spPr/>
        <p:txBody>
          <a:bodyPr/>
          <a:lstStyle/>
          <a:p>
            <a:fld id="{923D4F57-88BD-4B84-87C0-AA72AA620A22}" type="slidenum">
              <a:rPr lang="en-US" altLang="zh-CN"/>
              <a:pPr/>
              <a:t>29</a:t>
            </a:fld>
            <a:endParaRPr lang="en-US" altLang="zh-CN"/>
          </a:p>
        </p:txBody>
      </p:sp>
      <p:sp>
        <p:nvSpPr>
          <p:cNvPr id="16388" name="Text Box 4"/>
          <p:cNvSpPr txBox="1">
            <a:spLocks noChangeArrowheads="1"/>
          </p:cNvSpPr>
          <p:nvPr/>
        </p:nvSpPr>
        <p:spPr bwMode="auto">
          <a:xfrm>
            <a:off x="0" y="0"/>
            <a:ext cx="9144000" cy="7204075"/>
          </a:xfrm>
          <a:prstGeom prst="rect">
            <a:avLst/>
          </a:prstGeom>
          <a:noFill/>
          <a:ln w="9525">
            <a:noFill/>
            <a:miter lim="800000"/>
            <a:headEnd/>
            <a:tailEnd/>
          </a:ln>
          <a:effectLst/>
        </p:spPr>
        <p:txBody>
          <a:bodyPr>
            <a:spAutoFit/>
          </a:bodyPr>
          <a:lstStyle/>
          <a:p>
            <a:r>
              <a:rPr lang="en-US" altLang="zh-CN" sz="4400" b="1">
                <a:solidFill>
                  <a:schemeClr val="bg1"/>
                </a:solidFill>
                <a:hlinkClick r:id="rId2" action="ppaction://hlinksldjump"/>
              </a:rPr>
              <a:t>1.</a:t>
            </a:r>
            <a:r>
              <a:rPr lang="zh-CN" altLang="en-US" sz="4400" b="1">
                <a:solidFill>
                  <a:schemeClr val="bg1"/>
                </a:solidFill>
              </a:rPr>
              <a:t>诗的开头分几层叙述蜀道的来历？引用五丁开山的传说有什么作用？ </a:t>
            </a:r>
          </a:p>
          <a:p>
            <a:r>
              <a:rPr lang="en-US" altLang="zh-CN" sz="4400" b="1">
                <a:solidFill>
                  <a:schemeClr val="bg1"/>
                </a:solidFill>
                <a:hlinkClick r:id="rId3" action="ppaction://hlinksldjump"/>
              </a:rPr>
              <a:t>2.</a:t>
            </a:r>
            <a:r>
              <a:rPr lang="zh-CN" altLang="en-US" sz="4400" b="1">
                <a:solidFill>
                  <a:schemeClr val="bg1"/>
                </a:solidFill>
              </a:rPr>
              <a:t>细读“上有六龙回日</a:t>
            </a:r>
            <a:r>
              <a:rPr lang="en-US" altLang="zh-CN" sz="4400" b="1">
                <a:solidFill>
                  <a:schemeClr val="bg1"/>
                </a:solidFill>
              </a:rPr>
              <a:t>……</a:t>
            </a:r>
            <a:r>
              <a:rPr lang="zh-CN" altLang="en-US" sz="4400" b="1">
                <a:solidFill>
                  <a:schemeClr val="bg1"/>
                </a:solidFill>
              </a:rPr>
              <a:t>坐长叹”这几句，说说诗人用了哪些写法来表现蜀道的雄奇险峻。 </a:t>
            </a:r>
          </a:p>
          <a:p>
            <a:r>
              <a:rPr lang="en-US" altLang="zh-CN" sz="4400" b="1">
                <a:solidFill>
                  <a:schemeClr val="bg1"/>
                </a:solidFill>
                <a:hlinkClick r:id="rId4" action="ppaction://hlinksldjump"/>
              </a:rPr>
              <a:t>3.</a:t>
            </a:r>
            <a:r>
              <a:rPr lang="zh-CN" altLang="en-US" sz="4400" b="1">
                <a:solidFill>
                  <a:schemeClr val="bg1"/>
                </a:solidFill>
              </a:rPr>
              <a:t>诗人给这个“畏途”营造了怎样的气氛？ </a:t>
            </a:r>
          </a:p>
          <a:p>
            <a:r>
              <a:rPr lang="en-US" altLang="zh-CN" sz="4400" b="1">
                <a:solidFill>
                  <a:schemeClr val="bg1"/>
                </a:solidFill>
                <a:hlinkClick r:id="rId5" action="ppaction://hlinksldjump"/>
              </a:rPr>
              <a:t>4.</a:t>
            </a:r>
            <a:r>
              <a:rPr lang="zh-CN" altLang="en-US" sz="4400" b="1">
                <a:solidFill>
                  <a:schemeClr val="bg1"/>
                </a:solidFill>
              </a:rPr>
              <a:t>写剑阁的那一段包含哪些内容？联系当时的背景说说诗人这样写的意图。</a:t>
            </a:r>
            <a:r>
              <a:rPr lang="zh-CN" altLang="en-US" b="1"/>
              <a:t> </a:t>
            </a:r>
          </a:p>
          <a:p>
            <a:pPr>
              <a:spcBef>
                <a:spcPct val="50000"/>
              </a:spcBef>
            </a:pPr>
            <a:endParaRPr lang="en-US" altLang="zh-CN" b="1"/>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1"/>
          <p:cNvSpPr>
            <a:spLocks noGrp="1"/>
          </p:cNvSpPr>
          <p:nvPr>
            <p:ph type="dt" sz="half" idx="10"/>
          </p:nvPr>
        </p:nvSpPr>
        <p:spPr/>
        <p:txBody>
          <a:bodyPr/>
          <a:lstStyle/>
          <a:p>
            <a:fld id="{C6212456-594A-4F37-A848-FE9215637C0C}" type="datetime1">
              <a:rPr lang="zh-CN" altLang="en-US"/>
              <a:pPr/>
              <a:t>2015-3-12</a:t>
            </a:fld>
            <a:endParaRPr lang="en-US" altLang="zh-CN"/>
          </a:p>
        </p:txBody>
      </p:sp>
      <p:sp>
        <p:nvSpPr>
          <p:cNvPr id="5" name="页脚占位符 2"/>
          <p:cNvSpPr>
            <a:spLocks noGrp="1"/>
          </p:cNvSpPr>
          <p:nvPr>
            <p:ph type="ftr" sz="quarter" idx="11"/>
          </p:nvPr>
        </p:nvSpPr>
        <p:spPr/>
        <p:txBody>
          <a:bodyPr/>
          <a:lstStyle/>
          <a:p>
            <a:r>
              <a:rPr lang="en-US" altLang="zh-CN"/>
              <a:t>志明课件</a:t>
            </a:r>
          </a:p>
        </p:txBody>
      </p:sp>
      <p:sp>
        <p:nvSpPr>
          <p:cNvPr id="6" name="灯片编号占位符 3"/>
          <p:cNvSpPr>
            <a:spLocks noGrp="1"/>
          </p:cNvSpPr>
          <p:nvPr>
            <p:ph type="sldNum" sz="quarter" idx="12"/>
          </p:nvPr>
        </p:nvSpPr>
        <p:spPr/>
        <p:txBody>
          <a:bodyPr/>
          <a:lstStyle/>
          <a:p>
            <a:fld id="{E6679ACD-1738-4EB1-B533-20A14433536B}" type="slidenum">
              <a:rPr lang="en-US" altLang="zh-CN"/>
              <a:pPr/>
              <a:t>3</a:t>
            </a:fld>
            <a:endParaRPr lang="en-US" altLang="zh-CN"/>
          </a:p>
        </p:txBody>
      </p:sp>
      <p:pic>
        <p:nvPicPr>
          <p:cNvPr id="69634" name="Picture 2" descr="http://www.pandaholiday.com/sichuan/mianyang/images/mianyang-map.gif"/>
          <p:cNvPicPr>
            <a:picLocks noChangeAspect="1" noChangeArrowheads="1"/>
          </p:cNvPicPr>
          <p:nvPr/>
        </p:nvPicPr>
        <p:blipFill>
          <a:blip r:embed="rId2" r:link="rId3" cstate="print"/>
          <a:srcRect/>
          <a:stretch>
            <a:fillRect/>
          </a:stretch>
        </p:blipFill>
        <p:spPr bwMode="auto">
          <a:xfrm>
            <a:off x="0" y="0"/>
            <a:ext cx="3962400" cy="6858000"/>
          </a:xfrm>
          <a:prstGeom prst="rect">
            <a:avLst/>
          </a:prstGeom>
          <a:noFill/>
        </p:spPr>
      </p:pic>
      <p:sp>
        <p:nvSpPr>
          <p:cNvPr id="69635" name="Text Box 3"/>
          <p:cNvSpPr txBox="1">
            <a:spLocks noChangeArrowheads="1"/>
          </p:cNvSpPr>
          <p:nvPr/>
        </p:nvSpPr>
        <p:spPr bwMode="auto">
          <a:xfrm>
            <a:off x="4038600" y="288925"/>
            <a:ext cx="4876800" cy="6197600"/>
          </a:xfrm>
          <a:prstGeom prst="rect">
            <a:avLst/>
          </a:prstGeom>
          <a:solidFill>
            <a:srgbClr val="F8F8F8"/>
          </a:solidFill>
          <a:ln w="9525">
            <a:solidFill>
              <a:srgbClr val="D60093"/>
            </a:solidFill>
            <a:miter lim="800000"/>
            <a:headEnd/>
            <a:tailEnd/>
          </a:ln>
          <a:effectLst/>
        </p:spPr>
        <p:txBody>
          <a:bodyPr>
            <a:spAutoFit/>
          </a:bodyPr>
          <a:lstStyle/>
          <a:p>
            <a:pPr>
              <a:spcBef>
                <a:spcPct val="50000"/>
              </a:spcBef>
            </a:pPr>
            <a:r>
              <a:rPr kumimoji="1" lang="en-US" altLang="zh-CN" sz="4000" b="1">
                <a:latin typeface="宋体" pitchFamily="2" charset="-122"/>
              </a:rPr>
              <a:t>    </a:t>
            </a:r>
            <a:r>
              <a:rPr kumimoji="1" lang="zh-CN" altLang="en-US" sz="4000" b="1">
                <a:latin typeface="宋体" pitchFamily="2" charset="-122"/>
              </a:rPr>
              <a:t>蜀道北起陕西汉中宁强县，南到四川成都，全长</a:t>
            </a:r>
            <a:r>
              <a:rPr kumimoji="1" lang="en-US" altLang="zh-CN" sz="4000" b="1">
                <a:latin typeface="宋体" pitchFamily="2" charset="-122"/>
              </a:rPr>
              <a:t>450</a:t>
            </a:r>
            <a:r>
              <a:rPr kumimoji="1" lang="zh-CN" altLang="en-US" sz="4000" b="1">
                <a:latin typeface="宋体" pitchFamily="2" charset="-122"/>
              </a:rPr>
              <a:t>公里，入川经广元、剑阁、梓潼、绵阳、德阳等地。沿线地势险要，山峦叠翠，风光峻丽，关隘众多，唐代李白有</a:t>
            </a:r>
            <a:r>
              <a:rPr kumimoji="1" lang="zh-CN" altLang="en-US" sz="4000" b="1">
                <a:latin typeface="Verdana"/>
              </a:rPr>
              <a:t>“</a:t>
            </a:r>
            <a:r>
              <a:rPr kumimoji="1" lang="zh-CN" altLang="en-US" sz="4000" b="1">
                <a:latin typeface="宋体" pitchFamily="2" charset="-122"/>
              </a:rPr>
              <a:t>蜀道难，难于上青天</a:t>
            </a:r>
            <a:r>
              <a:rPr kumimoji="1" lang="zh-CN" altLang="en-US" sz="4000" b="1">
                <a:latin typeface="Verdana"/>
              </a:rPr>
              <a:t>”</a:t>
            </a:r>
            <a:r>
              <a:rPr kumimoji="1" lang="zh-CN" altLang="en-US" sz="4000" b="1">
                <a:latin typeface="宋体" pitchFamily="2" charset="-122"/>
              </a:rPr>
              <a:t>的形容。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69635"/>
                                        </p:tgtEl>
                                        <p:attrNameLst>
                                          <p:attrName>style.visibility</p:attrName>
                                        </p:attrNameLst>
                                      </p:cBhvr>
                                      <p:to>
                                        <p:strVal val="visible"/>
                                      </p:to>
                                    </p:set>
                                    <p:animEffect transition="in" filter="strips(downRight)">
                                      <p:cBhvr>
                                        <p:cTn id="7" dur="500"/>
                                        <p:tgtEl>
                                          <p:spTgt spid="69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animBg="1"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1"/>
          <p:cNvSpPr>
            <a:spLocks noGrp="1"/>
          </p:cNvSpPr>
          <p:nvPr>
            <p:ph type="dt" sz="half" idx="10"/>
          </p:nvPr>
        </p:nvSpPr>
        <p:spPr/>
        <p:txBody>
          <a:bodyPr/>
          <a:lstStyle/>
          <a:p>
            <a:fld id="{E4A447E7-3466-4509-91F4-FD80BAF786E0}" type="datetime1">
              <a:rPr lang="zh-CN" altLang="en-US"/>
              <a:pPr/>
              <a:t>2015-3-12</a:t>
            </a:fld>
            <a:endParaRPr lang="en-US" altLang="zh-CN"/>
          </a:p>
        </p:txBody>
      </p:sp>
      <p:sp>
        <p:nvSpPr>
          <p:cNvPr id="5" name="页脚占位符 2"/>
          <p:cNvSpPr>
            <a:spLocks noGrp="1"/>
          </p:cNvSpPr>
          <p:nvPr>
            <p:ph type="ftr" sz="quarter" idx="11"/>
          </p:nvPr>
        </p:nvSpPr>
        <p:spPr/>
        <p:txBody>
          <a:bodyPr/>
          <a:lstStyle/>
          <a:p>
            <a:r>
              <a:rPr lang="en-US" altLang="zh-CN"/>
              <a:t>志明课件</a:t>
            </a:r>
          </a:p>
        </p:txBody>
      </p:sp>
      <p:sp>
        <p:nvSpPr>
          <p:cNvPr id="6" name="灯片编号占位符 3"/>
          <p:cNvSpPr>
            <a:spLocks noGrp="1"/>
          </p:cNvSpPr>
          <p:nvPr>
            <p:ph type="sldNum" sz="quarter" idx="12"/>
          </p:nvPr>
        </p:nvSpPr>
        <p:spPr/>
        <p:txBody>
          <a:bodyPr/>
          <a:lstStyle/>
          <a:p>
            <a:fld id="{A817C682-0DC9-417D-B5F4-C80FCD44D5DE}" type="slidenum">
              <a:rPr lang="en-US" altLang="zh-CN"/>
              <a:pPr/>
              <a:t>30</a:t>
            </a:fld>
            <a:endParaRPr lang="en-US" altLang="zh-CN"/>
          </a:p>
        </p:txBody>
      </p:sp>
      <p:pic>
        <p:nvPicPr>
          <p:cNvPr id="49156" name="Picture 4" descr="今日蜀道"/>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9157" name="Text Box 5"/>
          <p:cNvSpPr txBox="1">
            <a:spLocks noChangeArrowheads="1"/>
          </p:cNvSpPr>
          <p:nvPr/>
        </p:nvSpPr>
        <p:spPr bwMode="auto">
          <a:xfrm>
            <a:off x="504825" y="188913"/>
            <a:ext cx="1403350" cy="4895850"/>
          </a:xfrm>
          <a:prstGeom prst="rect">
            <a:avLst/>
          </a:prstGeom>
          <a:noFill/>
          <a:ln w="9525">
            <a:noFill/>
            <a:miter lim="800000"/>
            <a:headEnd/>
            <a:tailEnd/>
          </a:ln>
          <a:effectLst/>
        </p:spPr>
        <p:txBody>
          <a:bodyPr vert="eaVert">
            <a:spAutoFit/>
          </a:bodyPr>
          <a:lstStyle/>
          <a:p>
            <a:pPr>
              <a:spcBef>
                <a:spcPct val="50000"/>
              </a:spcBef>
            </a:pPr>
            <a:r>
              <a:rPr lang="zh-CN" altLang="en-US" sz="8000" b="1">
                <a:solidFill>
                  <a:srgbClr val="FFFF00"/>
                </a:solidFill>
                <a:ea typeface="华文彩云" pitchFamily="2" charset="-122"/>
              </a:rPr>
              <a:t>今日蜀道</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nodeType="clickEffect">
                                  <p:stCondLst>
                                    <p:cond delay="0"/>
                                  </p:stCondLst>
                                  <p:iterate type="lt">
                                    <p:tmPct val="50000"/>
                                  </p:iterate>
                                  <p:childTnLst>
                                    <p:set>
                                      <p:cBhvr>
                                        <p:cTn id="6" dur="1" fill="hold">
                                          <p:stCondLst>
                                            <p:cond delay="0"/>
                                          </p:stCondLst>
                                        </p:cTn>
                                        <p:tgtEl>
                                          <p:spTgt spid="49157">
                                            <p:txEl>
                                              <p:pRg st="0" end="0"/>
                                            </p:txEl>
                                          </p:spTgt>
                                        </p:tgtEl>
                                        <p:attrNameLst>
                                          <p:attrName>style.visibility</p:attrName>
                                        </p:attrNameLst>
                                      </p:cBhvr>
                                      <p:to>
                                        <p:strVal val="visible"/>
                                      </p:to>
                                    </p:set>
                                    <p:set>
                                      <p:cBhvr>
                                        <p:cTn id="7" dur="910" fill="hold">
                                          <p:stCondLst>
                                            <p:cond delay="0"/>
                                          </p:stCondLst>
                                        </p:cTn>
                                        <p:tgtEl>
                                          <p:spTgt spid="49157">
                                            <p:txEl>
                                              <p:pRg st="0" end="0"/>
                                            </p:txEl>
                                          </p:spTgt>
                                        </p:tgtEl>
                                        <p:attrNameLst>
                                          <p:attrName>style.rotation</p:attrName>
                                        </p:attrNameLst>
                                      </p:cBhvr>
                                      <p:to>
                                        <p:strVal val="-45.0"/>
                                      </p:to>
                                    </p:set>
                                    <p:anim calcmode="lin" valueType="num">
                                      <p:cBhvr>
                                        <p:cTn id="8" dur="910" fill="hold">
                                          <p:stCondLst>
                                            <p:cond delay="910"/>
                                          </p:stCondLst>
                                        </p:cTn>
                                        <p:tgtEl>
                                          <p:spTgt spid="49157">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910" fill="hold">
                                          <p:stCondLst>
                                            <p:cond delay="0"/>
                                          </p:stCondLst>
                                        </p:cTn>
                                        <p:tgtEl>
                                          <p:spTgt spid="49157">
                                            <p:txEl>
                                              <p:pRg st="0" end="0"/>
                                            </p:txEl>
                                          </p:spTgt>
                                        </p:tgtEl>
                                        <p:attrNameLst>
                                          <p:attrName>ppt_y</p:attrName>
                                        </p:attrNameLst>
                                      </p:cBhvr>
                                      <p:tavLst>
                                        <p:tav tm="0">
                                          <p:val>
                                            <p:strVal val="#ppt_y-1"/>
                                          </p:val>
                                        </p:tav>
                                        <p:tav tm="100000">
                                          <p:val>
                                            <p:strVal val="#ppt_y-(0.354*#ppt_w-0.172*#ppt_h)"/>
                                          </p:val>
                                        </p:tav>
                                      </p:tavLst>
                                    </p:anim>
                                    <p:anim calcmode="lin" valueType="num">
                                      <p:cBhvr>
                                        <p:cTn id="10" dur="312" decel="50000" autoRev="1" fill="hold">
                                          <p:stCondLst>
                                            <p:cond delay="910"/>
                                          </p:stCondLst>
                                        </p:cTn>
                                        <p:tgtEl>
                                          <p:spTgt spid="49157">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272" fill="hold">
                                          <p:stCondLst>
                                            <p:cond delay="1728"/>
                                          </p:stCondLst>
                                        </p:cTn>
                                        <p:tgtEl>
                                          <p:spTgt spid="49157">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5" presetClass="entr" presetSubtype="0" fill="hold" nodeType="clickEffect">
                                  <p:stCondLst>
                                    <p:cond delay="0"/>
                                  </p:stCondLst>
                                  <p:childTnLst>
                                    <p:set>
                                      <p:cBhvr>
                                        <p:cTn id="15" dur="1" fill="hold">
                                          <p:stCondLst>
                                            <p:cond delay="0"/>
                                          </p:stCondLst>
                                        </p:cTn>
                                        <p:tgtEl>
                                          <p:spTgt spid="49156"/>
                                        </p:tgtEl>
                                        <p:attrNameLst>
                                          <p:attrName>style.visibility</p:attrName>
                                        </p:attrNameLst>
                                      </p:cBhvr>
                                      <p:to>
                                        <p:strVal val="visible"/>
                                      </p:to>
                                    </p:set>
                                    <p:anim calcmode="lin" valueType="num">
                                      <p:cBhvr>
                                        <p:cTn id="16" dur="2000" fill="hold"/>
                                        <p:tgtEl>
                                          <p:spTgt spid="49156"/>
                                        </p:tgtEl>
                                        <p:attrNameLst>
                                          <p:attrName>ppt_w</p:attrName>
                                        </p:attrNameLst>
                                      </p:cBhvr>
                                      <p:tavLst>
                                        <p:tav tm="0">
                                          <p:val>
                                            <p:fltVal val="0"/>
                                          </p:val>
                                        </p:tav>
                                        <p:tav tm="100000">
                                          <p:val>
                                            <p:strVal val="#ppt_w"/>
                                          </p:val>
                                        </p:tav>
                                      </p:tavLst>
                                    </p:anim>
                                    <p:anim calcmode="lin" valueType="num">
                                      <p:cBhvr>
                                        <p:cTn id="17" dur="2000" fill="hold"/>
                                        <p:tgtEl>
                                          <p:spTgt spid="49156"/>
                                        </p:tgtEl>
                                        <p:attrNameLst>
                                          <p:attrName>ppt_h</p:attrName>
                                        </p:attrNameLst>
                                      </p:cBhvr>
                                      <p:tavLst>
                                        <p:tav tm="0">
                                          <p:val>
                                            <p:fltVal val="0"/>
                                          </p:val>
                                        </p:tav>
                                        <p:tav tm="100000">
                                          <p:val>
                                            <p:strVal val="#ppt_h"/>
                                          </p:val>
                                        </p:tav>
                                      </p:tavLst>
                                    </p:anim>
                                    <p:anim calcmode="lin" valueType="num">
                                      <p:cBhvr>
                                        <p:cTn id="18" dur="2000" fill="hold"/>
                                        <p:tgtEl>
                                          <p:spTgt spid="49156"/>
                                        </p:tgtEl>
                                        <p:attrNameLst>
                                          <p:attrName>ppt_x</p:attrName>
                                        </p:attrNameLst>
                                      </p:cBhvr>
                                      <p:tavLst>
                                        <p:tav tm="0" fmla="#ppt_x+(cos(-2*pi*(1-$))*-#ppt_x-sin(-2*pi*(1-$))*(1-#ppt_y))*(1-$)">
                                          <p:val>
                                            <p:fltVal val="0"/>
                                          </p:val>
                                        </p:tav>
                                        <p:tav tm="100000">
                                          <p:val>
                                            <p:fltVal val="1"/>
                                          </p:val>
                                        </p:tav>
                                      </p:tavLst>
                                    </p:anim>
                                    <p:anim calcmode="lin" valueType="num">
                                      <p:cBhvr>
                                        <p:cTn id="19" dur="2000" fill="hold"/>
                                        <p:tgtEl>
                                          <p:spTgt spid="4915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338C6CC2-96B9-4369-BD5F-0A7C69A0CB04}" type="datetime1">
              <a:rPr lang="zh-CN" altLang="en-US"/>
              <a:pPr/>
              <a:t>2015-3-12</a:t>
            </a:fld>
            <a:endParaRPr lang="en-US" altLang="zh-CN"/>
          </a:p>
        </p:txBody>
      </p:sp>
      <p:sp>
        <p:nvSpPr>
          <p:cNvPr id="4" name="页脚占位符 2"/>
          <p:cNvSpPr>
            <a:spLocks noGrp="1"/>
          </p:cNvSpPr>
          <p:nvPr>
            <p:ph type="ftr" sz="quarter" idx="11"/>
          </p:nvPr>
        </p:nvSpPr>
        <p:spPr/>
        <p:txBody>
          <a:bodyPr/>
          <a:lstStyle/>
          <a:p>
            <a:r>
              <a:rPr lang="en-US" altLang="zh-CN"/>
              <a:t>志明课件</a:t>
            </a:r>
          </a:p>
        </p:txBody>
      </p:sp>
      <p:sp>
        <p:nvSpPr>
          <p:cNvPr id="5" name="灯片编号占位符 3"/>
          <p:cNvSpPr>
            <a:spLocks noGrp="1"/>
          </p:cNvSpPr>
          <p:nvPr>
            <p:ph type="sldNum" sz="quarter" idx="12"/>
          </p:nvPr>
        </p:nvSpPr>
        <p:spPr/>
        <p:txBody>
          <a:bodyPr/>
          <a:lstStyle/>
          <a:p>
            <a:fld id="{1C747D8F-D003-419E-9217-EDEEC221DF90}" type="slidenum">
              <a:rPr lang="en-US" altLang="zh-CN"/>
              <a:pPr/>
              <a:t>31</a:t>
            </a:fld>
            <a:endParaRPr lang="en-US" altLang="zh-CN"/>
          </a:p>
        </p:txBody>
      </p:sp>
      <p:sp>
        <p:nvSpPr>
          <p:cNvPr id="17412" name="Text Box 4"/>
          <p:cNvSpPr txBox="1">
            <a:spLocks noChangeArrowheads="1"/>
          </p:cNvSpPr>
          <p:nvPr/>
        </p:nvSpPr>
        <p:spPr bwMode="auto">
          <a:xfrm>
            <a:off x="0" y="0"/>
            <a:ext cx="9144000" cy="6121400"/>
          </a:xfrm>
          <a:prstGeom prst="rect">
            <a:avLst/>
          </a:prstGeom>
          <a:noFill/>
          <a:ln w="9525">
            <a:noFill/>
            <a:miter lim="800000"/>
            <a:headEnd/>
            <a:tailEnd/>
          </a:ln>
          <a:effectLst/>
        </p:spPr>
        <p:txBody>
          <a:bodyPr>
            <a:spAutoFit/>
          </a:bodyPr>
          <a:lstStyle/>
          <a:p>
            <a:r>
              <a:rPr lang="en-US" altLang="zh-CN" sz="4400" b="1">
                <a:solidFill>
                  <a:schemeClr val="bg1"/>
                </a:solidFill>
                <a:hlinkClick r:id="rId2" action="ppaction://hlinksldjump"/>
              </a:rPr>
              <a:t>1\</a:t>
            </a:r>
            <a:r>
              <a:rPr lang="zh-CN" altLang="en-US" sz="4400" b="1">
                <a:solidFill>
                  <a:schemeClr val="bg1"/>
                </a:solidFill>
              </a:rPr>
              <a:t>第一问：分三层：第一层叙述蜀国长期闭塞的状况，已寓高山阻隔之意，“四万八千岁”为夸张叙述；第二层描述秦蜀之间重山叠岭的地貌，“有鸟道”寓无人行之意。第三层叙述蜀道来由。 </a:t>
            </a:r>
          </a:p>
          <a:p>
            <a:r>
              <a:rPr lang="zh-CN" altLang="en-US" sz="4400" b="1">
                <a:solidFill>
                  <a:schemeClr val="bg1"/>
                </a:solidFill>
              </a:rPr>
              <a:t>第二问：表现人和自然间的斗争以及劳动人民改造自然的强烈愿望，赞扬了神力和开路者的勇力。 </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F5EB5D66-4B39-4278-8942-00128BFD7E09}" type="datetime1">
              <a:rPr lang="zh-CN" altLang="en-US"/>
              <a:pPr/>
              <a:t>2015-3-12</a:t>
            </a:fld>
            <a:endParaRPr lang="en-US" altLang="zh-CN"/>
          </a:p>
        </p:txBody>
      </p:sp>
      <p:sp>
        <p:nvSpPr>
          <p:cNvPr id="4" name="页脚占位符 2"/>
          <p:cNvSpPr>
            <a:spLocks noGrp="1"/>
          </p:cNvSpPr>
          <p:nvPr>
            <p:ph type="ftr" sz="quarter" idx="11"/>
          </p:nvPr>
        </p:nvSpPr>
        <p:spPr/>
        <p:txBody>
          <a:bodyPr/>
          <a:lstStyle/>
          <a:p>
            <a:r>
              <a:rPr lang="en-US" altLang="zh-CN"/>
              <a:t>志明课件</a:t>
            </a:r>
          </a:p>
        </p:txBody>
      </p:sp>
      <p:sp>
        <p:nvSpPr>
          <p:cNvPr id="5" name="灯片编号占位符 3"/>
          <p:cNvSpPr>
            <a:spLocks noGrp="1"/>
          </p:cNvSpPr>
          <p:nvPr>
            <p:ph type="sldNum" sz="quarter" idx="12"/>
          </p:nvPr>
        </p:nvSpPr>
        <p:spPr/>
        <p:txBody>
          <a:bodyPr/>
          <a:lstStyle/>
          <a:p>
            <a:fld id="{9DAF345A-68AE-4043-AF13-DA0A659FF5C2}" type="slidenum">
              <a:rPr lang="en-US" altLang="zh-CN"/>
              <a:pPr/>
              <a:t>32</a:t>
            </a:fld>
            <a:endParaRPr lang="en-US" altLang="zh-CN"/>
          </a:p>
        </p:txBody>
      </p:sp>
      <p:sp>
        <p:nvSpPr>
          <p:cNvPr id="18436" name="Text Box 4"/>
          <p:cNvSpPr txBox="1">
            <a:spLocks noChangeArrowheads="1"/>
          </p:cNvSpPr>
          <p:nvPr/>
        </p:nvSpPr>
        <p:spPr bwMode="auto">
          <a:xfrm>
            <a:off x="0" y="0"/>
            <a:ext cx="9144000" cy="8647113"/>
          </a:xfrm>
          <a:prstGeom prst="rect">
            <a:avLst/>
          </a:prstGeom>
          <a:noFill/>
          <a:ln w="9525">
            <a:noFill/>
            <a:miter lim="800000"/>
            <a:headEnd/>
            <a:tailEnd/>
          </a:ln>
          <a:effectLst/>
        </p:spPr>
        <p:txBody>
          <a:bodyPr>
            <a:spAutoFit/>
          </a:bodyPr>
          <a:lstStyle/>
          <a:p>
            <a:pPr>
              <a:spcBef>
                <a:spcPct val="50000"/>
              </a:spcBef>
            </a:pPr>
            <a:r>
              <a:rPr lang="en-US" altLang="zh-CN" sz="6600" b="1">
                <a:solidFill>
                  <a:schemeClr val="bg1"/>
                </a:solidFill>
                <a:hlinkClick r:id="rId2" action="ppaction://hlinksldjump"/>
              </a:rPr>
              <a:t>①</a:t>
            </a:r>
            <a:r>
              <a:rPr lang="en-US" altLang="zh-CN" sz="6600" b="1">
                <a:solidFill>
                  <a:schemeClr val="bg1"/>
                </a:solidFill>
              </a:rPr>
              <a:t>“</a:t>
            </a:r>
            <a:r>
              <a:rPr lang="zh-CN" altLang="en-US" sz="6600" b="1">
                <a:solidFill>
                  <a:schemeClr val="bg1"/>
                </a:solidFill>
              </a:rPr>
              <a:t>上有”四句写的是“面”即蜀道的整体形象；“青泥”四句写的是“点”，即青泥岭的情况，这是点面结合。②“六龙回日”“扪参历井”是诗人的想像。</a:t>
            </a:r>
          </a:p>
          <a:p>
            <a:pPr>
              <a:spcBef>
                <a:spcPct val="50000"/>
              </a:spcBef>
            </a:pPr>
            <a:endParaRPr lang="en-US" altLang="zh-CN" sz="6600" b="1">
              <a:solidFill>
                <a:schemeClr val="bg1"/>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1"/>
          <p:cNvSpPr>
            <a:spLocks noGrp="1"/>
          </p:cNvSpPr>
          <p:nvPr>
            <p:ph type="dt" sz="half" idx="10"/>
          </p:nvPr>
        </p:nvSpPr>
        <p:spPr/>
        <p:txBody>
          <a:bodyPr/>
          <a:lstStyle/>
          <a:p>
            <a:fld id="{B10DBBA3-2F9C-49DC-A1D6-595C852374C6}" type="datetime1">
              <a:rPr lang="zh-CN" altLang="en-US"/>
              <a:pPr/>
              <a:t>2015-3-12</a:t>
            </a:fld>
            <a:endParaRPr lang="en-US" altLang="zh-CN"/>
          </a:p>
        </p:txBody>
      </p:sp>
      <p:sp>
        <p:nvSpPr>
          <p:cNvPr id="5" name="页脚占位符 2"/>
          <p:cNvSpPr>
            <a:spLocks noGrp="1"/>
          </p:cNvSpPr>
          <p:nvPr>
            <p:ph type="ftr" sz="quarter" idx="11"/>
          </p:nvPr>
        </p:nvSpPr>
        <p:spPr/>
        <p:txBody>
          <a:bodyPr/>
          <a:lstStyle/>
          <a:p>
            <a:r>
              <a:rPr lang="en-US" altLang="zh-CN"/>
              <a:t>志明课件</a:t>
            </a:r>
          </a:p>
        </p:txBody>
      </p:sp>
      <p:sp>
        <p:nvSpPr>
          <p:cNvPr id="6" name="灯片编号占位符 3"/>
          <p:cNvSpPr>
            <a:spLocks noGrp="1"/>
          </p:cNvSpPr>
          <p:nvPr>
            <p:ph type="sldNum" sz="quarter" idx="12"/>
          </p:nvPr>
        </p:nvSpPr>
        <p:spPr/>
        <p:txBody>
          <a:bodyPr/>
          <a:lstStyle/>
          <a:p>
            <a:fld id="{A19B92E2-7742-45B5-87A9-09DF09C4262D}" type="slidenum">
              <a:rPr lang="en-US" altLang="zh-CN"/>
              <a:pPr/>
              <a:t>33</a:t>
            </a:fld>
            <a:endParaRPr lang="en-US" altLang="zh-CN"/>
          </a:p>
        </p:txBody>
      </p:sp>
      <p:sp>
        <p:nvSpPr>
          <p:cNvPr id="19460" name="Text Box 4"/>
          <p:cNvSpPr txBox="1">
            <a:spLocks noChangeArrowheads="1"/>
          </p:cNvSpPr>
          <p:nvPr/>
        </p:nvSpPr>
        <p:spPr bwMode="auto">
          <a:xfrm>
            <a:off x="0" y="0"/>
            <a:ext cx="9144000" cy="6673850"/>
          </a:xfrm>
          <a:prstGeom prst="rect">
            <a:avLst/>
          </a:prstGeom>
          <a:noFill/>
          <a:ln w="9525">
            <a:noFill/>
            <a:miter lim="800000"/>
            <a:headEnd/>
            <a:tailEnd/>
          </a:ln>
          <a:effectLst/>
        </p:spPr>
        <p:txBody>
          <a:bodyPr>
            <a:spAutoFit/>
          </a:bodyPr>
          <a:lstStyle/>
          <a:p>
            <a:r>
              <a:rPr lang="en-US" altLang="zh-CN" sz="7200" b="1">
                <a:solidFill>
                  <a:schemeClr val="bg1"/>
                </a:solidFill>
                <a:hlinkClick r:id="rId2" action="ppaction://hlinksldjump"/>
              </a:rPr>
              <a:t>3</a:t>
            </a:r>
            <a:r>
              <a:rPr lang="zh-CN" altLang="en-US" sz="7200" b="1">
                <a:solidFill>
                  <a:schemeClr val="bg1"/>
                </a:solidFill>
              </a:rPr>
              <a:t>此题涉及细节的运用和夸张写法。 </a:t>
            </a:r>
          </a:p>
          <a:p>
            <a:r>
              <a:rPr lang="zh-CN" altLang="en-US" sz="7200" b="1">
                <a:solidFill>
                  <a:schemeClr val="bg1"/>
                </a:solidFill>
              </a:rPr>
              <a:t>“但见”四句渲染了凄清的气氛；“连峰”四句渲染了惊险的气氛。</a:t>
            </a:r>
          </a:p>
        </p:txBody>
      </p:sp>
      <p:sp>
        <p:nvSpPr>
          <p:cNvPr id="19461" name="AutoShape 5"/>
          <p:cNvSpPr>
            <a:spLocks noChangeArrowheads="1"/>
          </p:cNvSpPr>
          <p:nvPr/>
        </p:nvSpPr>
        <p:spPr bwMode="auto">
          <a:xfrm>
            <a:off x="6804025" y="5734050"/>
            <a:ext cx="1584325" cy="574675"/>
          </a:xfrm>
          <a:prstGeom prst="rightArrow">
            <a:avLst>
              <a:gd name="adj1" fmla="val 50000"/>
              <a:gd name="adj2" fmla="val 68923"/>
            </a:avLst>
          </a:prstGeom>
          <a:solidFill>
            <a:schemeClr val="accent1"/>
          </a:solidFill>
          <a:ln w="9525">
            <a:solidFill>
              <a:schemeClr val="tx1"/>
            </a:solidFill>
            <a:miter lim="800000"/>
            <a:headEnd/>
            <a:tailEnd/>
          </a:ln>
          <a:effec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1"/>
          <p:cNvSpPr>
            <a:spLocks noGrp="1"/>
          </p:cNvSpPr>
          <p:nvPr>
            <p:ph type="dt" sz="half" idx="10"/>
          </p:nvPr>
        </p:nvSpPr>
        <p:spPr/>
        <p:txBody>
          <a:bodyPr/>
          <a:lstStyle/>
          <a:p>
            <a:fld id="{F1E1BB32-F3B3-4C11-B725-D857B0470B09}" type="datetime1">
              <a:rPr lang="zh-CN" altLang="en-US"/>
              <a:pPr/>
              <a:t>2015-3-12</a:t>
            </a:fld>
            <a:endParaRPr lang="en-US" altLang="zh-CN"/>
          </a:p>
        </p:txBody>
      </p:sp>
      <p:sp>
        <p:nvSpPr>
          <p:cNvPr id="5" name="页脚占位符 2"/>
          <p:cNvSpPr>
            <a:spLocks noGrp="1"/>
          </p:cNvSpPr>
          <p:nvPr>
            <p:ph type="ftr" sz="quarter" idx="11"/>
          </p:nvPr>
        </p:nvSpPr>
        <p:spPr/>
        <p:txBody>
          <a:bodyPr/>
          <a:lstStyle/>
          <a:p>
            <a:r>
              <a:rPr lang="en-US" altLang="zh-CN"/>
              <a:t>志明课件</a:t>
            </a:r>
          </a:p>
        </p:txBody>
      </p:sp>
      <p:sp>
        <p:nvSpPr>
          <p:cNvPr id="6" name="灯片编号占位符 3"/>
          <p:cNvSpPr>
            <a:spLocks noGrp="1"/>
          </p:cNvSpPr>
          <p:nvPr>
            <p:ph type="sldNum" sz="quarter" idx="12"/>
          </p:nvPr>
        </p:nvSpPr>
        <p:spPr/>
        <p:txBody>
          <a:bodyPr/>
          <a:lstStyle/>
          <a:p>
            <a:fld id="{8BEE6DCA-5FF9-4A55-9A94-A0A99806B3F7}" type="slidenum">
              <a:rPr lang="en-US" altLang="zh-CN"/>
              <a:pPr/>
              <a:t>34</a:t>
            </a:fld>
            <a:endParaRPr lang="en-US" altLang="zh-CN"/>
          </a:p>
        </p:txBody>
      </p:sp>
      <p:sp>
        <p:nvSpPr>
          <p:cNvPr id="20484" name="Text Box 4"/>
          <p:cNvSpPr txBox="1">
            <a:spLocks noChangeArrowheads="1"/>
          </p:cNvSpPr>
          <p:nvPr/>
        </p:nvSpPr>
        <p:spPr bwMode="auto">
          <a:xfrm>
            <a:off x="0" y="0"/>
            <a:ext cx="9144000" cy="7210425"/>
          </a:xfrm>
          <a:prstGeom prst="rect">
            <a:avLst/>
          </a:prstGeom>
          <a:noFill/>
          <a:ln w="9525">
            <a:noFill/>
            <a:miter lim="800000"/>
            <a:headEnd/>
            <a:tailEnd/>
          </a:ln>
          <a:effectLst/>
        </p:spPr>
        <p:txBody>
          <a:bodyPr>
            <a:spAutoFit/>
          </a:bodyPr>
          <a:lstStyle/>
          <a:p>
            <a:r>
              <a:rPr lang="en-US" altLang="zh-CN" sz="4000">
                <a:solidFill>
                  <a:schemeClr val="bg1"/>
                </a:solidFill>
              </a:rPr>
              <a:t>“</a:t>
            </a:r>
            <a:r>
              <a:rPr lang="zh-CN" altLang="en-US" sz="4000">
                <a:solidFill>
                  <a:schemeClr val="bg1"/>
                </a:solidFill>
              </a:rPr>
              <a:t>一夫当关，万夫莫开”言剑阁有易守难攻的险要形势，暗示中央朝廷的部队很不容易打进来，因而野心家可以据险发动叛乱，“化为狼与豺”，搞地方割据。如果割据势力之间出现矛盾冲突，难免要发生混战，结果必定是“杀人如麻”。诗人这番预言在十多年后就得到了证实：从上元二年（</a:t>
            </a:r>
            <a:r>
              <a:rPr lang="en-US" altLang="zh-CN" sz="4000">
                <a:solidFill>
                  <a:schemeClr val="bg1"/>
                </a:solidFill>
              </a:rPr>
              <a:t>761</a:t>
            </a:r>
            <a:r>
              <a:rPr lang="zh-CN" altLang="en-US" sz="4000">
                <a:solidFill>
                  <a:schemeClr val="bg1"/>
                </a:solidFill>
              </a:rPr>
              <a:t>年）到大历初（</a:t>
            </a:r>
            <a:r>
              <a:rPr lang="en-US" altLang="zh-CN" sz="4000">
                <a:solidFill>
                  <a:schemeClr val="bg1"/>
                </a:solidFill>
              </a:rPr>
              <a:t>766</a:t>
            </a:r>
            <a:r>
              <a:rPr lang="zh-CN" altLang="en-US" sz="4000">
                <a:solidFill>
                  <a:schemeClr val="bg1"/>
                </a:solidFill>
              </a:rPr>
              <a:t>、</a:t>
            </a:r>
            <a:r>
              <a:rPr lang="en-US" altLang="zh-CN" sz="4000">
                <a:solidFill>
                  <a:schemeClr val="bg1"/>
                </a:solidFill>
              </a:rPr>
              <a:t>767</a:t>
            </a:r>
            <a:r>
              <a:rPr lang="zh-CN" altLang="en-US" sz="4000">
                <a:solidFill>
                  <a:schemeClr val="bg1"/>
                </a:solidFill>
              </a:rPr>
              <a:t>）即有段子璋、徐知道、崔旰等人相继发动叛乱。 诗人的意图是要严防野心家发难</a:t>
            </a:r>
            <a:r>
              <a:rPr lang="zh-CN" altLang="en-US"/>
              <a:t>。 </a:t>
            </a:r>
          </a:p>
          <a:p>
            <a:pPr>
              <a:spcBef>
                <a:spcPct val="50000"/>
              </a:spcBef>
            </a:pPr>
            <a:endParaRPr lang="en-US" altLang="zh-CN"/>
          </a:p>
        </p:txBody>
      </p:sp>
      <p:sp>
        <p:nvSpPr>
          <p:cNvPr id="20486" name="AutoShape 6">
            <a:hlinkClick r:id="rId2" action="ppaction://hlinksldjump"/>
          </p:cNvPr>
          <p:cNvSpPr>
            <a:spLocks noChangeArrowheads="1"/>
          </p:cNvSpPr>
          <p:nvPr/>
        </p:nvSpPr>
        <p:spPr bwMode="auto">
          <a:xfrm>
            <a:off x="7667625" y="6237288"/>
            <a:ext cx="865188" cy="620712"/>
          </a:xfrm>
          <a:prstGeom prst="triangle">
            <a:avLst>
              <a:gd name="adj" fmla="val 50000"/>
            </a:avLst>
          </a:prstGeom>
          <a:solidFill>
            <a:schemeClr val="accent1"/>
          </a:solidFill>
          <a:ln w="9525">
            <a:solidFill>
              <a:schemeClr val="tx1"/>
            </a:solidFill>
            <a:miter lim="800000"/>
            <a:headEnd/>
            <a:tailEnd/>
          </a:ln>
          <a:effec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821F9C26-1149-4FDF-8745-7ED8CE8BC5AE}" type="datetime1">
              <a:rPr lang="zh-CN" altLang="en-US"/>
              <a:pPr/>
              <a:t>2015-3-12</a:t>
            </a:fld>
            <a:endParaRPr lang="en-US" altLang="zh-CN"/>
          </a:p>
        </p:txBody>
      </p:sp>
      <p:sp>
        <p:nvSpPr>
          <p:cNvPr id="4" name="页脚占位符 2"/>
          <p:cNvSpPr>
            <a:spLocks noGrp="1"/>
          </p:cNvSpPr>
          <p:nvPr>
            <p:ph type="ftr" sz="quarter" idx="11"/>
          </p:nvPr>
        </p:nvSpPr>
        <p:spPr/>
        <p:txBody>
          <a:bodyPr/>
          <a:lstStyle/>
          <a:p>
            <a:r>
              <a:rPr lang="en-US" altLang="zh-CN"/>
              <a:t>志明课件</a:t>
            </a:r>
          </a:p>
        </p:txBody>
      </p:sp>
      <p:sp>
        <p:nvSpPr>
          <p:cNvPr id="5" name="灯片编号占位符 3"/>
          <p:cNvSpPr>
            <a:spLocks noGrp="1"/>
          </p:cNvSpPr>
          <p:nvPr>
            <p:ph type="sldNum" sz="quarter" idx="12"/>
          </p:nvPr>
        </p:nvSpPr>
        <p:spPr/>
        <p:txBody>
          <a:bodyPr/>
          <a:lstStyle/>
          <a:p>
            <a:fld id="{93280A6C-D021-4FC0-9586-D8B1F61F5AEA}" type="slidenum">
              <a:rPr lang="en-US" altLang="zh-CN"/>
              <a:pPr/>
              <a:t>35</a:t>
            </a:fld>
            <a:endParaRPr lang="en-US" altLang="zh-CN"/>
          </a:p>
        </p:txBody>
      </p:sp>
      <p:pic>
        <p:nvPicPr>
          <p:cNvPr id="47108" name="Picture 4" descr="蜀道难5"/>
          <p:cNvPicPr>
            <a:picLocks noChangeAspect="1" noChangeArrowheads="1"/>
          </p:cNvPicPr>
          <p:nvPr/>
        </p:nvPicPr>
        <p:blipFill>
          <a:blip r:embed="rId2" cstate="print"/>
          <a:srcRect/>
          <a:stretch>
            <a:fillRect/>
          </a:stretch>
        </p:blipFill>
        <p:spPr bwMode="auto">
          <a:xfrm>
            <a:off x="0" y="0"/>
            <a:ext cx="9144000" cy="680561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47108"/>
                                        </p:tgtEl>
                                        <p:attrNameLst>
                                          <p:attrName>style.visibility</p:attrName>
                                        </p:attrNameLst>
                                      </p:cBhvr>
                                      <p:to>
                                        <p:strVal val="visible"/>
                                      </p:to>
                                    </p:set>
                                    <p:anim calcmode="lin" valueType="num">
                                      <p:cBhvr>
                                        <p:cTn id="7" dur="1000" fill="hold"/>
                                        <p:tgtEl>
                                          <p:spTgt spid="47108"/>
                                        </p:tgtEl>
                                        <p:attrNameLst>
                                          <p:attrName>ppt_w</p:attrName>
                                        </p:attrNameLst>
                                      </p:cBhvr>
                                      <p:tavLst>
                                        <p:tav tm="0">
                                          <p:val>
                                            <p:fltVal val="0"/>
                                          </p:val>
                                        </p:tav>
                                        <p:tav tm="100000">
                                          <p:val>
                                            <p:strVal val="#ppt_w"/>
                                          </p:val>
                                        </p:tav>
                                      </p:tavLst>
                                    </p:anim>
                                    <p:anim calcmode="lin" valueType="num">
                                      <p:cBhvr>
                                        <p:cTn id="8" dur="1000" fill="hold"/>
                                        <p:tgtEl>
                                          <p:spTgt spid="47108"/>
                                        </p:tgtEl>
                                        <p:attrNameLst>
                                          <p:attrName>ppt_h</p:attrName>
                                        </p:attrNameLst>
                                      </p:cBhvr>
                                      <p:tavLst>
                                        <p:tav tm="0">
                                          <p:val>
                                            <p:fltVal val="0"/>
                                          </p:val>
                                        </p:tav>
                                        <p:tav tm="100000">
                                          <p:val>
                                            <p:strVal val="#ppt_h"/>
                                          </p:val>
                                        </p:tav>
                                      </p:tavLst>
                                    </p:anim>
                                    <p:anim calcmode="lin" valueType="num">
                                      <p:cBhvr>
                                        <p:cTn id="9" dur="1000" fill="hold"/>
                                        <p:tgtEl>
                                          <p:spTgt spid="47108"/>
                                        </p:tgtEl>
                                        <p:attrNameLst>
                                          <p:attrName>style.rotation</p:attrName>
                                        </p:attrNameLst>
                                      </p:cBhvr>
                                      <p:tavLst>
                                        <p:tav tm="0">
                                          <p:val>
                                            <p:fltVal val="90"/>
                                          </p:val>
                                        </p:tav>
                                        <p:tav tm="100000">
                                          <p:val>
                                            <p:fltVal val="0"/>
                                          </p:val>
                                        </p:tav>
                                      </p:tavLst>
                                    </p:anim>
                                    <p:animEffect transition="in" filter="fade">
                                      <p:cBhvr>
                                        <p:cTn id="10" dur="1000"/>
                                        <p:tgtEl>
                                          <p:spTgt spid="47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98165192-1759-4EAF-9404-6F1594230B9B}" type="datetime1">
              <a:rPr lang="zh-CN" altLang="en-US"/>
              <a:pPr/>
              <a:t>2015-3-12</a:t>
            </a:fld>
            <a:endParaRPr lang="en-US" altLang="zh-CN"/>
          </a:p>
        </p:txBody>
      </p:sp>
      <p:sp>
        <p:nvSpPr>
          <p:cNvPr id="4" name="页脚占位符 2"/>
          <p:cNvSpPr>
            <a:spLocks noGrp="1"/>
          </p:cNvSpPr>
          <p:nvPr>
            <p:ph type="ftr" sz="quarter" idx="11"/>
          </p:nvPr>
        </p:nvSpPr>
        <p:spPr/>
        <p:txBody>
          <a:bodyPr/>
          <a:lstStyle/>
          <a:p>
            <a:r>
              <a:rPr lang="en-US" altLang="zh-CN"/>
              <a:t>志明课件</a:t>
            </a:r>
          </a:p>
        </p:txBody>
      </p:sp>
      <p:sp>
        <p:nvSpPr>
          <p:cNvPr id="5" name="灯片编号占位符 3"/>
          <p:cNvSpPr>
            <a:spLocks noGrp="1"/>
          </p:cNvSpPr>
          <p:nvPr>
            <p:ph type="sldNum" sz="quarter" idx="12"/>
          </p:nvPr>
        </p:nvSpPr>
        <p:spPr/>
        <p:txBody>
          <a:bodyPr/>
          <a:lstStyle/>
          <a:p>
            <a:fld id="{B75D405A-7137-4A47-81D0-01BB87D096B4}" type="slidenum">
              <a:rPr lang="en-US" altLang="zh-CN"/>
              <a:pPr/>
              <a:t>36</a:t>
            </a:fld>
            <a:endParaRPr lang="en-US" altLang="zh-CN"/>
          </a:p>
        </p:txBody>
      </p:sp>
      <p:sp>
        <p:nvSpPr>
          <p:cNvPr id="24580" name="Text Box 4"/>
          <p:cNvSpPr txBox="1">
            <a:spLocks noChangeArrowheads="1"/>
          </p:cNvSpPr>
          <p:nvPr/>
        </p:nvSpPr>
        <p:spPr bwMode="auto">
          <a:xfrm>
            <a:off x="0" y="0"/>
            <a:ext cx="9144000" cy="7164388"/>
          </a:xfrm>
          <a:prstGeom prst="rect">
            <a:avLst/>
          </a:prstGeom>
          <a:noFill/>
          <a:ln w="9525">
            <a:noFill/>
            <a:miter lim="800000"/>
            <a:headEnd/>
            <a:tailEnd/>
          </a:ln>
          <a:effectLst/>
        </p:spPr>
        <p:txBody>
          <a:bodyPr>
            <a:spAutoFit/>
          </a:bodyPr>
          <a:lstStyle/>
          <a:p>
            <a:pPr>
              <a:spcBef>
                <a:spcPct val="50000"/>
              </a:spcBef>
            </a:pPr>
            <a:r>
              <a:rPr lang="en-US" altLang="zh-CN" sz="4000" b="1">
                <a:solidFill>
                  <a:schemeClr val="bg1"/>
                </a:solidFill>
                <a:hlinkClick r:id="rId2" action="ppaction://hlinksldjump"/>
              </a:rPr>
              <a:t>1</a:t>
            </a:r>
            <a:r>
              <a:rPr lang="zh-CN" altLang="en-US" sz="4000" b="1">
                <a:solidFill>
                  <a:schemeClr val="bg1"/>
                </a:solidFill>
                <a:hlinkClick r:id="rId2" action="ppaction://hlinksldjump"/>
              </a:rPr>
              <a:t>．</a:t>
            </a:r>
            <a:r>
              <a:rPr lang="zh-CN" altLang="en-US" sz="4000" b="1">
                <a:solidFill>
                  <a:schemeClr val="bg1"/>
                </a:solidFill>
              </a:rPr>
              <a:t>诗人是怎样来表现蜀道的雄奇险峻的</a:t>
            </a:r>
            <a:r>
              <a:rPr lang="en-US" altLang="zh-CN" sz="4000" b="1">
                <a:solidFill>
                  <a:schemeClr val="bg1"/>
                </a:solidFill>
              </a:rPr>
              <a:t>?</a:t>
            </a:r>
          </a:p>
          <a:p>
            <a:pPr>
              <a:spcBef>
                <a:spcPct val="50000"/>
              </a:spcBef>
            </a:pPr>
            <a:r>
              <a:rPr lang="en-US" altLang="zh-CN" sz="4000" b="1">
                <a:solidFill>
                  <a:schemeClr val="bg1"/>
                </a:solidFill>
                <a:hlinkClick r:id="rId3" action="ppaction://hlinksldjump"/>
              </a:rPr>
              <a:t>2</a:t>
            </a:r>
            <a:r>
              <a:rPr lang="zh-CN" altLang="en-US" sz="4000" b="1">
                <a:solidFill>
                  <a:schemeClr val="bg1"/>
                </a:solidFill>
                <a:hlinkClick r:id="rId3" action="ppaction://hlinksldjump"/>
              </a:rPr>
              <a:t>．</a:t>
            </a:r>
            <a:r>
              <a:rPr lang="zh-CN" altLang="en-US" sz="4000" b="1">
                <a:solidFill>
                  <a:schemeClr val="bg1"/>
                </a:solidFill>
              </a:rPr>
              <a:t>“连峰去天不盈尺</a:t>
            </a:r>
            <a:r>
              <a:rPr lang="en-US" altLang="zh-CN" sz="4000" b="1">
                <a:solidFill>
                  <a:schemeClr val="bg1"/>
                </a:solidFill>
              </a:rPr>
              <a:t>……AA</a:t>
            </a:r>
            <a:r>
              <a:rPr lang="zh-CN" altLang="en-US" sz="4000" b="1">
                <a:solidFill>
                  <a:schemeClr val="bg1"/>
                </a:solidFill>
              </a:rPr>
              <a:t>冰崖转石万壑雷”这几句描写好在哪里</a:t>
            </a:r>
            <a:r>
              <a:rPr lang="en-US" altLang="zh-CN" sz="4000" b="1">
                <a:solidFill>
                  <a:schemeClr val="bg1"/>
                </a:solidFill>
              </a:rPr>
              <a:t>?</a:t>
            </a:r>
          </a:p>
          <a:p>
            <a:pPr>
              <a:spcBef>
                <a:spcPct val="50000"/>
              </a:spcBef>
            </a:pPr>
            <a:r>
              <a:rPr lang="en-US" altLang="zh-CN" sz="4000" b="1">
                <a:solidFill>
                  <a:schemeClr val="bg1"/>
                </a:solidFill>
                <a:hlinkClick r:id="rId4" action="ppaction://hlinksldjump"/>
              </a:rPr>
              <a:t>3</a:t>
            </a:r>
            <a:r>
              <a:rPr lang="zh-CN" altLang="en-US" sz="4000" b="1">
                <a:solidFill>
                  <a:schemeClr val="bg1"/>
                </a:solidFill>
                <a:hlinkClick r:id="rId4" action="ppaction://hlinksldjump"/>
              </a:rPr>
              <a:t>．</a:t>
            </a:r>
            <a:r>
              <a:rPr lang="zh-CN" altLang="en-US" sz="4000" b="1">
                <a:solidFill>
                  <a:schemeClr val="bg1"/>
                </a:solidFill>
              </a:rPr>
              <a:t>“蜀道难”这样一个难以表述的事物，李白为什么描绘得如此动人</a:t>
            </a:r>
            <a:r>
              <a:rPr lang="en-US" altLang="zh-CN" sz="4000" b="1">
                <a:solidFill>
                  <a:schemeClr val="bg1"/>
                </a:solidFill>
              </a:rPr>
              <a:t>?</a:t>
            </a:r>
          </a:p>
          <a:p>
            <a:pPr>
              <a:spcBef>
                <a:spcPct val="50000"/>
              </a:spcBef>
            </a:pPr>
            <a:r>
              <a:rPr lang="en-US" altLang="zh-CN" sz="4000" b="1">
                <a:solidFill>
                  <a:schemeClr val="bg1"/>
                </a:solidFill>
              </a:rPr>
              <a:t>4</a:t>
            </a:r>
            <a:r>
              <a:rPr lang="zh-CN" altLang="en-US" sz="4000" b="1">
                <a:solidFill>
                  <a:schemeClr val="bg1"/>
                </a:solidFill>
              </a:rPr>
              <a:t>．在表现手法上你最欣赏的是哪一点</a:t>
            </a:r>
            <a:r>
              <a:rPr lang="en-US" altLang="zh-CN" sz="4000" b="1">
                <a:solidFill>
                  <a:schemeClr val="bg1"/>
                </a:solidFill>
              </a:rPr>
              <a:t>?</a:t>
            </a:r>
            <a:r>
              <a:rPr lang="zh-CN" altLang="en-US" sz="4000" b="1">
                <a:solidFill>
                  <a:schemeClr val="bg1"/>
                </a:solidFill>
              </a:rPr>
              <a:t>为什么</a:t>
            </a:r>
            <a:r>
              <a:rPr lang="en-US" altLang="zh-CN" sz="4000" b="1">
                <a:solidFill>
                  <a:schemeClr val="bg1"/>
                </a:solidFill>
              </a:rPr>
              <a:t>?</a:t>
            </a:r>
          </a:p>
          <a:p>
            <a:pPr>
              <a:spcBef>
                <a:spcPct val="50000"/>
              </a:spcBef>
            </a:pPr>
            <a:r>
              <a:rPr lang="en-US" altLang="zh-CN" sz="4000" b="1">
                <a:solidFill>
                  <a:schemeClr val="bg1"/>
                </a:solidFill>
                <a:hlinkClick r:id="rId5" action="ppaction://hlinksldjump"/>
              </a:rPr>
              <a:t>5</a:t>
            </a:r>
            <a:r>
              <a:rPr lang="zh-CN" altLang="en-US" sz="4000" b="1">
                <a:solidFill>
                  <a:schemeClr val="bg1"/>
                </a:solidFill>
                <a:hlinkClick r:id="rId5" action="ppaction://hlinksldjump"/>
              </a:rPr>
              <a:t>．</a:t>
            </a:r>
            <a:r>
              <a:rPr lang="zh-CN" altLang="en-US" sz="4000" b="1">
                <a:solidFill>
                  <a:schemeClr val="bg1"/>
                </a:solidFill>
              </a:rPr>
              <a:t>全诗最后一段写剑阁，对天宝初年的唐朝社会有什么现实意义</a:t>
            </a:r>
            <a:r>
              <a:rPr lang="en-US" altLang="zh-CN" sz="4000">
                <a:solidFill>
                  <a:schemeClr val="bg1"/>
                </a:solidFill>
              </a:rPr>
              <a:t>?</a:t>
            </a:r>
          </a:p>
          <a:p>
            <a:pPr>
              <a:spcBef>
                <a:spcPct val="50000"/>
              </a:spcBef>
            </a:pPr>
            <a:endParaRPr lang="en-US" altLang="zh-CN" sz="160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CB2DFFD9-1FF4-4267-B788-924776DEFF04}" type="datetime1">
              <a:rPr lang="zh-CN" altLang="en-US"/>
              <a:pPr/>
              <a:t>2015-3-12</a:t>
            </a:fld>
            <a:endParaRPr lang="en-US" altLang="zh-CN"/>
          </a:p>
        </p:txBody>
      </p:sp>
      <p:sp>
        <p:nvSpPr>
          <p:cNvPr id="4" name="页脚占位符 2"/>
          <p:cNvSpPr>
            <a:spLocks noGrp="1"/>
          </p:cNvSpPr>
          <p:nvPr>
            <p:ph type="ftr" sz="quarter" idx="11"/>
          </p:nvPr>
        </p:nvSpPr>
        <p:spPr/>
        <p:txBody>
          <a:bodyPr/>
          <a:lstStyle/>
          <a:p>
            <a:r>
              <a:rPr lang="en-US" altLang="zh-CN"/>
              <a:t>志明课件</a:t>
            </a:r>
          </a:p>
        </p:txBody>
      </p:sp>
      <p:sp>
        <p:nvSpPr>
          <p:cNvPr id="5" name="灯片编号占位符 3"/>
          <p:cNvSpPr>
            <a:spLocks noGrp="1"/>
          </p:cNvSpPr>
          <p:nvPr>
            <p:ph type="sldNum" sz="quarter" idx="12"/>
          </p:nvPr>
        </p:nvSpPr>
        <p:spPr/>
        <p:txBody>
          <a:bodyPr/>
          <a:lstStyle/>
          <a:p>
            <a:fld id="{7D049B0A-B082-4499-B5D0-ADB7B933914E}" type="slidenum">
              <a:rPr lang="en-US" altLang="zh-CN"/>
              <a:pPr/>
              <a:t>37</a:t>
            </a:fld>
            <a:endParaRPr lang="en-US" altLang="zh-CN"/>
          </a:p>
        </p:txBody>
      </p:sp>
      <p:sp>
        <p:nvSpPr>
          <p:cNvPr id="22532" name="Text Box 4"/>
          <p:cNvSpPr txBox="1">
            <a:spLocks noChangeArrowheads="1"/>
          </p:cNvSpPr>
          <p:nvPr/>
        </p:nvSpPr>
        <p:spPr bwMode="auto">
          <a:xfrm>
            <a:off x="0" y="0"/>
            <a:ext cx="9144000" cy="7646988"/>
          </a:xfrm>
          <a:prstGeom prst="rect">
            <a:avLst/>
          </a:prstGeom>
          <a:noFill/>
          <a:ln w="9525">
            <a:noFill/>
            <a:miter lim="800000"/>
            <a:headEnd/>
            <a:tailEnd/>
          </a:ln>
          <a:effectLst/>
        </p:spPr>
        <p:txBody>
          <a:bodyPr>
            <a:spAutoFit/>
          </a:bodyPr>
          <a:lstStyle/>
          <a:p>
            <a:r>
              <a:rPr lang="zh-CN" altLang="en-US" sz="3200" b="1">
                <a:solidFill>
                  <a:schemeClr val="bg1"/>
                </a:solidFill>
                <a:hlinkClick r:id="rId2" action="ppaction://hlinksldjump"/>
              </a:rPr>
              <a:t>探究学习：</a:t>
            </a:r>
            <a:r>
              <a:rPr lang="zh-CN" altLang="en-US" sz="3200" b="1">
                <a:solidFill>
                  <a:schemeClr val="bg1"/>
                </a:solidFill>
              </a:rPr>
              <a:t>神话传说：五丁开山、六龙回日</a:t>
            </a:r>
            <a:r>
              <a:rPr lang="en-US" altLang="zh-CN" sz="3200" b="1">
                <a:solidFill>
                  <a:schemeClr val="bg1"/>
                </a:solidFill>
              </a:rPr>
              <a:t>——</a:t>
            </a:r>
            <a:r>
              <a:rPr lang="zh-CN" altLang="en-US" sz="3200" b="1">
                <a:solidFill>
                  <a:schemeClr val="bg1"/>
                </a:solidFill>
              </a:rPr>
              <a:t>写出历史上蜀道不可逾越之险阻。</a:t>
            </a:r>
          </a:p>
          <a:p>
            <a:r>
              <a:rPr lang="zh-CN" altLang="en-US" sz="3200" b="1">
                <a:solidFill>
                  <a:schemeClr val="bg1"/>
                </a:solidFill>
              </a:rPr>
              <a:t>虚写映衬：黄鹤不得飞渡、猿猱愁于攀缘</a:t>
            </a:r>
            <a:r>
              <a:rPr lang="en-US" altLang="zh-CN" sz="3200" b="1">
                <a:solidFill>
                  <a:schemeClr val="bg1"/>
                </a:solidFill>
              </a:rPr>
              <a:t>——</a:t>
            </a:r>
            <a:r>
              <a:rPr lang="zh-CN" altLang="en-US" sz="3200" b="1">
                <a:solidFill>
                  <a:schemeClr val="bg1"/>
                </a:solidFill>
              </a:rPr>
              <a:t>映衬人行走难上加难。</a:t>
            </a:r>
          </a:p>
          <a:p>
            <a:r>
              <a:rPr lang="zh-CN" altLang="en-US" sz="3200" b="1">
                <a:solidFill>
                  <a:schemeClr val="bg1"/>
                </a:solidFill>
              </a:rPr>
              <a:t>摹写神情、动作：手扪星辰、呼吸紧张、抚胸长叹、步履艰难、神情惶悚</a:t>
            </a:r>
            <a:r>
              <a:rPr lang="en-US" altLang="zh-CN" sz="3200" b="1">
                <a:solidFill>
                  <a:schemeClr val="bg1"/>
                </a:solidFill>
              </a:rPr>
              <a:t>——</a:t>
            </a:r>
            <a:r>
              <a:rPr lang="zh-CN" altLang="en-US" sz="3200" b="1">
                <a:solidFill>
                  <a:schemeClr val="bg1"/>
                </a:solidFill>
              </a:rPr>
              <a:t>困危之状如在眼前。</a:t>
            </a:r>
          </a:p>
          <a:p>
            <a:r>
              <a:rPr lang="zh-CN" altLang="en-US" sz="3200" b="1">
                <a:solidFill>
                  <a:schemeClr val="bg1"/>
                </a:solidFill>
              </a:rPr>
              <a:t>借景抒情：古木荒凉、鸟声悲凄</a:t>
            </a:r>
            <a:r>
              <a:rPr lang="en-US" altLang="zh-CN" sz="3200" b="1">
                <a:solidFill>
                  <a:schemeClr val="bg1"/>
                </a:solidFill>
              </a:rPr>
              <a:t>(</a:t>
            </a:r>
            <a:r>
              <a:rPr lang="zh-CN" altLang="en-US" sz="3200" b="1">
                <a:solidFill>
                  <a:schemeClr val="bg1"/>
                </a:solidFill>
              </a:rPr>
              <a:t>悲鸟号古木，子规啼夜月</a:t>
            </a:r>
            <a:r>
              <a:rPr lang="en-US" altLang="zh-CN" sz="3200" b="1">
                <a:solidFill>
                  <a:schemeClr val="bg1"/>
                </a:solidFill>
              </a:rPr>
              <a:t>)——</a:t>
            </a:r>
            <a:r>
              <a:rPr lang="zh-CN" altLang="en-US" sz="3200" b="1">
                <a:solidFill>
                  <a:schemeClr val="bg1"/>
                </a:solidFill>
              </a:rPr>
              <a:t>使人闻声失色，渲染了旅愁和蜀道上空寂苍凉的环境氛围，有力地烘托了蜀道之难。</a:t>
            </a:r>
          </a:p>
          <a:p>
            <a:r>
              <a:rPr lang="zh-CN" altLang="en-US" sz="3200" b="1">
                <a:solidFill>
                  <a:schemeClr val="bg1"/>
                </a:solidFill>
              </a:rPr>
              <a:t>运用夸张：“连峰去天不盈尺”“枯松倒挂倚绝壁”</a:t>
            </a:r>
            <a:r>
              <a:rPr lang="en-US" altLang="zh-CN" sz="3200" b="1">
                <a:solidFill>
                  <a:schemeClr val="bg1"/>
                </a:solidFill>
              </a:rPr>
              <a:t>——</a:t>
            </a:r>
            <a:r>
              <a:rPr lang="zh-CN" altLang="en-US" sz="3200" b="1">
                <a:solidFill>
                  <a:schemeClr val="bg1"/>
                </a:solidFill>
              </a:rPr>
              <a:t>极言山峰之高，绝壁之险，渲染了惊险的气氛。</a:t>
            </a:r>
          </a:p>
          <a:p>
            <a:pPr>
              <a:spcBef>
                <a:spcPct val="50000"/>
              </a:spcBef>
            </a:pPr>
            <a:endParaRPr lang="en-US" altLang="zh-CN" sz="3200" b="1">
              <a:solidFill>
                <a:schemeClr val="bg1"/>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9C223820-B7E6-4DBD-80D9-02BB00598E08}" type="datetime1">
              <a:rPr lang="zh-CN" altLang="en-US"/>
              <a:pPr/>
              <a:t>2015-3-12</a:t>
            </a:fld>
            <a:endParaRPr lang="en-US" altLang="zh-CN"/>
          </a:p>
        </p:txBody>
      </p:sp>
      <p:sp>
        <p:nvSpPr>
          <p:cNvPr id="4" name="页脚占位符 2"/>
          <p:cNvSpPr>
            <a:spLocks noGrp="1"/>
          </p:cNvSpPr>
          <p:nvPr>
            <p:ph type="ftr" sz="quarter" idx="11"/>
          </p:nvPr>
        </p:nvSpPr>
        <p:spPr/>
        <p:txBody>
          <a:bodyPr/>
          <a:lstStyle/>
          <a:p>
            <a:r>
              <a:rPr lang="en-US" altLang="zh-CN"/>
              <a:t>志明课件</a:t>
            </a:r>
          </a:p>
        </p:txBody>
      </p:sp>
      <p:sp>
        <p:nvSpPr>
          <p:cNvPr id="5" name="灯片编号占位符 3"/>
          <p:cNvSpPr>
            <a:spLocks noGrp="1"/>
          </p:cNvSpPr>
          <p:nvPr>
            <p:ph type="sldNum" sz="quarter" idx="12"/>
          </p:nvPr>
        </p:nvSpPr>
        <p:spPr/>
        <p:txBody>
          <a:bodyPr/>
          <a:lstStyle/>
          <a:p>
            <a:fld id="{EDB81FB2-08B9-4E49-8E19-03B685E7B4B9}" type="slidenum">
              <a:rPr lang="en-US" altLang="zh-CN"/>
              <a:pPr/>
              <a:t>38</a:t>
            </a:fld>
            <a:endParaRPr lang="en-US" altLang="zh-CN"/>
          </a:p>
        </p:txBody>
      </p:sp>
      <p:sp>
        <p:nvSpPr>
          <p:cNvPr id="25604" name="Text Box 4"/>
          <p:cNvSpPr txBox="1">
            <a:spLocks noChangeArrowheads="1"/>
          </p:cNvSpPr>
          <p:nvPr/>
        </p:nvSpPr>
        <p:spPr bwMode="auto">
          <a:xfrm>
            <a:off x="0" y="0"/>
            <a:ext cx="9144000" cy="7507288"/>
          </a:xfrm>
          <a:prstGeom prst="rect">
            <a:avLst/>
          </a:prstGeom>
          <a:noFill/>
          <a:ln w="9525">
            <a:noFill/>
            <a:miter lim="800000"/>
            <a:headEnd/>
            <a:tailEnd/>
          </a:ln>
          <a:effectLst/>
        </p:spPr>
        <p:txBody>
          <a:bodyPr>
            <a:spAutoFit/>
          </a:bodyPr>
          <a:lstStyle/>
          <a:p>
            <a:pPr>
              <a:spcBef>
                <a:spcPct val="50000"/>
              </a:spcBef>
            </a:pPr>
            <a:r>
              <a:rPr lang="zh-CN" altLang="en-US" sz="3600" b="1">
                <a:solidFill>
                  <a:schemeClr val="bg1"/>
                </a:solidFill>
                <a:hlinkClick r:id="rId2" action="ppaction://hlinksldjump"/>
              </a:rPr>
              <a:t>诗人先托出山势的高险，</a:t>
            </a:r>
            <a:r>
              <a:rPr lang="zh-CN" altLang="en-US" sz="3600" b="1">
                <a:solidFill>
                  <a:schemeClr val="bg1"/>
                </a:solidFill>
              </a:rPr>
              <a:t>然后由静而动，写出水石激荡，山谷轰鸣的惊险场景，好像一串电影镜头：开始是山峦起伏，连峰接天的远景图画；接着平缓地推出枯松倒挂绝壁的特写；而后，跟踪而来的是一组快镜头：飞湍、瀑流、悬崖、转石，配合着万壑雷鸣的音响，飞快地从眼前闪过，惊险万状，目不暇接，从而造成一种势若排山倒海的强烈艺术效果，使蜀道之难的描写，简直达到了登峰造极的地步。如果说上面山势的高危已使人望而生畏，那么此处山川的险要更令人惊心动魄了。</a:t>
            </a:r>
          </a:p>
          <a:p>
            <a:pPr>
              <a:spcBef>
                <a:spcPct val="50000"/>
              </a:spcBef>
            </a:pPr>
            <a:endParaRPr lang="en-US" altLang="zh-CN" sz="3600" b="1">
              <a:solidFill>
                <a:schemeClr val="bg1"/>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76CB51A2-87FF-4534-8423-E5BAB0897EBC}" type="datetime1">
              <a:rPr lang="zh-CN" altLang="en-US"/>
              <a:pPr/>
              <a:t>2015-3-12</a:t>
            </a:fld>
            <a:endParaRPr lang="en-US" altLang="zh-CN"/>
          </a:p>
        </p:txBody>
      </p:sp>
      <p:sp>
        <p:nvSpPr>
          <p:cNvPr id="4" name="页脚占位符 2"/>
          <p:cNvSpPr>
            <a:spLocks noGrp="1"/>
          </p:cNvSpPr>
          <p:nvPr>
            <p:ph type="ftr" sz="quarter" idx="11"/>
          </p:nvPr>
        </p:nvSpPr>
        <p:spPr/>
        <p:txBody>
          <a:bodyPr/>
          <a:lstStyle/>
          <a:p>
            <a:r>
              <a:rPr lang="en-US" altLang="zh-CN"/>
              <a:t>志明课件</a:t>
            </a:r>
          </a:p>
        </p:txBody>
      </p:sp>
      <p:sp>
        <p:nvSpPr>
          <p:cNvPr id="5" name="灯片编号占位符 3"/>
          <p:cNvSpPr>
            <a:spLocks noGrp="1"/>
          </p:cNvSpPr>
          <p:nvPr>
            <p:ph type="sldNum" sz="quarter" idx="12"/>
          </p:nvPr>
        </p:nvSpPr>
        <p:spPr/>
        <p:txBody>
          <a:bodyPr/>
          <a:lstStyle/>
          <a:p>
            <a:fld id="{94506E24-08E2-43D5-A0B1-266BA65D50D4}" type="slidenum">
              <a:rPr lang="en-US" altLang="zh-CN"/>
              <a:pPr/>
              <a:t>39</a:t>
            </a:fld>
            <a:endParaRPr lang="en-US" altLang="zh-CN"/>
          </a:p>
        </p:txBody>
      </p:sp>
      <p:sp>
        <p:nvSpPr>
          <p:cNvPr id="26628" name="Text Box 4"/>
          <p:cNvSpPr txBox="1">
            <a:spLocks noChangeArrowheads="1"/>
          </p:cNvSpPr>
          <p:nvPr/>
        </p:nvSpPr>
        <p:spPr bwMode="auto">
          <a:xfrm>
            <a:off x="0" y="0"/>
            <a:ext cx="9144000" cy="7212013"/>
          </a:xfrm>
          <a:prstGeom prst="rect">
            <a:avLst/>
          </a:prstGeom>
          <a:noFill/>
          <a:ln w="9525">
            <a:noFill/>
            <a:miter lim="800000"/>
            <a:headEnd/>
            <a:tailEnd/>
          </a:ln>
          <a:effectLst/>
        </p:spPr>
        <p:txBody>
          <a:bodyPr>
            <a:spAutoFit/>
          </a:bodyPr>
          <a:lstStyle/>
          <a:p>
            <a:r>
              <a:rPr lang="zh-CN" altLang="en-US" sz="2400" b="1">
                <a:solidFill>
                  <a:schemeClr val="bg1"/>
                </a:solidFill>
                <a:hlinkClick r:id="rId2" action="ppaction://hlinksldjump"/>
              </a:rPr>
              <a:t>李白之所以描绘得如此动人，</a:t>
            </a:r>
            <a:r>
              <a:rPr lang="zh-CN" altLang="en-US" sz="2400" b="1">
                <a:solidFill>
                  <a:schemeClr val="bg1"/>
                </a:solidFill>
              </a:rPr>
              <a:t>还在于他融贯其间的浪漫主义激情。诗人寄情山水，放浪形骸，他对自然景物不是冷漠地观赏，而是热情地赞叹，借以抒发自己的理想、感受。那飞流惊湍，奇峰险壑，赋予了诗人的情感气质，因而才呈现出飞动的灵魂和瑰伟的姿态。诗人善于把想像、夸张和神话传说融为一体写景抒情。言山之高峻，则曰：“上有六龙回日之高标”；状道之险阻，则曰：“地崩山摧壮士死，然后天梯石栈相钩连”</a:t>
            </a:r>
            <a:r>
              <a:rPr lang="en-US" altLang="zh-CN" sz="2400" b="1">
                <a:solidFill>
                  <a:schemeClr val="bg1"/>
                </a:solidFill>
              </a:rPr>
              <a:t>……</a:t>
            </a:r>
            <a:r>
              <a:rPr lang="zh-CN" altLang="en-US" sz="2400" b="1">
                <a:solidFill>
                  <a:schemeClr val="bg1"/>
                </a:solidFill>
              </a:rPr>
              <a:t>诗人“驰走风云，鞭挞海岳”，从蚕丛开国说到五丁开山，由六龙回日写到子规夜啼，天马行空般地驰骋想像，创造出博大浩渺的艺术境界，充满了浪漫主义色彩，让我们透过奇丽峭拔的山川景物，仿佛看到诗人那“落笔摇五岳，笑傲凌沧州”的高大形象。</a:t>
            </a:r>
          </a:p>
          <a:p>
            <a:endParaRPr lang="zh-CN" altLang="en-US" sz="2400" b="1">
              <a:solidFill>
                <a:schemeClr val="bg1"/>
              </a:solidFill>
            </a:endParaRPr>
          </a:p>
          <a:p>
            <a:r>
              <a:rPr lang="zh-CN" altLang="en-US" sz="2400" b="1">
                <a:solidFill>
                  <a:schemeClr val="bg1"/>
                </a:solidFill>
              </a:rPr>
              <a:t>唐以前的</a:t>
            </a:r>
            <a:r>
              <a:rPr lang="en-US" altLang="zh-CN" sz="2400" b="1">
                <a:solidFill>
                  <a:schemeClr val="bg1"/>
                </a:solidFill>
              </a:rPr>
              <a:t>《</a:t>
            </a:r>
            <a:r>
              <a:rPr lang="zh-CN" altLang="en-US" sz="2400" b="1">
                <a:solidFill>
                  <a:schemeClr val="bg1"/>
                </a:solidFill>
              </a:rPr>
              <a:t>蜀道难</a:t>
            </a:r>
            <a:r>
              <a:rPr lang="en-US" altLang="zh-CN" sz="2400" b="1">
                <a:solidFill>
                  <a:schemeClr val="bg1"/>
                </a:solidFill>
              </a:rPr>
              <a:t>》</a:t>
            </a:r>
            <a:r>
              <a:rPr lang="zh-CN" altLang="en-US" sz="2400" b="1">
                <a:solidFill>
                  <a:schemeClr val="bg1"/>
                </a:solidFill>
              </a:rPr>
              <a:t>作品简短单薄，李白对这一乐府古题有所创新和发展，他运用了三言、四‘言、五言、七言，直到十一言等参差错落，长短不齐的句式，形成极为奔放的语言风格；韵脚也不断变化，适合表现自由不羁的气魄，描写蜀中险要环境，一连三换韵脚，极尽变化之能事。这对他表现丰富奇特的想像和笑傲现实的浪漫主义精神也起到了相辅相成、相得益彰的作用。</a:t>
            </a:r>
          </a:p>
          <a:p>
            <a:pPr>
              <a:spcBef>
                <a:spcPct val="50000"/>
              </a:spcBef>
            </a:pPr>
            <a:endParaRPr lang="en-US" altLang="zh-CN" sz="2400" b="1">
              <a:solidFill>
                <a:schemeClr val="bg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1"/>
          <p:cNvSpPr>
            <a:spLocks noGrp="1"/>
          </p:cNvSpPr>
          <p:nvPr>
            <p:ph type="dt" sz="half" idx="10"/>
          </p:nvPr>
        </p:nvSpPr>
        <p:spPr/>
        <p:txBody>
          <a:bodyPr/>
          <a:lstStyle/>
          <a:p>
            <a:fld id="{4E3E94D0-9B7B-4B35-B217-38AFFE63AF2D}" type="datetime1">
              <a:rPr lang="zh-CN" altLang="en-US"/>
              <a:pPr/>
              <a:t>2015-3-12</a:t>
            </a:fld>
            <a:endParaRPr lang="en-US" altLang="zh-CN"/>
          </a:p>
        </p:txBody>
      </p:sp>
      <p:sp>
        <p:nvSpPr>
          <p:cNvPr id="5" name="页脚占位符 2"/>
          <p:cNvSpPr>
            <a:spLocks noGrp="1"/>
          </p:cNvSpPr>
          <p:nvPr>
            <p:ph type="ftr" sz="quarter" idx="11"/>
          </p:nvPr>
        </p:nvSpPr>
        <p:spPr/>
        <p:txBody>
          <a:bodyPr/>
          <a:lstStyle/>
          <a:p>
            <a:r>
              <a:rPr lang="en-US" altLang="zh-CN"/>
              <a:t>志明课件</a:t>
            </a:r>
          </a:p>
        </p:txBody>
      </p:sp>
      <p:sp>
        <p:nvSpPr>
          <p:cNvPr id="6" name="灯片编号占位符 3"/>
          <p:cNvSpPr>
            <a:spLocks noGrp="1"/>
          </p:cNvSpPr>
          <p:nvPr>
            <p:ph type="sldNum" sz="quarter" idx="12"/>
          </p:nvPr>
        </p:nvSpPr>
        <p:spPr/>
        <p:txBody>
          <a:bodyPr/>
          <a:lstStyle/>
          <a:p>
            <a:fld id="{D6D7C2DE-ADA6-4B41-8A15-0A0813BE089A}" type="slidenum">
              <a:rPr lang="en-US" altLang="zh-CN"/>
              <a:pPr/>
              <a:t>4</a:t>
            </a:fld>
            <a:endParaRPr lang="en-US" altLang="zh-CN"/>
          </a:p>
        </p:txBody>
      </p:sp>
      <p:pic>
        <p:nvPicPr>
          <p:cNvPr id="70658" name="Picture 2" descr="it10.jpg (31208 bytes)"/>
          <p:cNvPicPr>
            <a:picLocks noChangeAspect="1" noChangeArrowheads="1"/>
          </p:cNvPicPr>
          <p:nvPr/>
        </p:nvPicPr>
        <p:blipFill>
          <a:blip r:embed="rId2" cstate="print"/>
          <a:srcRect/>
          <a:stretch>
            <a:fillRect/>
          </a:stretch>
        </p:blipFill>
        <p:spPr bwMode="auto">
          <a:xfrm>
            <a:off x="0" y="0"/>
            <a:ext cx="4191000" cy="6858000"/>
          </a:xfrm>
          <a:prstGeom prst="rect">
            <a:avLst/>
          </a:prstGeom>
          <a:noFill/>
          <a:ln w="9525">
            <a:noFill/>
            <a:miter lim="800000"/>
            <a:headEnd/>
            <a:tailEnd/>
          </a:ln>
        </p:spPr>
      </p:pic>
      <p:sp>
        <p:nvSpPr>
          <p:cNvPr id="70659" name="Text Box 3"/>
          <p:cNvSpPr txBox="1">
            <a:spLocks noChangeArrowheads="1"/>
          </p:cNvSpPr>
          <p:nvPr/>
        </p:nvSpPr>
        <p:spPr bwMode="auto">
          <a:xfrm>
            <a:off x="4343400" y="593725"/>
            <a:ext cx="4495800" cy="5588000"/>
          </a:xfrm>
          <a:prstGeom prst="rect">
            <a:avLst/>
          </a:prstGeom>
          <a:solidFill>
            <a:srgbClr val="F8F8F8"/>
          </a:solidFill>
          <a:ln w="9525">
            <a:solidFill>
              <a:srgbClr val="D60093"/>
            </a:solidFill>
            <a:miter lim="800000"/>
            <a:headEnd/>
            <a:tailEnd/>
          </a:ln>
          <a:effectLst/>
        </p:spPr>
        <p:txBody>
          <a:bodyPr>
            <a:spAutoFit/>
          </a:bodyPr>
          <a:lstStyle/>
          <a:p>
            <a:pPr>
              <a:spcBef>
                <a:spcPct val="50000"/>
              </a:spcBef>
            </a:pPr>
            <a:r>
              <a:rPr kumimoji="1" lang="en-US" altLang="zh-CN" sz="4000" b="1">
                <a:latin typeface="宋体" pitchFamily="2" charset="-122"/>
              </a:rPr>
              <a:t>    </a:t>
            </a:r>
            <a:r>
              <a:rPr kumimoji="1" lang="zh-CN" altLang="en-US" sz="4000" b="1">
                <a:latin typeface="宋体" pitchFamily="2" charset="-122"/>
              </a:rPr>
              <a:t>剑门关</a:t>
            </a:r>
            <a:r>
              <a:rPr kumimoji="1" lang="en-US" altLang="zh-CN" sz="4000" b="1">
                <a:latin typeface="宋体" pitchFamily="2" charset="-122"/>
              </a:rPr>
              <a:t>,</a:t>
            </a:r>
            <a:r>
              <a:rPr kumimoji="1" lang="zh-CN" altLang="en-US" sz="4000" b="1">
                <a:latin typeface="宋体" pitchFamily="2" charset="-122"/>
              </a:rPr>
              <a:t>是蜀道上最重要的关隘。这里山脉东西横亘百余公里，</a:t>
            </a:r>
            <a:r>
              <a:rPr kumimoji="1" lang="en-US" altLang="zh-CN" sz="4000" b="1">
                <a:latin typeface="宋体" pitchFamily="2" charset="-122"/>
              </a:rPr>
              <a:t>72</a:t>
            </a:r>
            <a:r>
              <a:rPr kumimoji="1" lang="zh-CN" altLang="en-US" sz="4000" b="1">
                <a:latin typeface="宋体" pitchFamily="2" charset="-122"/>
              </a:rPr>
              <a:t>峰绵延起伏，形若利剑，直插霄汉。连山绝险，独路如门，素有</a:t>
            </a:r>
            <a:r>
              <a:rPr kumimoji="1" lang="zh-CN" altLang="en-US" sz="4000" b="1">
                <a:latin typeface="Verdana"/>
              </a:rPr>
              <a:t>“</a:t>
            </a:r>
            <a:r>
              <a:rPr kumimoji="1" lang="zh-CN" altLang="en-US" sz="4000" b="1">
                <a:latin typeface="宋体" pitchFamily="2" charset="-122"/>
              </a:rPr>
              <a:t>剑门天下雄</a:t>
            </a:r>
            <a:r>
              <a:rPr kumimoji="1" lang="zh-CN" altLang="en-US" sz="4000" b="1">
                <a:latin typeface="Verdana"/>
              </a:rPr>
              <a:t>”</a:t>
            </a:r>
            <a:r>
              <a:rPr kumimoji="1" lang="zh-CN" altLang="en-US" sz="4000" b="1">
                <a:latin typeface="宋体" pitchFamily="2" charset="-122"/>
              </a:rPr>
              <a:t>之说。</a:t>
            </a:r>
            <a:r>
              <a:rPr kumimoji="1" lang="zh-CN" altLang="en-US" sz="4000">
                <a:latin typeface="Times New Roman" pitchFamily="18" charset="0"/>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70659"/>
                                        </p:tgtEl>
                                        <p:attrNameLst>
                                          <p:attrName>style.visibility</p:attrName>
                                        </p:attrNameLst>
                                      </p:cBhvr>
                                      <p:to>
                                        <p:strVal val="visible"/>
                                      </p:to>
                                    </p:set>
                                    <p:animEffect transition="in" filter="barn(inHorizontal)">
                                      <p:cBhvr>
                                        <p:cTn id="7" dur="500"/>
                                        <p:tgtEl>
                                          <p:spTgt spid="70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animBg="1"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9790B029-0FC6-422C-88A3-A4BE00258B4C}" type="datetime1">
              <a:rPr lang="zh-CN" altLang="en-US"/>
              <a:pPr/>
              <a:t>2015-3-12</a:t>
            </a:fld>
            <a:endParaRPr lang="en-US" altLang="zh-CN"/>
          </a:p>
        </p:txBody>
      </p:sp>
      <p:sp>
        <p:nvSpPr>
          <p:cNvPr id="4" name="页脚占位符 2"/>
          <p:cNvSpPr>
            <a:spLocks noGrp="1"/>
          </p:cNvSpPr>
          <p:nvPr>
            <p:ph type="ftr" sz="quarter" idx="11"/>
          </p:nvPr>
        </p:nvSpPr>
        <p:spPr/>
        <p:txBody>
          <a:bodyPr/>
          <a:lstStyle/>
          <a:p>
            <a:r>
              <a:rPr lang="en-US" altLang="zh-CN"/>
              <a:t>志明课件</a:t>
            </a:r>
          </a:p>
        </p:txBody>
      </p:sp>
      <p:sp>
        <p:nvSpPr>
          <p:cNvPr id="5" name="灯片编号占位符 3"/>
          <p:cNvSpPr>
            <a:spLocks noGrp="1"/>
          </p:cNvSpPr>
          <p:nvPr>
            <p:ph type="sldNum" sz="quarter" idx="12"/>
          </p:nvPr>
        </p:nvSpPr>
        <p:spPr/>
        <p:txBody>
          <a:bodyPr/>
          <a:lstStyle/>
          <a:p>
            <a:fld id="{2D60EF16-9FB8-43B9-AE38-A4F7D3A41A6B}" type="slidenum">
              <a:rPr lang="en-US" altLang="zh-CN"/>
              <a:pPr/>
              <a:t>40</a:t>
            </a:fld>
            <a:endParaRPr lang="en-US" altLang="zh-CN"/>
          </a:p>
        </p:txBody>
      </p:sp>
      <p:sp>
        <p:nvSpPr>
          <p:cNvPr id="27652" name="Text Box 4"/>
          <p:cNvSpPr txBox="1">
            <a:spLocks noChangeArrowheads="1"/>
          </p:cNvSpPr>
          <p:nvPr/>
        </p:nvSpPr>
        <p:spPr bwMode="auto">
          <a:xfrm>
            <a:off x="0" y="0"/>
            <a:ext cx="9144000" cy="6353175"/>
          </a:xfrm>
          <a:prstGeom prst="rect">
            <a:avLst/>
          </a:prstGeom>
          <a:noFill/>
          <a:ln w="9525">
            <a:noFill/>
            <a:miter lim="800000"/>
            <a:headEnd/>
            <a:tailEnd/>
          </a:ln>
          <a:effectLst/>
        </p:spPr>
        <p:txBody>
          <a:bodyPr>
            <a:spAutoFit/>
          </a:bodyPr>
          <a:lstStyle/>
          <a:p>
            <a:pPr>
              <a:spcBef>
                <a:spcPct val="50000"/>
              </a:spcBef>
            </a:pPr>
            <a:r>
              <a:rPr lang="zh-CN" altLang="en-US" sz="3200" b="1">
                <a:solidFill>
                  <a:schemeClr val="bg1"/>
                </a:solidFill>
                <a:hlinkClick r:id="rId2" action="ppaction://hlinksldjump"/>
              </a:rPr>
              <a:t>在风云变幻</a:t>
            </a:r>
            <a:r>
              <a:rPr lang="zh-CN" altLang="en-US" sz="3200" b="1">
                <a:solidFill>
                  <a:schemeClr val="bg1"/>
                </a:solidFill>
                <a:hlinkClick r:id="rId3" action="ppaction://hlinksldjump"/>
              </a:rPr>
              <a:t>，</a:t>
            </a:r>
            <a:r>
              <a:rPr lang="zh-CN" altLang="en-US" sz="3200" b="1">
                <a:solidFill>
                  <a:schemeClr val="bg1"/>
                </a:solidFill>
              </a:rPr>
              <a:t>险象丛生的惊险氛围中，最后写到了蜀中要塞剑阁。在大剑山和小剑山之间有一条</a:t>
            </a:r>
            <a:r>
              <a:rPr lang="en-US" altLang="zh-CN" sz="3200" b="1">
                <a:solidFill>
                  <a:schemeClr val="bg1"/>
                </a:solidFill>
              </a:rPr>
              <a:t>30</a:t>
            </a:r>
            <a:r>
              <a:rPr lang="zh-CN" altLang="en-US" sz="3200" b="1">
                <a:solidFill>
                  <a:schemeClr val="bg1"/>
                </a:solidFill>
              </a:rPr>
              <a:t>里长的栈道，群峰如剑，连山耸立，削壁中断如门，形成天然要塞。因其地势险要，易守难攻，历史上在此割据称王者不乏其人。诗人从剑阁的险要引出对政治形势的描写。他化用西晋张载</a:t>
            </a:r>
            <a:r>
              <a:rPr lang="en-US" altLang="zh-CN" sz="3200" b="1">
                <a:solidFill>
                  <a:schemeClr val="bg1"/>
                </a:solidFill>
              </a:rPr>
              <a:t>《</a:t>
            </a:r>
            <a:r>
              <a:rPr lang="zh-CN" altLang="en-US" sz="3200" b="1">
                <a:solidFill>
                  <a:schemeClr val="bg1"/>
                </a:solidFill>
              </a:rPr>
              <a:t>剑阁铭</a:t>
            </a:r>
            <a:r>
              <a:rPr lang="en-US" altLang="zh-CN" sz="3200" b="1">
                <a:solidFill>
                  <a:schemeClr val="bg1"/>
                </a:solidFill>
              </a:rPr>
              <a:t>》</a:t>
            </a:r>
            <a:r>
              <a:rPr lang="zh-CN" altLang="en-US" sz="3200" b="1">
                <a:solidFill>
                  <a:schemeClr val="bg1"/>
                </a:solidFill>
              </a:rPr>
              <a:t>中“形胜之地，匪亲勿居”的语句，目的在于劝人引以为鉴戒，警惕战乱的发生，并联系当时的社会背景，揭露了蜀中豺狼的“磨牙吮血，杀人如麻”，这既是描写蜀道猛兽，又是影射政治黑暗的双关语句，表达了对国事的忧虑与关切，为诗篇增加了现实的内涵、深厚的意蕴。</a:t>
            </a:r>
          </a:p>
          <a:p>
            <a:pPr>
              <a:spcBef>
                <a:spcPct val="50000"/>
              </a:spcBef>
            </a:pPr>
            <a:endParaRPr lang="en-US" altLang="zh-CN"/>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BB9CCF45-D9A9-4687-AD59-E7192E754BB3}" type="datetime1">
              <a:rPr lang="zh-CN" altLang="en-US"/>
              <a:pPr/>
              <a:t>2015-3-12</a:t>
            </a:fld>
            <a:endParaRPr lang="en-US" altLang="zh-CN"/>
          </a:p>
        </p:txBody>
      </p:sp>
      <p:sp>
        <p:nvSpPr>
          <p:cNvPr id="4" name="页脚占位符 2"/>
          <p:cNvSpPr>
            <a:spLocks noGrp="1"/>
          </p:cNvSpPr>
          <p:nvPr>
            <p:ph type="ftr" sz="quarter" idx="11"/>
          </p:nvPr>
        </p:nvSpPr>
        <p:spPr/>
        <p:txBody>
          <a:bodyPr/>
          <a:lstStyle/>
          <a:p>
            <a:r>
              <a:rPr lang="en-US" altLang="zh-CN"/>
              <a:t>志明课件</a:t>
            </a:r>
          </a:p>
        </p:txBody>
      </p:sp>
      <p:sp>
        <p:nvSpPr>
          <p:cNvPr id="5" name="灯片编号占位符 3"/>
          <p:cNvSpPr>
            <a:spLocks noGrp="1"/>
          </p:cNvSpPr>
          <p:nvPr>
            <p:ph type="sldNum" sz="quarter" idx="12"/>
          </p:nvPr>
        </p:nvSpPr>
        <p:spPr/>
        <p:txBody>
          <a:bodyPr/>
          <a:lstStyle/>
          <a:p>
            <a:fld id="{88797015-EEEF-40EC-8311-B612A076AE83}" type="slidenum">
              <a:rPr lang="en-US" altLang="zh-CN"/>
              <a:pPr/>
              <a:t>41</a:t>
            </a:fld>
            <a:endParaRPr lang="en-US" altLang="zh-CN"/>
          </a:p>
        </p:txBody>
      </p:sp>
      <p:sp>
        <p:nvSpPr>
          <p:cNvPr id="21508" name="Text Box 4"/>
          <p:cNvSpPr txBox="1">
            <a:spLocks noChangeArrowheads="1"/>
          </p:cNvSpPr>
          <p:nvPr/>
        </p:nvSpPr>
        <p:spPr bwMode="auto">
          <a:xfrm>
            <a:off x="0" y="0"/>
            <a:ext cx="9144000" cy="6619875"/>
          </a:xfrm>
          <a:prstGeom prst="rect">
            <a:avLst/>
          </a:prstGeom>
          <a:noFill/>
          <a:ln w="9525">
            <a:noFill/>
            <a:miter lim="800000"/>
            <a:headEnd/>
            <a:tailEnd/>
          </a:ln>
          <a:effectLst/>
        </p:spPr>
        <p:txBody>
          <a:bodyPr>
            <a:spAutoFit/>
          </a:bodyPr>
          <a:lstStyle/>
          <a:p>
            <a:r>
              <a:rPr lang="zh-CN" altLang="en-US" sz="3600" b="1">
                <a:solidFill>
                  <a:srgbClr val="FF0000"/>
                </a:solidFill>
              </a:rPr>
              <a:t>板书设计</a:t>
            </a:r>
          </a:p>
          <a:p>
            <a:r>
              <a:rPr lang="zh-CN" altLang="en-US" sz="2800" b="1">
                <a:solidFill>
                  <a:schemeClr val="bg1"/>
                </a:solidFill>
              </a:rPr>
              <a:t>开篇：主旨句一见 </a:t>
            </a:r>
          </a:p>
          <a:p>
            <a:r>
              <a:rPr lang="zh-CN" altLang="en-US" sz="2800" b="1">
                <a:solidFill>
                  <a:schemeClr val="bg1"/>
                </a:solidFill>
              </a:rPr>
              <a:t>一</a:t>
            </a:r>
            <a:r>
              <a:rPr lang="zh-CN" altLang="en-US" sz="2800" b="1">
                <a:solidFill>
                  <a:schemeClr val="bg1"/>
                </a:solidFill>
                <a:hlinkClick r:id="rId2" action="ppaction://hlinksldjump"/>
              </a:rPr>
              <a:t>叹高</a:t>
            </a:r>
            <a:r>
              <a:rPr lang="zh-CN" altLang="en-US" sz="2800" b="1">
                <a:solidFill>
                  <a:schemeClr val="bg1"/>
                </a:solidFill>
              </a:rPr>
              <a:t></a:t>
            </a:r>
            <a:r>
              <a:rPr lang="zh-CN" altLang="en-US" sz="2800" b="1">
                <a:solidFill>
                  <a:schemeClr val="bg1"/>
                </a:solidFill>
                <a:hlinkClick r:id="rId3" action="ppaction://hlinksldjump"/>
              </a:rPr>
              <a:t>蜀道来历</a:t>
            </a:r>
            <a:endParaRPr lang="zh-CN" altLang="en-US" sz="2800" b="1">
              <a:solidFill>
                <a:schemeClr val="bg1"/>
              </a:solidFill>
            </a:endParaRPr>
          </a:p>
          <a:p>
            <a:endParaRPr lang="zh-CN" altLang="en-US" sz="2800" b="1">
              <a:solidFill>
                <a:schemeClr val="bg1"/>
              </a:solidFill>
            </a:endParaRPr>
          </a:p>
          <a:p>
            <a:r>
              <a:rPr lang="zh-CN" altLang="en-US" sz="2800" b="1">
                <a:solidFill>
                  <a:schemeClr val="bg1"/>
                </a:solidFill>
              </a:rPr>
              <a:t>难行蜀道</a:t>
            </a:r>
            <a:r>
              <a:rPr lang="zh-CN" altLang="en-US" sz="2800" b="1">
                <a:solidFill>
                  <a:schemeClr val="bg1"/>
                </a:solidFill>
                <a:hlinkClick r:id="rId4" action="ppaction://hlinksldjump"/>
              </a:rPr>
              <a:t>高峻</a:t>
            </a:r>
            <a:endParaRPr lang="zh-CN" altLang="en-US" sz="2800" b="1">
              <a:solidFill>
                <a:schemeClr val="bg1"/>
              </a:solidFill>
            </a:endParaRPr>
          </a:p>
          <a:p>
            <a:endParaRPr lang="zh-CN" altLang="en-US" sz="2800" b="1">
              <a:solidFill>
                <a:schemeClr val="bg1"/>
              </a:solidFill>
            </a:endParaRPr>
          </a:p>
          <a:p>
            <a:r>
              <a:rPr lang="zh-CN" altLang="en-US" sz="2800" b="1">
                <a:solidFill>
                  <a:schemeClr val="bg1"/>
                </a:solidFill>
              </a:rPr>
              <a:t>二叹</a:t>
            </a:r>
            <a:r>
              <a:rPr lang="zh-CN" altLang="en-US" sz="2800" b="1">
                <a:solidFill>
                  <a:schemeClr val="bg1"/>
                </a:solidFill>
                <a:hlinkClick r:id="rId5" action="ppaction://hlinksldjump"/>
              </a:rPr>
              <a:t>险</a:t>
            </a:r>
            <a:r>
              <a:rPr lang="zh-CN" altLang="en-US" sz="2800" b="1">
                <a:solidFill>
                  <a:schemeClr val="bg1"/>
                </a:solidFill>
              </a:rPr>
              <a:t>景物凄清</a:t>
            </a:r>
            <a:r>
              <a:rPr lang="en-US" altLang="zh-CN" sz="2800" b="1">
                <a:solidFill>
                  <a:schemeClr val="bg1"/>
                </a:solidFill>
              </a:rPr>
              <a:t>——</a:t>
            </a:r>
            <a:r>
              <a:rPr lang="zh-CN" altLang="en-US" sz="2800" b="1">
                <a:solidFill>
                  <a:schemeClr val="bg1"/>
                </a:solidFill>
              </a:rPr>
              <a:t>以“何时还”起</a:t>
            </a:r>
          </a:p>
          <a:p>
            <a:endParaRPr lang="zh-CN" altLang="en-US" sz="2800" b="1">
              <a:solidFill>
                <a:schemeClr val="bg1"/>
              </a:solidFill>
            </a:endParaRPr>
          </a:p>
          <a:p>
            <a:r>
              <a:rPr lang="zh-CN" altLang="en-US" sz="2800" b="1">
                <a:solidFill>
                  <a:schemeClr val="bg1"/>
                </a:solidFill>
              </a:rPr>
              <a:t>可畏山水</a:t>
            </a:r>
            <a:r>
              <a:rPr lang="zh-CN" altLang="en-US" sz="2800" b="1">
                <a:solidFill>
                  <a:schemeClr val="bg1"/>
                </a:solidFill>
                <a:hlinkClick r:id="rId6" action="ppaction://hlinksldjump"/>
              </a:rPr>
              <a:t>险恶</a:t>
            </a:r>
            <a:r>
              <a:rPr lang="zh-CN" altLang="en-US" sz="2800" b="1">
                <a:solidFill>
                  <a:schemeClr val="bg1"/>
                </a:solidFill>
              </a:rPr>
              <a:t>主旨句二见照应</a:t>
            </a:r>
          </a:p>
          <a:p>
            <a:endParaRPr lang="zh-CN" altLang="en-US" sz="2800" b="1">
              <a:solidFill>
                <a:schemeClr val="bg1"/>
              </a:solidFill>
            </a:endParaRPr>
          </a:p>
          <a:p>
            <a:r>
              <a:rPr lang="zh-CN" altLang="en-US" sz="2800" b="1">
                <a:solidFill>
                  <a:schemeClr val="bg1"/>
                </a:solidFill>
              </a:rPr>
              <a:t>三叹战祸之烈剑阁</a:t>
            </a:r>
            <a:r>
              <a:rPr lang="zh-CN" altLang="en-US" sz="2800" b="1">
                <a:solidFill>
                  <a:schemeClr val="bg1"/>
                </a:solidFill>
                <a:hlinkClick r:id="rId7" action="ppaction://hlinksldjump"/>
              </a:rPr>
              <a:t>险要</a:t>
            </a:r>
            <a:endParaRPr lang="zh-CN" altLang="en-US" sz="2800" b="1">
              <a:solidFill>
                <a:schemeClr val="bg1"/>
              </a:solidFill>
            </a:endParaRPr>
          </a:p>
          <a:p>
            <a:endParaRPr lang="zh-CN" altLang="en-US" sz="2800" b="1">
              <a:solidFill>
                <a:schemeClr val="bg1"/>
              </a:solidFill>
            </a:endParaRPr>
          </a:p>
          <a:p>
            <a:r>
              <a:rPr lang="zh-CN" altLang="en-US" sz="2800" b="1">
                <a:solidFill>
                  <a:schemeClr val="bg1"/>
                </a:solidFill>
              </a:rPr>
              <a:t>申戒</a:t>
            </a:r>
            <a:r>
              <a:rPr lang="zh-CN" altLang="en-US" sz="2800" b="1">
                <a:solidFill>
                  <a:schemeClr val="bg1"/>
                </a:solidFill>
                <a:hlinkClick r:id="rId8" action="ppaction://hlinksldjump"/>
              </a:rPr>
              <a:t>杀人惨景</a:t>
            </a:r>
            <a:r>
              <a:rPr lang="en-US" altLang="zh-CN" sz="2800" b="1">
                <a:solidFill>
                  <a:schemeClr val="bg1"/>
                </a:solidFill>
              </a:rPr>
              <a:t>——</a:t>
            </a:r>
            <a:r>
              <a:rPr lang="zh-CN" altLang="en-US" sz="2800" b="1">
                <a:solidFill>
                  <a:schemeClr val="bg1"/>
                </a:solidFill>
              </a:rPr>
              <a:t>以“早还家”结</a:t>
            </a:r>
          </a:p>
          <a:p>
            <a:r>
              <a:rPr lang="zh-CN" altLang="en-US" sz="2800" b="1">
                <a:solidFill>
                  <a:schemeClr val="bg1"/>
                </a:solidFill>
              </a:rPr>
              <a:t>结尾：</a:t>
            </a:r>
            <a:r>
              <a:rPr lang="zh-CN" altLang="en-US" sz="2800" b="1">
                <a:solidFill>
                  <a:schemeClr val="bg1"/>
                </a:solidFill>
                <a:hlinkClick r:id="rId9" action="ppaction://hlinksldjump"/>
              </a:rPr>
              <a:t>主旨句</a:t>
            </a:r>
            <a:r>
              <a:rPr lang="zh-CN" altLang="en-US" sz="2800" b="1">
                <a:solidFill>
                  <a:schemeClr val="bg1"/>
                </a:solidFill>
              </a:rPr>
              <a:t>三见 </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BC41EB94-549D-47BA-811A-043098459014}" type="datetime1">
              <a:rPr lang="zh-CN" altLang="en-US"/>
              <a:pPr/>
              <a:t>2015-3-12</a:t>
            </a:fld>
            <a:endParaRPr lang="en-US" altLang="zh-CN"/>
          </a:p>
        </p:txBody>
      </p:sp>
      <p:sp>
        <p:nvSpPr>
          <p:cNvPr id="4" name="页脚占位符 2"/>
          <p:cNvSpPr>
            <a:spLocks noGrp="1"/>
          </p:cNvSpPr>
          <p:nvPr>
            <p:ph type="ftr" sz="quarter" idx="11"/>
          </p:nvPr>
        </p:nvSpPr>
        <p:spPr/>
        <p:txBody>
          <a:bodyPr/>
          <a:lstStyle/>
          <a:p>
            <a:r>
              <a:rPr lang="en-US" altLang="zh-CN"/>
              <a:t>志明课件</a:t>
            </a:r>
          </a:p>
        </p:txBody>
      </p:sp>
      <p:sp>
        <p:nvSpPr>
          <p:cNvPr id="5" name="灯片编号占位符 3"/>
          <p:cNvSpPr>
            <a:spLocks noGrp="1"/>
          </p:cNvSpPr>
          <p:nvPr>
            <p:ph type="sldNum" sz="quarter" idx="12"/>
          </p:nvPr>
        </p:nvSpPr>
        <p:spPr/>
        <p:txBody>
          <a:bodyPr/>
          <a:lstStyle/>
          <a:p>
            <a:fld id="{FC02FDA5-C2DE-434F-8187-2BFFA9C897F1}" type="slidenum">
              <a:rPr lang="en-US" altLang="zh-CN"/>
              <a:pPr/>
              <a:t>42</a:t>
            </a:fld>
            <a:endParaRPr lang="en-US" altLang="zh-CN"/>
          </a:p>
        </p:txBody>
      </p:sp>
      <p:sp>
        <p:nvSpPr>
          <p:cNvPr id="31748" name="Text Box 4"/>
          <p:cNvSpPr txBox="1">
            <a:spLocks noChangeArrowheads="1"/>
          </p:cNvSpPr>
          <p:nvPr/>
        </p:nvSpPr>
        <p:spPr bwMode="auto">
          <a:xfrm>
            <a:off x="0" y="0"/>
            <a:ext cx="9144000" cy="7210425"/>
          </a:xfrm>
          <a:prstGeom prst="rect">
            <a:avLst/>
          </a:prstGeom>
          <a:noFill/>
          <a:ln w="9525">
            <a:noFill/>
            <a:miter lim="800000"/>
            <a:headEnd/>
            <a:tailEnd/>
          </a:ln>
          <a:effectLst/>
        </p:spPr>
        <p:txBody>
          <a:bodyPr>
            <a:spAutoFit/>
          </a:bodyPr>
          <a:lstStyle/>
          <a:p>
            <a:r>
              <a:rPr lang="en-US" altLang="zh-CN" sz="4000" b="1">
                <a:solidFill>
                  <a:schemeClr val="bg1"/>
                </a:solidFill>
              </a:rPr>
              <a:t>“</a:t>
            </a:r>
            <a:r>
              <a:rPr lang="zh-CN" altLang="en-US" sz="4000" b="1">
                <a:solidFill>
                  <a:schemeClr val="bg1"/>
                </a:solidFill>
              </a:rPr>
              <a:t>噫吁</a:t>
            </a:r>
            <a:r>
              <a:rPr lang="en-US" altLang="zh-CN" sz="4000" b="1">
                <a:solidFill>
                  <a:schemeClr val="bg1"/>
                </a:solidFill>
              </a:rPr>
              <a:t>……</a:t>
            </a:r>
            <a:r>
              <a:rPr lang="zh-CN" altLang="en-US" sz="4000" b="1">
                <a:solidFill>
                  <a:schemeClr val="bg1"/>
                </a:solidFill>
              </a:rPr>
              <a:t>难于上青天。” </a:t>
            </a:r>
          </a:p>
          <a:p>
            <a:r>
              <a:rPr lang="zh-CN" altLang="en-US" sz="4000" b="1">
                <a:solidFill>
                  <a:schemeClr val="bg1"/>
                </a:solidFill>
              </a:rPr>
              <a:t>这两句统摄全诗，奠定了诗的咏叹基调，感情是豪放的，要读得很有声势。全用散文化的句子，表明这是诗人在仰望蜀道时情不自已，脱口而出，也显示了感叹的强烈。“噫吁”是惊异之辞。“危”“高”，一义重出，极言蜀道高峻。“乎”“哉”，皆可有延长音。“蜀道之难”，可读得平缓，略作停顿后，再用升调读“难于上青天”五字，如此则全诗</a:t>
            </a:r>
            <a:r>
              <a:rPr lang="zh-CN" altLang="en-US" sz="4000" b="1">
                <a:solidFill>
                  <a:schemeClr val="bg1"/>
                </a:solidFill>
                <a:hlinkClick r:id="rId2" action="ppaction://hlinksldjump"/>
              </a:rPr>
              <a:t>主旨自明</a:t>
            </a:r>
            <a:r>
              <a:rPr lang="zh-CN" altLang="en-US">
                <a:hlinkClick r:id="rId2" action="ppaction://hlinksldjump"/>
              </a:rPr>
              <a:t>。 </a:t>
            </a:r>
            <a:endParaRPr lang="zh-CN" altLang="en-US"/>
          </a:p>
          <a:p>
            <a:pPr>
              <a:spcBef>
                <a:spcPct val="50000"/>
              </a:spcBef>
            </a:pPr>
            <a:endParaRPr lang="en-US" altLang="zh-CN"/>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1"/>
          <p:cNvSpPr>
            <a:spLocks noGrp="1"/>
          </p:cNvSpPr>
          <p:nvPr>
            <p:ph type="dt" sz="half" idx="10"/>
          </p:nvPr>
        </p:nvSpPr>
        <p:spPr/>
        <p:txBody>
          <a:bodyPr/>
          <a:lstStyle/>
          <a:p>
            <a:fld id="{988CE6A4-5E72-44D7-8624-1FD71314F7E8}" type="datetime1">
              <a:rPr lang="zh-CN" altLang="en-US"/>
              <a:pPr/>
              <a:t>2015-3-12</a:t>
            </a:fld>
            <a:endParaRPr lang="en-US" altLang="zh-CN"/>
          </a:p>
        </p:txBody>
      </p:sp>
      <p:sp>
        <p:nvSpPr>
          <p:cNvPr id="5" name="页脚占位符 2"/>
          <p:cNvSpPr>
            <a:spLocks noGrp="1"/>
          </p:cNvSpPr>
          <p:nvPr>
            <p:ph type="ftr" sz="quarter" idx="11"/>
          </p:nvPr>
        </p:nvSpPr>
        <p:spPr/>
        <p:txBody>
          <a:bodyPr/>
          <a:lstStyle/>
          <a:p>
            <a:r>
              <a:rPr lang="en-US" altLang="zh-CN"/>
              <a:t>志明课件</a:t>
            </a:r>
          </a:p>
        </p:txBody>
      </p:sp>
      <p:sp>
        <p:nvSpPr>
          <p:cNvPr id="6" name="灯片编号占位符 3"/>
          <p:cNvSpPr>
            <a:spLocks noGrp="1"/>
          </p:cNvSpPr>
          <p:nvPr>
            <p:ph type="sldNum" sz="quarter" idx="12"/>
          </p:nvPr>
        </p:nvSpPr>
        <p:spPr/>
        <p:txBody>
          <a:bodyPr/>
          <a:lstStyle/>
          <a:p>
            <a:fld id="{36D2184D-DBEA-453B-9EDE-E43D2ABFA99B}" type="slidenum">
              <a:rPr lang="en-US" altLang="zh-CN"/>
              <a:pPr/>
              <a:t>43</a:t>
            </a:fld>
            <a:endParaRPr lang="en-US" altLang="zh-CN"/>
          </a:p>
        </p:txBody>
      </p:sp>
      <p:sp>
        <p:nvSpPr>
          <p:cNvPr id="32772" name="Text Box 4"/>
          <p:cNvSpPr txBox="1">
            <a:spLocks noChangeArrowheads="1"/>
          </p:cNvSpPr>
          <p:nvPr/>
        </p:nvSpPr>
        <p:spPr bwMode="auto">
          <a:xfrm>
            <a:off x="0" y="0"/>
            <a:ext cx="9144000" cy="366713"/>
          </a:xfrm>
          <a:prstGeom prst="rect">
            <a:avLst/>
          </a:prstGeom>
          <a:noFill/>
          <a:ln w="9525">
            <a:noFill/>
            <a:miter lim="800000"/>
            <a:headEnd/>
            <a:tailEnd/>
          </a:ln>
          <a:effectLst/>
        </p:spPr>
        <p:txBody>
          <a:bodyPr>
            <a:spAutoFit/>
          </a:bodyPr>
          <a:lstStyle/>
          <a:p>
            <a:pPr>
              <a:spcBef>
                <a:spcPct val="50000"/>
              </a:spcBef>
            </a:pPr>
            <a:endParaRPr lang="zh-CN" altLang="zh-CN"/>
          </a:p>
        </p:txBody>
      </p:sp>
      <p:sp>
        <p:nvSpPr>
          <p:cNvPr id="32773" name="Text Box 5"/>
          <p:cNvSpPr txBox="1">
            <a:spLocks noChangeArrowheads="1"/>
          </p:cNvSpPr>
          <p:nvPr/>
        </p:nvSpPr>
        <p:spPr bwMode="auto">
          <a:xfrm>
            <a:off x="0" y="0"/>
            <a:ext cx="9144000" cy="5991225"/>
          </a:xfrm>
          <a:prstGeom prst="rect">
            <a:avLst/>
          </a:prstGeom>
          <a:noFill/>
          <a:ln w="9525">
            <a:noFill/>
            <a:miter lim="800000"/>
            <a:headEnd/>
            <a:tailEnd/>
          </a:ln>
          <a:effectLst/>
        </p:spPr>
        <p:txBody>
          <a:bodyPr>
            <a:spAutoFit/>
          </a:bodyPr>
          <a:lstStyle/>
          <a:p>
            <a:r>
              <a:rPr lang="zh-CN" altLang="en-US" sz="4000" b="1">
                <a:solidFill>
                  <a:schemeClr val="bg1"/>
                </a:solidFill>
                <a:hlinkClick r:id="rId2" action="ppaction://hlinksldjump"/>
              </a:rPr>
              <a:t>蚕丛及鱼凫</a:t>
            </a:r>
            <a:r>
              <a:rPr lang="en-US" altLang="zh-CN" sz="4000" b="1">
                <a:solidFill>
                  <a:schemeClr val="bg1"/>
                </a:solidFill>
              </a:rPr>
              <a:t>……</a:t>
            </a:r>
            <a:r>
              <a:rPr lang="zh-CN" altLang="en-US" sz="4000" b="1">
                <a:solidFill>
                  <a:schemeClr val="bg1"/>
                </a:solidFill>
              </a:rPr>
              <a:t>然后天梯石栈相钩连。” </a:t>
            </a:r>
          </a:p>
          <a:p>
            <a:r>
              <a:rPr lang="zh-CN" altLang="en-US" sz="4000" b="1">
                <a:solidFill>
                  <a:schemeClr val="bg1"/>
                </a:solidFill>
              </a:rPr>
              <a:t>这一层写蜀道来历，当用叙述调读。“蚕丛”四句说秦蜀两地长期隔绝，无路可通；“西当”两句说“太白鸟道”，意即无人能攀越</a:t>
            </a:r>
            <a:r>
              <a:rPr lang="en-US" altLang="zh-CN" sz="4000" b="1">
                <a:solidFill>
                  <a:schemeClr val="bg1"/>
                </a:solidFill>
              </a:rPr>
              <a:t>——</a:t>
            </a:r>
            <a:r>
              <a:rPr lang="zh-CN" altLang="en-US" sz="4000" b="1">
                <a:solidFill>
                  <a:schemeClr val="bg1"/>
                </a:solidFill>
              </a:rPr>
              <a:t>这些，都是为下文作铺垫的，应当读得轻而平缓。最后两句为正意所在，应着意加以渲染，如同亲眼见到那怵目惊心的场面，表明蜀道的开通是一件惊天动地的大事。</a:t>
            </a:r>
            <a:r>
              <a:rPr lang="zh-CN" altLang="en-US"/>
              <a:t> </a:t>
            </a:r>
          </a:p>
          <a:p>
            <a:pPr>
              <a:spcBef>
                <a:spcPct val="50000"/>
              </a:spcBef>
            </a:pPr>
            <a:endParaRPr lang="en-US" altLang="zh-CN"/>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FD6EEFA3-1652-4878-9BDC-3BA82196F277}" type="datetime1">
              <a:rPr lang="zh-CN" altLang="en-US"/>
              <a:pPr/>
              <a:t>2015-3-12</a:t>
            </a:fld>
            <a:endParaRPr lang="en-US" altLang="zh-CN"/>
          </a:p>
        </p:txBody>
      </p:sp>
      <p:sp>
        <p:nvSpPr>
          <p:cNvPr id="4" name="页脚占位符 2"/>
          <p:cNvSpPr>
            <a:spLocks noGrp="1"/>
          </p:cNvSpPr>
          <p:nvPr>
            <p:ph type="ftr" sz="quarter" idx="11"/>
          </p:nvPr>
        </p:nvSpPr>
        <p:spPr/>
        <p:txBody>
          <a:bodyPr/>
          <a:lstStyle/>
          <a:p>
            <a:r>
              <a:rPr lang="en-US" altLang="zh-CN"/>
              <a:t>志明课件</a:t>
            </a:r>
          </a:p>
        </p:txBody>
      </p:sp>
      <p:sp>
        <p:nvSpPr>
          <p:cNvPr id="5" name="灯片编号占位符 3"/>
          <p:cNvSpPr>
            <a:spLocks noGrp="1"/>
          </p:cNvSpPr>
          <p:nvPr>
            <p:ph type="sldNum" sz="quarter" idx="12"/>
          </p:nvPr>
        </p:nvSpPr>
        <p:spPr/>
        <p:txBody>
          <a:bodyPr/>
          <a:lstStyle/>
          <a:p>
            <a:fld id="{E5B7E9EB-08E1-463D-89E2-0A6CD2630E3B}" type="slidenum">
              <a:rPr lang="en-US" altLang="zh-CN"/>
              <a:pPr/>
              <a:t>44</a:t>
            </a:fld>
            <a:endParaRPr lang="en-US" altLang="zh-CN"/>
          </a:p>
        </p:txBody>
      </p:sp>
      <p:sp>
        <p:nvSpPr>
          <p:cNvPr id="33796" name="Text Box 4"/>
          <p:cNvSpPr txBox="1">
            <a:spLocks noChangeArrowheads="1"/>
          </p:cNvSpPr>
          <p:nvPr/>
        </p:nvSpPr>
        <p:spPr bwMode="auto">
          <a:xfrm>
            <a:off x="0" y="0"/>
            <a:ext cx="9467850" cy="6958013"/>
          </a:xfrm>
          <a:prstGeom prst="rect">
            <a:avLst/>
          </a:prstGeom>
          <a:noFill/>
          <a:ln w="9525">
            <a:noFill/>
            <a:miter lim="800000"/>
            <a:headEnd/>
            <a:tailEnd/>
          </a:ln>
          <a:effectLst/>
        </p:spPr>
        <p:txBody>
          <a:bodyPr>
            <a:spAutoFit/>
          </a:bodyPr>
          <a:lstStyle/>
          <a:p>
            <a:r>
              <a:rPr lang="en-US" altLang="zh-CN" sz="3600" b="1">
                <a:solidFill>
                  <a:schemeClr val="bg1"/>
                </a:solidFill>
                <a:hlinkClick r:id="rId2" action="ppaction://hlinksldjump"/>
              </a:rPr>
              <a:t>“</a:t>
            </a:r>
            <a:r>
              <a:rPr lang="zh-CN" altLang="en-US" sz="3600" b="1">
                <a:solidFill>
                  <a:schemeClr val="bg1"/>
                </a:solidFill>
                <a:hlinkClick r:id="rId2" action="ppaction://hlinksldjump"/>
              </a:rPr>
              <a:t>上有六龙回日之高标</a:t>
            </a:r>
            <a:r>
              <a:rPr lang="en-US" altLang="zh-CN" sz="3600" b="1">
                <a:solidFill>
                  <a:schemeClr val="bg1"/>
                </a:solidFill>
                <a:hlinkClick r:id="rId2" action="ppaction://hlinksldjump"/>
              </a:rPr>
              <a:t>……</a:t>
            </a:r>
            <a:r>
              <a:rPr lang="zh-CN" altLang="en-US" sz="3600" b="1">
                <a:solidFill>
                  <a:schemeClr val="bg1"/>
                </a:solidFill>
              </a:rPr>
              <a:t>以手抚膺坐长叹。” </a:t>
            </a:r>
          </a:p>
          <a:p>
            <a:r>
              <a:rPr lang="zh-CN" altLang="en-US" sz="3600" b="1">
                <a:solidFill>
                  <a:schemeClr val="bg1"/>
                </a:solidFill>
              </a:rPr>
              <a:t>       这一层紧承上文，写蜀道的高峻，含虽有道而人难行之意，当用咏叹调诵读。“上有”二句从不同角度展示蜀道的概貌，要读得慢些，使听者产生视线移动的感觉，重音要落在“六龙回日”“冲波逆折”二语上。“黄鹤”二句，有徒唤奈何之情，读后可稍作停顿，为下文蓄势。最后四句近似特写，专叙人在青泥岭上行走的情形，读时须有身历其境的设想，“百步九折”“扪参历井”二语可重读，速度不宜快，至“仰胁息”作一顿，再读末句并作较长停顿</a:t>
            </a:r>
            <a:r>
              <a:rPr lang="zh-CN" altLang="en-US" sz="3600">
                <a:solidFill>
                  <a:schemeClr val="bg1"/>
                </a:solidFill>
              </a:rPr>
              <a:t>。 </a:t>
            </a:r>
          </a:p>
          <a:p>
            <a:pPr>
              <a:spcBef>
                <a:spcPct val="50000"/>
              </a:spcBef>
            </a:pPr>
            <a:endParaRPr lang="en-US" altLang="zh-CN" sz="3600">
              <a:solidFill>
                <a:schemeClr val="bg1"/>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3"/>
          <p:cNvSpPr>
            <a:spLocks noGrp="1"/>
          </p:cNvSpPr>
          <p:nvPr>
            <p:ph type="dt" sz="half" idx="10"/>
          </p:nvPr>
        </p:nvSpPr>
        <p:spPr/>
        <p:txBody>
          <a:bodyPr/>
          <a:lstStyle/>
          <a:p>
            <a:fld id="{B9A8FEAE-4BA2-46A8-BAEA-65CC79923FA9}" type="datetime1">
              <a:rPr lang="zh-CN" altLang="en-US"/>
              <a:pPr/>
              <a:t>2015-3-12</a:t>
            </a:fld>
            <a:endParaRPr lang="en-US" altLang="zh-CN"/>
          </a:p>
        </p:txBody>
      </p:sp>
      <p:sp>
        <p:nvSpPr>
          <p:cNvPr id="6" name="页脚占位符 4"/>
          <p:cNvSpPr>
            <a:spLocks noGrp="1"/>
          </p:cNvSpPr>
          <p:nvPr>
            <p:ph type="ftr" sz="quarter" idx="11"/>
          </p:nvPr>
        </p:nvSpPr>
        <p:spPr/>
        <p:txBody>
          <a:bodyPr/>
          <a:lstStyle/>
          <a:p>
            <a:r>
              <a:rPr lang="en-US" altLang="zh-CN"/>
              <a:t>志明课件</a:t>
            </a:r>
          </a:p>
        </p:txBody>
      </p:sp>
      <p:sp>
        <p:nvSpPr>
          <p:cNvPr id="7" name="灯片编号占位符 5"/>
          <p:cNvSpPr>
            <a:spLocks noGrp="1"/>
          </p:cNvSpPr>
          <p:nvPr>
            <p:ph type="sldNum" sz="quarter" idx="12"/>
          </p:nvPr>
        </p:nvSpPr>
        <p:spPr/>
        <p:txBody>
          <a:bodyPr/>
          <a:lstStyle/>
          <a:p>
            <a:fld id="{EDC64DC6-2DA8-45A7-BA47-95F5A185AC96}" type="slidenum">
              <a:rPr lang="en-US" altLang="zh-CN"/>
              <a:pPr/>
              <a:t>45</a:t>
            </a:fld>
            <a:endParaRPr lang="en-US" altLang="zh-CN"/>
          </a:p>
        </p:txBody>
      </p:sp>
      <p:sp>
        <p:nvSpPr>
          <p:cNvPr id="44034" name="Rectangle 2"/>
          <p:cNvSpPr>
            <a:spLocks noGrp="1" noChangeArrowheads="1"/>
          </p:cNvSpPr>
          <p:nvPr>
            <p:ph type="title"/>
          </p:nvPr>
        </p:nvSpPr>
        <p:spPr>
          <a:xfrm>
            <a:off x="0" y="0"/>
            <a:ext cx="9144000" cy="692150"/>
          </a:xfrm>
        </p:spPr>
        <p:txBody>
          <a:bodyPr/>
          <a:lstStyle/>
          <a:p>
            <a:r>
              <a:rPr lang="zh-CN" altLang="en-US">
                <a:solidFill>
                  <a:schemeClr val="bg1"/>
                </a:solidFill>
                <a:hlinkClick r:id="rId2" action="ppaction://hlinksldjump"/>
              </a:rPr>
              <a:t>问君西游</a:t>
            </a:r>
            <a:r>
              <a:rPr lang="zh-CN" altLang="en-US">
                <a:solidFill>
                  <a:schemeClr val="bg1"/>
                </a:solidFill>
              </a:rPr>
              <a:t>何时还</a:t>
            </a:r>
            <a:r>
              <a:rPr lang="en-US" altLang="zh-CN">
                <a:solidFill>
                  <a:schemeClr val="bg1"/>
                </a:solidFill>
              </a:rPr>
              <a:t>……</a:t>
            </a:r>
            <a:r>
              <a:rPr lang="zh-CN" altLang="en-US">
                <a:solidFill>
                  <a:schemeClr val="bg1"/>
                </a:solidFill>
              </a:rPr>
              <a:t>使人听此凋朱颜</a:t>
            </a:r>
          </a:p>
        </p:txBody>
      </p:sp>
      <p:sp>
        <p:nvSpPr>
          <p:cNvPr id="44035" name="Rectangle 3"/>
          <p:cNvSpPr>
            <a:spLocks noGrp="1" noChangeArrowheads="1"/>
          </p:cNvSpPr>
          <p:nvPr>
            <p:ph type="body" idx="1"/>
          </p:nvPr>
        </p:nvSpPr>
        <p:spPr>
          <a:xfrm>
            <a:off x="0" y="549275"/>
            <a:ext cx="9144000" cy="6308725"/>
          </a:xfrm>
        </p:spPr>
        <p:txBody>
          <a:bodyPr/>
          <a:lstStyle/>
          <a:p>
            <a:r>
              <a:rPr lang="zh-CN" altLang="en-US" sz="4000" b="1">
                <a:solidFill>
                  <a:schemeClr val="bg1"/>
                </a:solidFill>
              </a:rPr>
              <a:t>诗题下未注明何人入蜀，所以这里的“问君”无妨假定实有其人，可以读得亲切一些。将行面问“何时还”已有不可行之意，重音要落花流水在“不可攀”三字上，当用劝说的语气。以下四句借鸟声渲染旅途中悲凉凄清的氛围，读时要放低声调，有千里孤身之感，至“悉空山”徐徐而上。然后用感受喟的语调读主旨句，至“凋朱颜”略作一顿，以示意犹未尽。</a:t>
            </a:r>
          </a:p>
        </p:txBody>
      </p:sp>
      <p:sp>
        <p:nvSpPr>
          <p:cNvPr id="44036" name="AutoShape 4">
            <a:hlinkClick r:id="rId4" action="ppaction://hlinkfile" highlightClick="1">
              <a:snd r:embed="rId3" name="applause.wav"/>
            </a:hlinkClick>
          </p:cNvPr>
          <p:cNvSpPr>
            <a:spLocks noChangeArrowheads="1"/>
          </p:cNvSpPr>
          <p:nvPr/>
        </p:nvSpPr>
        <p:spPr bwMode="auto">
          <a:xfrm>
            <a:off x="7019925" y="6308725"/>
            <a:ext cx="1152525" cy="549275"/>
          </a:xfrm>
          <a:prstGeom prst="actionButtonSound">
            <a:avLst/>
          </a:prstGeom>
          <a:solidFill>
            <a:schemeClr val="accent1"/>
          </a:solidFill>
          <a:ln w="9525">
            <a:noFill/>
            <a:miter lim="800000"/>
            <a:headEnd/>
            <a:tailEnd/>
          </a:ln>
          <a:effec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1"/>
          <p:cNvSpPr>
            <a:spLocks noGrp="1"/>
          </p:cNvSpPr>
          <p:nvPr>
            <p:ph type="dt" sz="half" idx="10"/>
          </p:nvPr>
        </p:nvSpPr>
        <p:spPr/>
        <p:txBody>
          <a:bodyPr/>
          <a:lstStyle/>
          <a:p>
            <a:fld id="{EF5632E3-3AC4-48CB-95B7-80268617AB93}" type="datetime1">
              <a:rPr lang="zh-CN" altLang="en-US"/>
              <a:pPr/>
              <a:t>2015-3-12</a:t>
            </a:fld>
            <a:endParaRPr lang="en-US" altLang="zh-CN"/>
          </a:p>
        </p:txBody>
      </p:sp>
      <p:sp>
        <p:nvSpPr>
          <p:cNvPr id="5" name="页脚占位符 2"/>
          <p:cNvSpPr>
            <a:spLocks noGrp="1"/>
          </p:cNvSpPr>
          <p:nvPr>
            <p:ph type="ftr" sz="quarter" idx="11"/>
          </p:nvPr>
        </p:nvSpPr>
        <p:spPr/>
        <p:txBody>
          <a:bodyPr/>
          <a:lstStyle/>
          <a:p>
            <a:r>
              <a:rPr lang="en-US" altLang="zh-CN"/>
              <a:t>志明课件</a:t>
            </a:r>
          </a:p>
        </p:txBody>
      </p:sp>
      <p:sp>
        <p:nvSpPr>
          <p:cNvPr id="6" name="灯片编号占位符 3"/>
          <p:cNvSpPr>
            <a:spLocks noGrp="1"/>
          </p:cNvSpPr>
          <p:nvPr>
            <p:ph type="sldNum" sz="quarter" idx="12"/>
          </p:nvPr>
        </p:nvSpPr>
        <p:spPr/>
        <p:txBody>
          <a:bodyPr/>
          <a:lstStyle/>
          <a:p>
            <a:fld id="{73F99DE7-C538-4670-BBF4-C04BE9C55587}" type="slidenum">
              <a:rPr lang="en-US" altLang="zh-CN"/>
              <a:pPr/>
              <a:t>46</a:t>
            </a:fld>
            <a:endParaRPr lang="en-US" altLang="zh-CN"/>
          </a:p>
        </p:txBody>
      </p:sp>
      <p:sp>
        <p:nvSpPr>
          <p:cNvPr id="35844" name="Text Box 4"/>
          <p:cNvSpPr txBox="1">
            <a:spLocks noChangeArrowheads="1"/>
          </p:cNvSpPr>
          <p:nvPr/>
        </p:nvSpPr>
        <p:spPr bwMode="auto">
          <a:xfrm>
            <a:off x="0" y="0"/>
            <a:ext cx="9144000" cy="366713"/>
          </a:xfrm>
          <a:prstGeom prst="rect">
            <a:avLst/>
          </a:prstGeom>
          <a:noFill/>
          <a:ln w="9525">
            <a:noFill/>
            <a:miter lim="800000"/>
            <a:headEnd/>
            <a:tailEnd/>
          </a:ln>
          <a:effectLst/>
        </p:spPr>
        <p:txBody>
          <a:bodyPr>
            <a:spAutoFit/>
          </a:bodyPr>
          <a:lstStyle/>
          <a:p>
            <a:pPr>
              <a:spcBef>
                <a:spcPct val="50000"/>
              </a:spcBef>
            </a:pPr>
            <a:endParaRPr lang="zh-CN" altLang="zh-CN"/>
          </a:p>
        </p:txBody>
      </p:sp>
      <p:sp>
        <p:nvSpPr>
          <p:cNvPr id="35845" name="Text Box 5"/>
          <p:cNvSpPr txBox="1">
            <a:spLocks noChangeArrowheads="1"/>
          </p:cNvSpPr>
          <p:nvPr/>
        </p:nvSpPr>
        <p:spPr bwMode="auto">
          <a:xfrm>
            <a:off x="0" y="0"/>
            <a:ext cx="9144000" cy="7210425"/>
          </a:xfrm>
          <a:prstGeom prst="rect">
            <a:avLst/>
          </a:prstGeom>
          <a:noFill/>
          <a:ln w="9525">
            <a:noFill/>
            <a:miter lim="800000"/>
            <a:headEnd/>
            <a:tailEnd/>
          </a:ln>
          <a:effectLst/>
        </p:spPr>
        <p:txBody>
          <a:bodyPr>
            <a:spAutoFit/>
          </a:bodyPr>
          <a:lstStyle/>
          <a:p>
            <a:r>
              <a:rPr lang="en-US" altLang="zh-CN" sz="4000" b="1">
                <a:solidFill>
                  <a:schemeClr val="bg1"/>
                </a:solidFill>
                <a:hlinkClick r:id="rId2" action="ppaction://hlinksldjump"/>
              </a:rPr>
              <a:t>“</a:t>
            </a:r>
            <a:r>
              <a:rPr lang="zh-CN" altLang="en-US" sz="4000" b="1">
                <a:solidFill>
                  <a:schemeClr val="bg1"/>
                </a:solidFill>
                <a:hlinkClick r:id="rId2" action="ppaction://hlinksldjump"/>
              </a:rPr>
              <a:t>连峰去天不盈尺</a:t>
            </a:r>
            <a:r>
              <a:rPr lang="en-US" altLang="zh-CN" sz="4000" b="1">
                <a:solidFill>
                  <a:schemeClr val="bg1"/>
                </a:solidFill>
              </a:rPr>
              <a:t>……</a:t>
            </a:r>
            <a:r>
              <a:rPr lang="zh-CN" altLang="en-US" sz="4000" b="1">
                <a:solidFill>
                  <a:schemeClr val="bg1"/>
                </a:solidFill>
              </a:rPr>
              <a:t>胡为乎来哉</a:t>
            </a:r>
            <a:r>
              <a:rPr lang="en-US" altLang="zh-CN" sz="4000" b="1">
                <a:solidFill>
                  <a:schemeClr val="bg1"/>
                </a:solidFill>
              </a:rPr>
              <a:t>!” </a:t>
            </a:r>
          </a:p>
          <a:p>
            <a:r>
              <a:rPr lang="zh-CN" altLang="en-US" sz="4000" b="1">
                <a:solidFill>
                  <a:schemeClr val="bg1"/>
                </a:solidFill>
              </a:rPr>
              <a:t>仍是说不可行，但内容加深了一层，因为说的是蜀道的险恶。前四句不是纯客观的描写，读时须设想这是旅游者攀援于“连峰”“绝壁”之上，置身于“飞湍瀑流”之间，要使听者感到惊心动魄。读后可作稍长停顿，再用“其险也如此”缓缓收住。末句是诗人借用蜀人的口气，对历险而来的游者深表叹息</a:t>
            </a:r>
            <a:r>
              <a:rPr lang="en-US" altLang="zh-CN" sz="4000" b="1">
                <a:solidFill>
                  <a:schemeClr val="bg1"/>
                </a:solidFill>
              </a:rPr>
              <a:t>——“</a:t>
            </a:r>
            <a:r>
              <a:rPr lang="zh-CN" altLang="en-US" sz="4000" b="1">
                <a:solidFill>
                  <a:schemeClr val="bg1"/>
                </a:solidFill>
              </a:rPr>
              <a:t>胡为乎来哉”不是询问，当用降调读，暗含“何苦而来”之意</a:t>
            </a:r>
            <a:r>
              <a:rPr lang="zh-CN" altLang="en-US" sz="4000">
                <a:solidFill>
                  <a:schemeClr val="bg1"/>
                </a:solidFill>
              </a:rPr>
              <a:t>。</a:t>
            </a:r>
            <a:r>
              <a:rPr lang="zh-CN" altLang="en-US"/>
              <a:t> </a:t>
            </a:r>
          </a:p>
          <a:p>
            <a:pPr>
              <a:spcBef>
                <a:spcPct val="50000"/>
              </a:spcBef>
            </a:pPr>
            <a:endParaRPr lang="en-US" altLang="zh-CN"/>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FA8C6F77-5848-4151-A12C-9EA4BF9CE4EB}" type="datetime1">
              <a:rPr lang="zh-CN" altLang="en-US"/>
              <a:pPr/>
              <a:t>2015-3-12</a:t>
            </a:fld>
            <a:endParaRPr lang="en-US" altLang="zh-CN"/>
          </a:p>
        </p:txBody>
      </p:sp>
      <p:sp>
        <p:nvSpPr>
          <p:cNvPr id="4" name="页脚占位符 2"/>
          <p:cNvSpPr>
            <a:spLocks noGrp="1"/>
          </p:cNvSpPr>
          <p:nvPr>
            <p:ph type="ftr" sz="quarter" idx="11"/>
          </p:nvPr>
        </p:nvSpPr>
        <p:spPr/>
        <p:txBody>
          <a:bodyPr/>
          <a:lstStyle/>
          <a:p>
            <a:r>
              <a:rPr lang="en-US" altLang="zh-CN"/>
              <a:t>志明课件</a:t>
            </a:r>
          </a:p>
        </p:txBody>
      </p:sp>
      <p:sp>
        <p:nvSpPr>
          <p:cNvPr id="5" name="灯片编号占位符 3"/>
          <p:cNvSpPr>
            <a:spLocks noGrp="1"/>
          </p:cNvSpPr>
          <p:nvPr>
            <p:ph type="sldNum" sz="quarter" idx="12"/>
          </p:nvPr>
        </p:nvSpPr>
        <p:spPr/>
        <p:txBody>
          <a:bodyPr/>
          <a:lstStyle/>
          <a:p>
            <a:fld id="{1385C315-20DE-4037-8E62-3BDEA995B688}" type="slidenum">
              <a:rPr lang="en-US" altLang="zh-CN"/>
              <a:pPr/>
              <a:t>47</a:t>
            </a:fld>
            <a:endParaRPr lang="en-US" altLang="zh-CN"/>
          </a:p>
        </p:txBody>
      </p:sp>
      <p:sp>
        <p:nvSpPr>
          <p:cNvPr id="36868" name="Text Box 4"/>
          <p:cNvSpPr txBox="1">
            <a:spLocks noChangeArrowheads="1"/>
          </p:cNvSpPr>
          <p:nvPr/>
        </p:nvSpPr>
        <p:spPr bwMode="auto">
          <a:xfrm>
            <a:off x="0" y="0"/>
            <a:ext cx="9144000" cy="7823200"/>
          </a:xfrm>
          <a:prstGeom prst="rect">
            <a:avLst/>
          </a:prstGeom>
          <a:noFill/>
          <a:ln w="9525">
            <a:noFill/>
            <a:miter lim="800000"/>
            <a:headEnd/>
            <a:tailEnd/>
          </a:ln>
          <a:effectLst/>
        </p:spPr>
        <p:txBody>
          <a:bodyPr>
            <a:spAutoFit/>
          </a:bodyPr>
          <a:lstStyle/>
          <a:p>
            <a:r>
              <a:rPr lang="en-US" altLang="zh-CN" sz="4800" b="1">
                <a:solidFill>
                  <a:schemeClr val="bg1"/>
                </a:solidFill>
                <a:hlinkClick r:id="rId2" action="ppaction://hlinksldjump"/>
              </a:rPr>
              <a:t>“</a:t>
            </a:r>
            <a:r>
              <a:rPr lang="zh-CN" altLang="en-US" sz="4800" b="1">
                <a:solidFill>
                  <a:schemeClr val="bg1"/>
                </a:solidFill>
                <a:hlinkClick r:id="rId2" action="ppaction://hlinksldjump"/>
              </a:rPr>
              <a:t>剑阁峥嵘</a:t>
            </a:r>
            <a:r>
              <a:rPr lang="zh-CN" altLang="en-US" sz="4800" b="1">
                <a:solidFill>
                  <a:schemeClr val="bg1"/>
                </a:solidFill>
              </a:rPr>
              <a:t>而崔嵬</a:t>
            </a:r>
            <a:r>
              <a:rPr lang="en-US" altLang="zh-CN" sz="4800" b="1">
                <a:solidFill>
                  <a:schemeClr val="bg1"/>
                </a:solidFill>
              </a:rPr>
              <a:t>……</a:t>
            </a:r>
            <a:r>
              <a:rPr lang="zh-CN" altLang="en-US" sz="4800" b="1">
                <a:solidFill>
                  <a:schemeClr val="bg1"/>
                </a:solidFill>
              </a:rPr>
              <a:t>化为狼与豺。” </a:t>
            </a:r>
          </a:p>
          <a:p>
            <a:r>
              <a:rPr lang="zh-CN" altLang="en-US" sz="4800" b="1">
                <a:solidFill>
                  <a:schemeClr val="bg1"/>
                </a:solidFill>
              </a:rPr>
              <a:t>读第一句当突然振起，以再现剑阁的险要景象。“一夫”两句应读得顿挫有力，表明剑阁有易守难攻的特点。但重点是最后两句，这是告诫西游的人：剑阁既为蜀之门户，形势又如此险要，自然易生军事叛乱，决不可以久居蜀地。</a:t>
            </a:r>
            <a:r>
              <a:rPr lang="zh-CN" altLang="en-US"/>
              <a:t> </a:t>
            </a:r>
          </a:p>
          <a:p>
            <a:pPr>
              <a:spcBef>
                <a:spcPct val="50000"/>
              </a:spcBef>
            </a:pPr>
            <a:endParaRPr lang="en-US" altLang="zh-CN"/>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C162AF2D-99A9-4E37-B0E3-4D3F03662801}" type="datetime1">
              <a:rPr lang="zh-CN" altLang="en-US"/>
              <a:pPr/>
              <a:t>2015-3-12</a:t>
            </a:fld>
            <a:endParaRPr lang="en-US" altLang="zh-CN"/>
          </a:p>
        </p:txBody>
      </p:sp>
      <p:sp>
        <p:nvSpPr>
          <p:cNvPr id="4" name="页脚占位符 2"/>
          <p:cNvSpPr>
            <a:spLocks noGrp="1"/>
          </p:cNvSpPr>
          <p:nvPr>
            <p:ph type="ftr" sz="quarter" idx="11"/>
          </p:nvPr>
        </p:nvSpPr>
        <p:spPr/>
        <p:txBody>
          <a:bodyPr/>
          <a:lstStyle/>
          <a:p>
            <a:r>
              <a:rPr lang="en-US" altLang="zh-CN"/>
              <a:t>志明课件</a:t>
            </a:r>
          </a:p>
        </p:txBody>
      </p:sp>
      <p:sp>
        <p:nvSpPr>
          <p:cNvPr id="5" name="灯片编号占位符 3"/>
          <p:cNvSpPr>
            <a:spLocks noGrp="1"/>
          </p:cNvSpPr>
          <p:nvPr>
            <p:ph type="sldNum" sz="quarter" idx="12"/>
          </p:nvPr>
        </p:nvSpPr>
        <p:spPr/>
        <p:txBody>
          <a:bodyPr/>
          <a:lstStyle/>
          <a:p>
            <a:fld id="{A1CFCAC8-0726-49F9-AC4F-04F0784D2BF6}" type="slidenum">
              <a:rPr lang="en-US" altLang="zh-CN"/>
              <a:pPr/>
              <a:t>48</a:t>
            </a:fld>
            <a:endParaRPr lang="en-US" altLang="zh-CN"/>
          </a:p>
        </p:txBody>
      </p:sp>
      <p:sp>
        <p:nvSpPr>
          <p:cNvPr id="37892" name="Text Box 4"/>
          <p:cNvSpPr txBox="1">
            <a:spLocks noChangeArrowheads="1"/>
          </p:cNvSpPr>
          <p:nvPr/>
        </p:nvSpPr>
        <p:spPr bwMode="auto">
          <a:xfrm>
            <a:off x="0" y="0"/>
            <a:ext cx="9144000" cy="6261100"/>
          </a:xfrm>
          <a:prstGeom prst="rect">
            <a:avLst/>
          </a:prstGeom>
          <a:noFill/>
          <a:ln w="9525">
            <a:noFill/>
            <a:miter lim="800000"/>
            <a:headEnd/>
            <a:tailEnd/>
          </a:ln>
          <a:effectLst/>
        </p:spPr>
        <p:txBody>
          <a:bodyPr>
            <a:spAutoFit/>
          </a:bodyPr>
          <a:lstStyle/>
          <a:p>
            <a:r>
              <a:rPr lang="en-US" altLang="zh-CN" sz="5400" b="1">
                <a:solidFill>
                  <a:schemeClr val="bg1"/>
                </a:solidFill>
                <a:hlinkClick r:id="rId2" action="ppaction://hlinksldjump"/>
              </a:rPr>
              <a:t>“</a:t>
            </a:r>
            <a:r>
              <a:rPr lang="zh-CN" altLang="en-US" sz="5400" b="1">
                <a:solidFill>
                  <a:schemeClr val="bg1"/>
                </a:solidFill>
                <a:hlinkClick r:id="rId2" action="ppaction://hlinksldjump"/>
              </a:rPr>
              <a:t>朝避猛虎</a:t>
            </a:r>
            <a:r>
              <a:rPr lang="en-US" altLang="zh-CN" sz="5400" b="1">
                <a:solidFill>
                  <a:schemeClr val="bg1"/>
                </a:solidFill>
              </a:rPr>
              <a:t>……</a:t>
            </a:r>
            <a:r>
              <a:rPr lang="zh-CN" altLang="en-US" sz="5400" b="1">
                <a:solidFill>
                  <a:schemeClr val="bg1"/>
                </a:solidFill>
              </a:rPr>
              <a:t>不如早还家。” </a:t>
            </a:r>
          </a:p>
          <a:p>
            <a:r>
              <a:rPr lang="zh-CN" altLang="en-US" sz="5400" b="1">
                <a:solidFill>
                  <a:schemeClr val="bg1"/>
                </a:solidFill>
              </a:rPr>
              <a:t>      开头四句直承上文，写蜀地军事叛乱中的残酷景象。全用四字句，节奏短而有力，读时当两字一顿，有惨绝人寰之意。稍作停顿后，改用诚恳劝说语气读最后两句</a:t>
            </a:r>
            <a:r>
              <a:rPr lang="zh-CN" altLang="en-US"/>
              <a:t>。 </a:t>
            </a:r>
          </a:p>
          <a:p>
            <a:pPr>
              <a:spcBef>
                <a:spcPct val="50000"/>
              </a:spcBef>
            </a:pPr>
            <a:endParaRPr lang="en-US" altLang="zh-CN"/>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DF14F627-A6EE-4F53-9831-4DA97A00F5DC}" type="datetime1">
              <a:rPr lang="zh-CN" altLang="en-US"/>
              <a:pPr/>
              <a:t>2015-3-12</a:t>
            </a:fld>
            <a:endParaRPr lang="en-US" altLang="zh-CN"/>
          </a:p>
        </p:txBody>
      </p:sp>
      <p:sp>
        <p:nvSpPr>
          <p:cNvPr id="4" name="页脚占位符 2"/>
          <p:cNvSpPr>
            <a:spLocks noGrp="1"/>
          </p:cNvSpPr>
          <p:nvPr>
            <p:ph type="ftr" sz="quarter" idx="11"/>
          </p:nvPr>
        </p:nvSpPr>
        <p:spPr/>
        <p:txBody>
          <a:bodyPr/>
          <a:lstStyle/>
          <a:p>
            <a:r>
              <a:rPr lang="en-US" altLang="zh-CN"/>
              <a:t>志明课件</a:t>
            </a:r>
          </a:p>
        </p:txBody>
      </p:sp>
      <p:sp>
        <p:nvSpPr>
          <p:cNvPr id="5" name="灯片编号占位符 3"/>
          <p:cNvSpPr>
            <a:spLocks noGrp="1"/>
          </p:cNvSpPr>
          <p:nvPr>
            <p:ph type="sldNum" sz="quarter" idx="12"/>
          </p:nvPr>
        </p:nvSpPr>
        <p:spPr/>
        <p:txBody>
          <a:bodyPr/>
          <a:lstStyle/>
          <a:p>
            <a:fld id="{767FBF48-9073-478E-9A29-D33C20123E8C}" type="slidenum">
              <a:rPr lang="en-US" altLang="zh-CN"/>
              <a:pPr/>
              <a:t>49</a:t>
            </a:fld>
            <a:endParaRPr lang="en-US" altLang="zh-CN"/>
          </a:p>
        </p:txBody>
      </p:sp>
      <p:sp>
        <p:nvSpPr>
          <p:cNvPr id="38916" name="Text Box 4"/>
          <p:cNvSpPr txBox="1">
            <a:spLocks noChangeArrowheads="1"/>
          </p:cNvSpPr>
          <p:nvPr/>
        </p:nvSpPr>
        <p:spPr bwMode="auto">
          <a:xfrm>
            <a:off x="0" y="0"/>
            <a:ext cx="9144000" cy="7083425"/>
          </a:xfrm>
          <a:prstGeom prst="rect">
            <a:avLst/>
          </a:prstGeom>
          <a:noFill/>
          <a:ln w="9525">
            <a:noFill/>
            <a:miter lim="800000"/>
            <a:headEnd/>
            <a:tailEnd/>
          </a:ln>
          <a:effectLst/>
        </p:spPr>
        <p:txBody>
          <a:bodyPr>
            <a:spAutoFit/>
          </a:bodyPr>
          <a:lstStyle/>
          <a:p>
            <a:r>
              <a:rPr lang="en-US" altLang="zh-CN" sz="5400" b="1">
                <a:solidFill>
                  <a:schemeClr val="bg1"/>
                </a:solidFill>
              </a:rPr>
              <a:t>“</a:t>
            </a:r>
            <a:r>
              <a:rPr lang="zh-CN" altLang="en-US" sz="5400" b="1">
                <a:solidFill>
                  <a:schemeClr val="bg1"/>
                </a:solidFill>
              </a:rPr>
              <a:t>蜀道之难</a:t>
            </a:r>
            <a:r>
              <a:rPr lang="zh-CN" altLang="en-US" sz="5400" b="1">
                <a:solidFill>
                  <a:schemeClr val="bg1"/>
                </a:solidFill>
                <a:hlinkClick r:id="rId2" action="ppaction://hlinksldjump"/>
              </a:rPr>
              <a:t>，</a:t>
            </a:r>
            <a:r>
              <a:rPr lang="zh-CN" altLang="en-US" sz="5400" b="1">
                <a:solidFill>
                  <a:schemeClr val="bg1"/>
                </a:solidFill>
              </a:rPr>
              <a:t>难于上青天，侧身西望长咨嗟。” </a:t>
            </a:r>
          </a:p>
          <a:p>
            <a:r>
              <a:rPr lang="zh-CN" altLang="en-US" sz="5400" b="1">
                <a:solidFill>
                  <a:schemeClr val="bg1"/>
                </a:solidFill>
              </a:rPr>
              <a:t>这是全诗的结束语。主旨句第三次出现，要读得缓慢些，有深沉的慨叹意。“侧身西望”后稍作停顿，再用渐慢渐弱的声调读“长咨嗟”三字，若有余音，以发人深思</a:t>
            </a:r>
            <a:r>
              <a:rPr lang="zh-CN" altLang="en-US"/>
              <a:t>。 </a:t>
            </a:r>
          </a:p>
          <a:p>
            <a:pPr>
              <a:spcBef>
                <a:spcPct val="50000"/>
              </a:spcBef>
            </a:pPr>
            <a:endParaRPr lang="en-US" altLang="zh-CN"/>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日期占位符 1"/>
          <p:cNvSpPr>
            <a:spLocks noGrp="1"/>
          </p:cNvSpPr>
          <p:nvPr>
            <p:ph type="dt" sz="half" idx="10"/>
          </p:nvPr>
        </p:nvSpPr>
        <p:spPr/>
        <p:txBody>
          <a:bodyPr/>
          <a:lstStyle/>
          <a:p>
            <a:fld id="{00ADC525-96F8-4F66-9722-989C5DBC7313}" type="datetime1">
              <a:rPr lang="zh-CN" altLang="en-US"/>
              <a:pPr/>
              <a:t>2015-3-12</a:t>
            </a:fld>
            <a:endParaRPr lang="en-US" altLang="zh-CN"/>
          </a:p>
        </p:txBody>
      </p:sp>
      <p:sp>
        <p:nvSpPr>
          <p:cNvPr id="10" name="页脚占位符 2"/>
          <p:cNvSpPr>
            <a:spLocks noGrp="1"/>
          </p:cNvSpPr>
          <p:nvPr>
            <p:ph type="ftr" sz="quarter" idx="11"/>
          </p:nvPr>
        </p:nvSpPr>
        <p:spPr/>
        <p:txBody>
          <a:bodyPr/>
          <a:lstStyle/>
          <a:p>
            <a:r>
              <a:rPr lang="en-US" altLang="zh-CN"/>
              <a:t>志明课件</a:t>
            </a:r>
          </a:p>
        </p:txBody>
      </p:sp>
      <p:sp>
        <p:nvSpPr>
          <p:cNvPr id="11" name="灯片编号占位符 3"/>
          <p:cNvSpPr>
            <a:spLocks noGrp="1"/>
          </p:cNvSpPr>
          <p:nvPr>
            <p:ph type="sldNum" sz="quarter" idx="12"/>
          </p:nvPr>
        </p:nvSpPr>
        <p:spPr/>
        <p:txBody>
          <a:bodyPr/>
          <a:lstStyle/>
          <a:p>
            <a:fld id="{5DAF70C3-5396-48FC-B16D-C6FFA1B25805}" type="slidenum">
              <a:rPr lang="en-US" altLang="zh-CN"/>
              <a:pPr/>
              <a:t>5</a:t>
            </a:fld>
            <a:endParaRPr lang="en-US" altLang="zh-CN"/>
          </a:p>
        </p:txBody>
      </p:sp>
      <p:sp>
        <p:nvSpPr>
          <p:cNvPr id="71682" name="WordArt 2"/>
          <p:cNvSpPr>
            <a:spLocks noChangeArrowheads="1" noChangeShapeType="1" noTextEdit="1"/>
          </p:cNvSpPr>
          <p:nvPr/>
        </p:nvSpPr>
        <p:spPr bwMode="auto">
          <a:xfrm>
            <a:off x="0" y="1066800"/>
            <a:ext cx="9144000" cy="1219200"/>
          </a:xfrm>
          <a:prstGeom prst="rect">
            <a:avLst/>
          </a:prstGeom>
        </p:spPr>
        <p:txBody>
          <a:bodyPr wrap="none" fromWordArt="1">
            <a:prstTxWarp prst="textDeflate">
              <a:avLst>
                <a:gd name="adj" fmla="val 26227"/>
              </a:avLst>
            </a:prstTxWarp>
          </a:bodyPr>
          <a:lstStyle/>
          <a:p>
            <a:pPr algn="ctr"/>
            <a:r>
              <a:rPr lang="zh-CN" altLang="en-US" sz="2800" b="1" i="1" kern="10">
                <a:ln w="9525">
                  <a:solidFill>
                    <a:srgbClr val="C0C0C0"/>
                  </a:solidFill>
                  <a:round/>
                  <a:headEnd/>
                  <a:tailEnd/>
                </a:ln>
                <a:solidFill>
                  <a:srgbClr val="C0C0C0"/>
                </a:solidFill>
                <a:latin typeface="华文行楷"/>
                <a:ea typeface="华文行楷"/>
              </a:rPr>
              <a:t>蜀道之难，难于上青天</a:t>
            </a:r>
          </a:p>
        </p:txBody>
      </p:sp>
      <p:sp>
        <p:nvSpPr>
          <p:cNvPr id="71683" name="WordArt 3"/>
          <p:cNvSpPr>
            <a:spLocks noChangeArrowheads="1" noChangeShapeType="1" noTextEdit="1"/>
          </p:cNvSpPr>
          <p:nvPr/>
        </p:nvSpPr>
        <p:spPr bwMode="auto">
          <a:xfrm>
            <a:off x="0" y="0"/>
            <a:ext cx="9144000" cy="1219200"/>
          </a:xfrm>
          <a:prstGeom prst="rect">
            <a:avLst/>
          </a:prstGeom>
        </p:spPr>
        <p:txBody>
          <a:bodyPr wrap="none" fromWordArt="1">
            <a:prstTxWarp prst="textDeflate">
              <a:avLst>
                <a:gd name="adj" fmla="val 26227"/>
              </a:avLst>
            </a:prstTxWarp>
          </a:bodyPr>
          <a:lstStyle/>
          <a:p>
            <a:pPr algn="ctr"/>
            <a:r>
              <a:rPr lang="zh-CN" altLang="en-US" sz="2800" b="1" i="1" kern="10">
                <a:ln w="9525">
                  <a:solidFill>
                    <a:srgbClr val="C0C0C0"/>
                  </a:solidFill>
                  <a:round/>
                  <a:headEnd/>
                  <a:tailEnd/>
                </a:ln>
                <a:solidFill>
                  <a:srgbClr val="C0C0C0"/>
                </a:solidFill>
                <a:latin typeface="华文行楷"/>
                <a:ea typeface="华文行楷"/>
              </a:rPr>
              <a:t>蜀道之难，难于上青天</a:t>
            </a:r>
          </a:p>
        </p:txBody>
      </p:sp>
      <p:sp>
        <p:nvSpPr>
          <p:cNvPr id="71684" name="WordArt 4"/>
          <p:cNvSpPr>
            <a:spLocks noChangeArrowheads="1" noChangeShapeType="1" noTextEdit="1"/>
          </p:cNvSpPr>
          <p:nvPr/>
        </p:nvSpPr>
        <p:spPr bwMode="auto">
          <a:xfrm>
            <a:off x="0" y="2133600"/>
            <a:ext cx="9144000" cy="1219200"/>
          </a:xfrm>
          <a:prstGeom prst="rect">
            <a:avLst/>
          </a:prstGeom>
        </p:spPr>
        <p:txBody>
          <a:bodyPr wrap="none" fromWordArt="1">
            <a:prstTxWarp prst="textDeflate">
              <a:avLst>
                <a:gd name="adj" fmla="val 26227"/>
              </a:avLst>
            </a:prstTxWarp>
          </a:bodyPr>
          <a:lstStyle/>
          <a:p>
            <a:pPr algn="ctr"/>
            <a:r>
              <a:rPr lang="zh-CN" altLang="en-US" sz="2800" b="1" i="1" kern="10">
                <a:ln w="9525">
                  <a:solidFill>
                    <a:srgbClr val="C0C0C0"/>
                  </a:solidFill>
                  <a:round/>
                  <a:headEnd/>
                  <a:tailEnd/>
                </a:ln>
                <a:solidFill>
                  <a:srgbClr val="C0C0C0"/>
                </a:solidFill>
                <a:latin typeface="华文行楷"/>
                <a:ea typeface="华文行楷"/>
              </a:rPr>
              <a:t>蜀道之难，难于上青天</a:t>
            </a:r>
          </a:p>
        </p:txBody>
      </p:sp>
      <p:pic>
        <p:nvPicPr>
          <p:cNvPr id="71685" name="Picture 5" descr="李白"/>
          <p:cNvPicPr>
            <a:picLocks noChangeAspect="1" noChangeArrowheads="1"/>
          </p:cNvPicPr>
          <p:nvPr/>
        </p:nvPicPr>
        <p:blipFill>
          <a:blip r:embed="rId3" cstate="print"/>
          <a:srcRect/>
          <a:stretch>
            <a:fillRect/>
          </a:stretch>
        </p:blipFill>
        <p:spPr bwMode="auto">
          <a:xfrm>
            <a:off x="0" y="0"/>
            <a:ext cx="2274888" cy="3235325"/>
          </a:xfrm>
          <a:prstGeom prst="rect">
            <a:avLst/>
          </a:prstGeom>
          <a:noFill/>
        </p:spPr>
      </p:pic>
      <p:pic>
        <p:nvPicPr>
          <p:cNvPr id="71686" name="Music1.wav">
            <a:hlinkClick r:id="" action="ppaction://media"/>
          </p:cNvPr>
          <p:cNvPicPr>
            <a:picLocks noRot="1" noChangeAspect="1" noChangeArrowheads="1"/>
          </p:cNvPicPr>
          <p:nvPr>
            <a:audioFile r:link="rId1"/>
          </p:nvPr>
        </p:nvPicPr>
        <p:blipFill>
          <a:blip r:embed="rId4" cstate="print"/>
          <a:srcRect/>
          <a:stretch>
            <a:fillRect/>
          </a:stretch>
        </p:blipFill>
        <p:spPr bwMode="auto">
          <a:xfrm>
            <a:off x="7391400" y="6172200"/>
            <a:ext cx="304800" cy="304800"/>
          </a:xfrm>
          <a:prstGeom prst="rect">
            <a:avLst/>
          </a:prstGeom>
          <a:noFill/>
        </p:spPr>
      </p:pic>
      <p:sp>
        <p:nvSpPr>
          <p:cNvPr id="71687" name="Rectangle 7"/>
          <p:cNvSpPr>
            <a:spLocks noChangeArrowheads="1"/>
          </p:cNvSpPr>
          <p:nvPr/>
        </p:nvSpPr>
        <p:spPr bwMode="auto">
          <a:xfrm>
            <a:off x="2286000" y="76200"/>
            <a:ext cx="6629400" cy="6673850"/>
          </a:xfrm>
          <a:prstGeom prst="rect">
            <a:avLst/>
          </a:prstGeom>
          <a:solidFill>
            <a:srgbClr val="F8F8F8"/>
          </a:solidFill>
          <a:ln w="9525">
            <a:solidFill>
              <a:srgbClr val="D60093"/>
            </a:solidFill>
            <a:miter lim="800000"/>
            <a:headEnd/>
            <a:tailEnd/>
          </a:ln>
          <a:effectLst/>
        </p:spPr>
        <p:txBody>
          <a:bodyPr>
            <a:spAutoFit/>
          </a:bodyPr>
          <a:lstStyle/>
          <a:p>
            <a:pPr>
              <a:lnSpc>
                <a:spcPct val="90000"/>
              </a:lnSpc>
            </a:pPr>
            <a:r>
              <a:rPr kumimoji="1" lang="en-US" altLang="zh-CN" sz="3200" b="1">
                <a:latin typeface="华文新魏" pitchFamily="2" charset="-122"/>
                <a:ea typeface="华文新魏" pitchFamily="2" charset="-122"/>
              </a:rPr>
              <a:t>       </a:t>
            </a:r>
            <a:r>
              <a:rPr kumimoji="1" lang="zh-CN" altLang="en-US" sz="3200" b="1">
                <a:latin typeface="华文新魏" pitchFamily="2" charset="-122"/>
                <a:ea typeface="华文新魏" pitchFamily="2" charset="-122"/>
              </a:rPr>
              <a:t>李白，字太白，号青莲居士。天宝初，因吴均及贺知章推荐，曾供奉翰林，但不久即遭谗去职。晚年漂泊东南一带，最后病殁当涂。李白性格豪迈，其诗多强烈抨击当时的黑暗政治，深切关怀时局安危，热爱祖国山川，同情下层人民，鄙夷世俗，蔑视权贵；但也往往流露出一些饮酒求仙、放纵享乐的消极思想。他善于从民间文学吸取营养，想象丰富奇特，风格雄健奔放，色调瑰玮绚丽，语言清新自然，为继屈原之后，出现在我国诗坛的伟大的浪漫主义诗人。他和杜甫齐名，人称</a:t>
            </a:r>
            <a:r>
              <a:rPr kumimoji="1" lang="zh-CN" altLang="en-US" sz="3200" b="1">
                <a:latin typeface="Times New Roman"/>
                <a:ea typeface="华文新魏" pitchFamily="2" charset="-122"/>
              </a:rPr>
              <a:t>“</a:t>
            </a:r>
            <a:r>
              <a:rPr kumimoji="1" lang="zh-CN" altLang="en-US" sz="3200" b="1">
                <a:latin typeface="华文新魏" pitchFamily="2" charset="-122"/>
                <a:ea typeface="华文新魏" pitchFamily="2" charset="-122"/>
              </a:rPr>
              <a:t>李杜</a:t>
            </a:r>
            <a:r>
              <a:rPr kumimoji="1" lang="zh-CN" altLang="en-US" sz="3200" b="1">
                <a:latin typeface="Times New Roman"/>
                <a:ea typeface="华文新魏" pitchFamily="2" charset="-122"/>
              </a:rPr>
              <a:t>”</a:t>
            </a:r>
            <a:r>
              <a:rPr kumimoji="1" lang="zh-CN" altLang="en-US" sz="3200" b="1">
                <a:latin typeface="华文新魏" pitchFamily="2" charset="-122"/>
                <a:ea typeface="华文新魏" pitchFamily="2" charset="-122"/>
              </a:rPr>
              <a:t>。杜甫曾说他</a:t>
            </a:r>
            <a:r>
              <a:rPr kumimoji="1" lang="zh-CN" altLang="en-US" sz="3200" b="1">
                <a:latin typeface="Times New Roman"/>
                <a:ea typeface="华文新魏" pitchFamily="2" charset="-122"/>
              </a:rPr>
              <a:t>“</a:t>
            </a:r>
            <a:r>
              <a:rPr kumimoji="1" lang="zh-CN" altLang="en-US" sz="3200" b="1">
                <a:latin typeface="华文新魏" pitchFamily="2" charset="-122"/>
                <a:ea typeface="华文新魏" pitchFamily="2" charset="-122"/>
              </a:rPr>
              <a:t>笔落惊风雨，诗成泣鬼神</a:t>
            </a:r>
            <a:r>
              <a:rPr kumimoji="1" lang="zh-CN" altLang="en-US" sz="3200" b="1">
                <a:latin typeface="Times New Roman"/>
                <a:ea typeface="华文新魏" pitchFamily="2" charset="-122"/>
              </a:rPr>
              <a:t>”</a:t>
            </a:r>
            <a:r>
              <a:rPr kumimoji="1" lang="zh-CN" altLang="en-US" sz="3200" b="1">
                <a:latin typeface="华文新魏" pitchFamily="2" charset="-122"/>
                <a:ea typeface="华文新魏" pitchFamily="2" charset="-122"/>
              </a:rPr>
              <a:t>。</a:t>
            </a:r>
          </a:p>
        </p:txBody>
      </p:sp>
      <p:sp>
        <p:nvSpPr>
          <p:cNvPr id="71688" name="Rectangle 8"/>
          <p:cNvSpPr>
            <a:spLocks noChangeArrowheads="1"/>
          </p:cNvSpPr>
          <p:nvPr/>
        </p:nvSpPr>
        <p:spPr bwMode="auto">
          <a:xfrm>
            <a:off x="76200" y="4021138"/>
            <a:ext cx="2184400" cy="701675"/>
          </a:xfrm>
          <a:prstGeom prst="rect">
            <a:avLst/>
          </a:prstGeom>
          <a:noFill/>
          <a:ln w="9525">
            <a:noFill/>
            <a:miter lim="800000"/>
            <a:headEnd/>
            <a:tailEnd/>
          </a:ln>
          <a:effectLst/>
        </p:spPr>
        <p:txBody>
          <a:bodyPr wrap="none">
            <a:spAutoFit/>
          </a:bodyPr>
          <a:lstStyle/>
          <a:p>
            <a:r>
              <a:rPr kumimoji="1" lang="zh-CN" altLang="en-US" sz="4000" b="1">
                <a:solidFill>
                  <a:schemeClr val="tx2"/>
                </a:solidFill>
                <a:latin typeface="华文新魏" pitchFamily="2" charset="-122"/>
                <a:ea typeface="华文新魏" pitchFamily="2" charset="-122"/>
              </a:rPr>
              <a:t>李白简介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71687"/>
                                        </p:tgtEl>
                                        <p:attrNameLst>
                                          <p:attrName>style.visibility</p:attrName>
                                        </p:attrNameLst>
                                      </p:cBhvr>
                                      <p:to>
                                        <p:strVal val="visible"/>
                                      </p:to>
                                    </p:set>
                                    <p:animEffect transition="in" filter="blinds(vertical)">
                                      <p:cBhvr>
                                        <p:cTn id="7" dur="500"/>
                                        <p:tgtEl>
                                          <p:spTgt spid="7168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71686"/>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 fill="hold"/>
                                        <p:tgtEl>
                                          <p:spTgt spid="71686"/>
                                        </p:tgtEl>
                                      </p:cBhvr>
                                    </p:cmd>
                                  </p:childTnLst>
                                </p:cTn>
                              </p:par>
                            </p:childTnLst>
                          </p:cTn>
                        </p:par>
                      </p:childTnLst>
                    </p:cTn>
                  </p:par>
                </p:childTnLst>
              </p:cTn>
              <p:nextCondLst>
                <p:cond evt="onClick" delay="0">
                  <p:tgtEl>
                    <p:spTgt spid="71686"/>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71686"/>
                </p:tgtEl>
              </p:cMediaNode>
            </p:audio>
          </p:childTnLst>
        </p:cTn>
      </p:par>
    </p:tnLst>
    <p:bldLst>
      <p:bldP spid="71687" grpId="0" animBg="1"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4D9D9567-195E-4A55-8507-AB42A38CA8CD}" type="datetime1">
              <a:rPr lang="zh-CN" altLang="en-US"/>
              <a:pPr/>
              <a:t>2015-3-12</a:t>
            </a:fld>
            <a:endParaRPr lang="en-US" altLang="zh-CN"/>
          </a:p>
        </p:txBody>
      </p:sp>
      <p:sp>
        <p:nvSpPr>
          <p:cNvPr id="6" name="页脚占位符 5"/>
          <p:cNvSpPr>
            <a:spLocks noGrp="1"/>
          </p:cNvSpPr>
          <p:nvPr>
            <p:ph type="ftr" sz="quarter" idx="11"/>
          </p:nvPr>
        </p:nvSpPr>
        <p:spPr/>
        <p:txBody>
          <a:bodyPr/>
          <a:lstStyle/>
          <a:p>
            <a:r>
              <a:rPr lang="en-US" altLang="zh-CN"/>
              <a:t>志明课件</a:t>
            </a:r>
          </a:p>
        </p:txBody>
      </p:sp>
      <p:sp>
        <p:nvSpPr>
          <p:cNvPr id="7" name="灯片编号占位符 6"/>
          <p:cNvSpPr>
            <a:spLocks noGrp="1"/>
          </p:cNvSpPr>
          <p:nvPr>
            <p:ph type="sldNum" sz="quarter" idx="12"/>
          </p:nvPr>
        </p:nvSpPr>
        <p:spPr/>
        <p:txBody>
          <a:bodyPr/>
          <a:lstStyle/>
          <a:p>
            <a:fld id="{A62C3B8F-753C-4923-B9BF-A601715637AC}" type="slidenum">
              <a:rPr lang="en-US" altLang="zh-CN"/>
              <a:pPr/>
              <a:t>50</a:t>
            </a:fld>
            <a:endParaRPr lang="en-US" altLang="zh-CN"/>
          </a:p>
        </p:txBody>
      </p:sp>
      <p:sp>
        <p:nvSpPr>
          <p:cNvPr id="52226" name="Rectangle 2"/>
          <p:cNvSpPr>
            <a:spLocks noGrp="1" noChangeArrowheads="1" noTextEdit="1"/>
          </p:cNvSpPr>
          <p:nvPr>
            <p:ph type="clipArt" sz="half" idx="2"/>
          </p:nvPr>
        </p:nvSpPr>
        <p:spPr>
          <a:xfrm>
            <a:off x="1981200" y="1143000"/>
            <a:ext cx="4191000" cy="4114800"/>
          </a:xfrm>
        </p:spPr>
      </p:sp>
      <p:pic>
        <p:nvPicPr>
          <p:cNvPr id="52227" name="Picture 3" descr="山18"/>
          <p:cNvPicPr>
            <a:picLocks noChangeAspect="1" noChangeArrowheads="1"/>
          </p:cNvPicPr>
          <p:nvPr/>
        </p:nvPicPr>
        <p:blipFill>
          <a:blip r:embed="rId2" cstate="print"/>
          <a:srcRect/>
          <a:stretch>
            <a:fillRect/>
          </a:stretch>
        </p:blipFill>
        <p:spPr bwMode="auto">
          <a:xfrm>
            <a:off x="0" y="0"/>
            <a:ext cx="9144000" cy="10210800"/>
          </a:xfrm>
          <a:prstGeom prst="rect">
            <a:avLst/>
          </a:prstGeom>
          <a:noFill/>
        </p:spPr>
      </p:pic>
      <p:sp>
        <p:nvSpPr>
          <p:cNvPr id="52228" name="Rectangle 4"/>
          <p:cNvSpPr>
            <a:spLocks noChangeArrowheads="1"/>
          </p:cNvSpPr>
          <p:nvPr/>
        </p:nvSpPr>
        <p:spPr bwMode="auto">
          <a:xfrm>
            <a:off x="1219200" y="4710113"/>
            <a:ext cx="7543800" cy="2147887"/>
          </a:xfrm>
          <a:prstGeom prst="rect">
            <a:avLst/>
          </a:prstGeom>
          <a:noFill/>
          <a:ln w="9525">
            <a:noFill/>
            <a:miter lim="800000"/>
            <a:headEnd/>
            <a:tailEnd/>
          </a:ln>
          <a:effectLst/>
        </p:spPr>
        <p:txBody>
          <a:bodyPr>
            <a:spAutoFit/>
          </a:bodyPr>
          <a:lstStyle/>
          <a:p>
            <a:pPr algn="ctr"/>
            <a:r>
              <a:rPr kumimoji="1" lang="zh-CN" altLang="en-US" sz="5400" b="1">
                <a:solidFill>
                  <a:srgbClr val="66FF33"/>
                </a:solidFill>
                <a:latin typeface="Times New Roman" pitchFamily="18" charset="0"/>
              </a:rPr>
              <a:t>噫吁 </a:t>
            </a:r>
            <a:r>
              <a:rPr kumimoji="1" lang="zh-CN" altLang="en-US" sz="5400" b="1" baseline="16000">
                <a:solidFill>
                  <a:srgbClr val="66FF33"/>
                </a:solidFill>
                <a:latin typeface="Times New Roman" pitchFamily="18" charset="0"/>
              </a:rPr>
              <a:t>口</a:t>
            </a:r>
            <a:r>
              <a:rPr kumimoji="1" lang="zh-CN" altLang="en-US" sz="5400" b="1">
                <a:solidFill>
                  <a:srgbClr val="66FF33"/>
                </a:solidFill>
                <a:latin typeface="Times New Roman" pitchFamily="18" charset="0"/>
              </a:rPr>
              <a:t>戏，危乎高哉！</a:t>
            </a:r>
          </a:p>
          <a:p>
            <a:pPr>
              <a:spcBef>
                <a:spcPct val="50000"/>
              </a:spcBef>
            </a:pPr>
            <a:r>
              <a:rPr kumimoji="1" lang="zh-CN" altLang="en-US" sz="5400" b="1">
                <a:solidFill>
                  <a:srgbClr val="66FF33"/>
                </a:solidFill>
                <a:latin typeface="Times New Roman" pitchFamily="18" charset="0"/>
              </a:rPr>
              <a:t> 蜀道之难，难于上青天！</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37560FA9-43F8-41A7-AA51-4BF063592AEE}" type="datetime1">
              <a:rPr lang="zh-CN" altLang="en-US"/>
              <a:pPr/>
              <a:t>2015-3-12</a:t>
            </a:fld>
            <a:endParaRPr lang="en-US" altLang="zh-CN"/>
          </a:p>
        </p:txBody>
      </p:sp>
      <p:sp>
        <p:nvSpPr>
          <p:cNvPr id="5" name="页脚占位符 4"/>
          <p:cNvSpPr>
            <a:spLocks noGrp="1"/>
          </p:cNvSpPr>
          <p:nvPr>
            <p:ph type="ftr" sz="quarter" idx="11"/>
          </p:nvPr>
        </p:nvSpPr>
        <p:spPr/>
        <p:txBody>
          <a:bodyPr/>
          <a:lstStyle/>
          <a:p>
            <a:r>
              <a:rPr lang="en-US" altLang="zh-CN"/>
              <a:t>志明课件</a:t>
            </a:r>
          </a:p>
        </p:txBody>
      </p:sp>
      <p:sp>
        <p:nvSpPr>
          <p:cNvPr id="6" name="灯片编号占位符 5"/>
          <p:cNvSpPr>
            <a:spLocks noGrp="1"/>
          </p:cNvSpPr>
          <p:nvPr>
            <p:ph type="sldNum" sz="quarter" idx="12"/>
          </p:nvPr>
        </p:nvSpPr>
        <p:spPr/>
        <p:txBody>
          <a:bodyPr/>
          <a:lstStyle/>
          <a:p>
            <a:fld id="{7D406E49-DABB-4546-950D-4BB515C4CE03}" type="slidenum">
              <a:rPr lang="en-US" altLang="zh-CN"/>
              <a:pPr/>
              <a:t>51</a:t>
            </a:fld>
            <a:endParaRPr lang="en-US" altLang="zh-CN"/>
          </a:p>
        </p:txBody>
      </p:sp>
      <p:pic>
        <p:nvPicPr>
          <p:cNvPr id="53250" name="Picture 2" descr="山26"/>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3251" name="Rectangle 3"/>
          <p:cNvSpPr>
            <a:spLocks noGrp="1" noChangeArrowheads="1"/>
          </p:cNvSpPr>
          <p:nvPr>
            <p:ph type="body" idx="1"/>
          </p:nvPr>
        </p:nvSpPr>
        <p:spPr>
          <a:xfrm>
            <a:off x="381000" y="4267200"/>
            <a:ext cx="8305800" cy="2590800"/>
          </a:xfrm>
        </p:spPr>
        <p:txBody>
          <a:bodyPr/>
          <a:lstStyle/>
          <a:p>
            <a:pPr>
              <a:lnSpc>
                <a:spcPct val="90000"/>
              </a:lnSpc>
              <a:buFontTx/>
              <a:buNone/>
            </a:pPr>
            <a:r>
              <a:rPr lang="en-US" altLang="zh-CN" b="1">
                <a:ea typeface="华文新魏" pitchFamily="2" charset="-122"/>
              </a:rPr>
              <a:t> </a:t>
            </a:r>
          </a:p>
          <a:p>
            <a:pPr>
              <a:lnSpc>
                <a:spcPct val="90000"/>
              </a:lnSpc>
              <a:buFontTx/>
              <a:buNone/>
            </a:pPr>
            <a:r>
              <a:rPr lang="en-US" altLang="zh-CN" b="1">
                <a:ea typeface="华文新魏" pitchFamily="2" charset="-122"/>
              </a:rPr>
              <a:t>              </a:t>
            </a:r>
            <a:r>
              <a:rPr lang="zh-CN" altLang="en-US" sz="4400" b="1">
                <a:solidFill>
                  <a:srgbClr val="008080"/>
                </a:solidFill>
                <a:ea typeface="华文新魏" pitchFamily="2" charset="-122"/>
              </a:rPr>
              <a:t>蚕丛及鱼凫，开国何茫然。尔来四万八千岁，不与秦塞通人烟</a:t>
            </a:r>
            <a:r>
              <a:rPr lang="zh-CN" altLang="en-US" sz="4400" b="1">
                <a:ea typeface="华文新魏" pitchFamily="2" charset="-122"/>
              </a:rPr>
              <a:t>。</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F724A207-A7E8-4AEF-8A73-49839775AC3E}" type="datetime1">
              <a:rPr lang="zh-CN" altLang="en-US"/>
              <a:pPr/>
              <a:t>2015-3-12</a:t>
            </a:fld>
            <a:endParaRPr lang="en-US" altLang="zh-CN"/>
          </a:p>
        </p:txBody>
      </p:sp>
      <p:sp>
        <p:nvSpPr>
          <p:cNvPr id="6" name="页脚占位符 5"/>
          <p:cNvSpPr>
            <a:spLocks noGrp="1"/>
          </p:cNvSpPr>
          <p:nvPr>
            <p:ph type="ftr" sz="quarter" idx="11"/>
          </p:nvPr>
        </p:nvSpPr>
        <p:spPr/>
        <p:txBody>
          <a:bodyPr/>
          <a:lstStyle/>
          <a:p>
            <a:r>
              <a:rPr lang="en-US" altLang="zh-CN"/>
              <a:t>志明课件</a:t>
            </a:r>
          </a:p>
        </p:txBody>
      </p:sp>
      <p:sp>
        <p:nvSpPr>
          <p:cNvPr id="7" name="灯片编号占位符 6"/>
          <p:cNvSpPr>
            <a:spLocks noGrp="1"/>
          </p:cNvSpPr>
          <p:nvPr>
            <p:ph type="sldNum" sz="quarter" idx="12"/>
          </p:nvPr>
        </p:nvSpPr>
        <p:spPr/>
        <p:txBody>
          <a:bodyPr/>
          <a:lstStyle/>
          <a:p>
            <a:fld id="{1B850C08-5BA2-4DAA-AAE6-806D1A2D74DE}" type="slidenum">
              <a:rPr lang="en-US" altLang="zh-CN"/>
              <a:pPr/>
              <a:t>52</a:t>
            </a:fld>
            <a:endParaRPr lang="en-US" altLang="zh-CN"/>
          </a:p>
        </p:txBody>
      </p:sp>
      <p:sp>
        <p:nvSpPr>
          <p:cNvPr id="54274" name="Rectangle 2"/>
          <p:cNvSpPr>
            <a:spLocks noGrp="1" noChangeArrowheads="1"/>
          </p:cNvSpPr>
          <p:nvPr>
            <p:ph type="body" sz="half" idx="1"/>
          </p:nvPr>
        </p:nvSpPr>
        <p:spPr>
          <a:xfrm>
            <a:off x="304800" y="990600"/>
            <a:ext cx="3124200" cy="5105400"/>
          </a:xfrm>
        </p:spPr>
        <p:txBody>
          <a:bodyPr/>
          <a:lstStyle/>
          <a:p>
            <a:pPr>
              <a:buFontTx/>
              <a:buNone/>
            </a:pPr>
            <a:r>
              <a:rPr lang="en-US" altLang="zh-CN" sz="4800" b="1">
                <a:ea typeface="华文新魏" pitchFamily="2" charset="-122"/>
              </a:rPr>
              <a:t>   </a:t>
            </a:r>
            <a:r>
              <a:rPr lang="zh-CN" altLang="en-US" sz="4800" b="1">
                <a:solidFill>
                  <a:schemeClr val="bg1"/>
                </a:solidFill>
                <a:ea typeface="华文新魏" pitchFamily="2" charset="-122"/>
              </a:rPr>
              <a:t>西当太白有鸟道，</a:t>
            </a:r>
          </a:p>
          <a:p>
            <a:pPr>
              <a:buFontTx/>
              <a:buNone/>
            </a:pPr>
            <a:r>
              <a:rPr lang="zh-CN" altLang="en-US" sz="4800" b="1">
                <a:solidFill>
                  <a:schemeClr val="bg1"/>
                </a:solidFill>
                <a:ea typeface="华文新魏" pitchFamily="2" charset="-122"/>
              </a:rPr>
              <a:t>  可以横绝峨嵋巅。</a:t>
            </a:r>
          </a:p>
        </p:txBody>
      </p:sp>
      <p:sp>
        <p:nvSpPr>
          <p:cNvPr id="54275" name="Rectangle 3"/>
          <p:cNvSpPr>
            <a:spLocks noGrp="1" noChangeArrowheads="1" noTextEdit="1"/>
          </p:cNvSpPr>
          <p:nvPr>
            <p:ph type="clipArt" sz="half" idx="2"/>
          </p:nvPr>
        </p:nvSpPr>
        <p:spPr>
          <a:xfrm>
            <a:off x="4652963" y="1600200"/>
            <a:ext cx="4033837" cy="4525963"/>
          </a:xfrm>
        </p:spPr>
      </p:sp>
      <p:pic>
        <p:nvPicPr>
          <p:cNvPr id="54276" name="Picture 4" descr="山10"/>
          <p:cNvPicPr>
            <a:picLocks noChangeAspect="1" noChangeArrowheads="1"/>
          </p:cNvPicPr>
          <p:nvPr/>
        </p:nvPicPr>
        <p:blipFill>
          <a:blip r:embed="rId2" cstate="print"/>
          <a:srcRect/>
          <a:stretch>
            <a:fillRect/>
          </a:stretch>
        </p:blipFill>
        <p:spPr bwMode="auto">
          <a:xfrm>
            <a:off x="3810000" y="0"/>
            <a:ext cx="5105400" cy="6858000"/>
          </a:xfrm>
          <a:prstGeom prst="rect">
            <a:avLst/>
          </a:prstGeom>
          <a:noFill/>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FFE420C7-35DB-4EAC-8ED4-909295B9CE9D}" type="datetime1">
              <a:rPr lang="zh-CN" altLang="en-US"/>
              <a:pPr/>
              <a:t>2015-3-12</a:t>
            </a:fld>
            <a:endParaRPr lang="en-US" altLang="zh-CN"/>
          </a:p>
        </p:txBody>
      </p:sp>
      <p:sp>
        <p:nvSpPr>
          <p:cNvPr id="6" name="页脚占位符 5"/>
          <p:cNvSpPr>
            <a:spLocks noGrp="1"/>
          </p:cNvSpPr>
          <p:nvPr>
            <p:ph type="ftr" sz="quarter" idx="11"/>
          </p:nvPr>
        </p:nvSpPr>
        <p:spPr/>
        <p:txBody>
          <a:bodyPr/>
          <a:lstStyle/>
          <a:p>
            <a:r>
              <a:rPr lang="en-US" altLang="zh-CN"/>
              <a:t>志明课件</a:t>
            </a:r>
          </a:p>
        </p:txBody>
      </p:sp>
      <p:sp>
        <p:nvSpPr>
          <p:cNvPr id="7" name="灯片编号占位符 6"/>
          <p:cNvSpPr>
            <a:spLocks noGrp="1"/>
          </p:cNvSpPr>
          <p:nvPr>
            <p:ph type="sldNum" sz="quarter" idx="12"/>
          </p:nvPr>
        </p:nvSpPr>
        <p:spPr/>
        <p:txBody>
          <a:bodyPr/>
          <a:lstStyle/>
          <a:p>
            <a:fld id="{85470F46-8A29-484B-8872-BC97FACD3267}" type="slidenum">
              <a:rPr lang="en-US" altLang="zh-CN"/>
              <a:pPr/>
              <a:t>53</a:t>
            </a:fld>
            <a:endParaRPr lang="en-US" altLang="zh-CN"/>
          </a:p>
        </p:txBody>
      </p:sp>
      <p:sp>
        <p:nvSpPr>
          <p:cNvPr id="55298" name="Rectangle 2"/>
          <p:cNvSpPr>
            <a:spLocks noGrp="1" noChangeArrowheads="1"/>
          </p:cNvSpPr>
          <p:nvPr>
            <p:ph type="body" sz="half" idx="1"/>
          </p:nvPr>
        </p:nvSpPr>
        <p:spPr>
          <a:xfrm>
            <a:off x="457200" y="1600200"/>
            <a:ext cx="3146425" cy="4525963"/>
          </a:xfrm>
        </p:spPr>
        <p:txBody>
          <a:bodyPr/>
          <a:lstStyle/>
          <a:p>
            <a:pPr>
              <a:lnSpc>
                <a:spcPct val="90000"/>
              </a:lnSpc>
              <a:buFontTx/>
              <a:buNone/>
            </a:pPr>
            <a:r>
              <a:rPr lang="en-US" altLang="zh-CN" sz="4800" b="1">
                <a:ea typeface="华文行楷" pitchFamily="2" charset="-122"/>
              </a:rPr>
              <a:t>  </a:t>
            </a:r>
            <a:r>
              <a:rPr lang="zh-CN" altLang="en-US" sz="4800" b="1">
                <a:solidFill>
                  <a:schemeClr val="bg1"/>
                </a:solidFill>
                <a:ea typeface="华文行楷" pitchFamily="2" charset="-122"/>
              </a:rPr>
              <a:t>地崩山摧壮士死，然后天梯石栈相钩连。</a:t>
            </a:r>
            <a:r>
              <a:rPr lang="zh-CN" altLang="en-US" sz="2400" b="1">
                <a:solidFill>
                  <a:schemeClr val="bg1"/>
                </a:solidFill>
              </a:rPr>
              <a:t/>
            </a:r>
            <a:br>
              <a:rPr lang="zh-CN" altLang="en-US" sz="2400" b="1">
                <a:solidFill>
                  <a:schemeClr val="bg1"/>
                </a:solidFill>
              </a:rPr>
            </a:br>
            <a:endParaRPr lang="zh-CN" altLang="en-US" sz="2400" b="1">
              <a:solidFill>
                <a:schemeClr val="bg1"/>
              </a:solidFill>
            </a:endParaRPr>
          </a:p>
        </p:txBody>
      </p:sp>
      <p:sp>
        <p:nvSpPr>
          <p:cNvPr id="55299" name="Rectangle 3"/>
          <p:cNvSpPr>
            <a:spLocks noGrp="1" noChangeArrowheads="1" noTextEdit="1"/>
          </p:cNvSpPr>
          <p:nvPr>
            <p:ph type="clipArt" sz="half" idx="2"/>
          </p:nvPr>
        </p:nvSpPr>
        <p:spPr>
          <a:xfrm>
            <a:off x="4652963" y="1600200"/>
            <a:ext cx="4033837" cy="4525963"/>
          </a:xfrm>
        </p:spPr>
      </p:sp>
      <p:pic>
        <p:nvPicPr>
          <p:cNvPr id="55300" name="Picture 4" descr="山23"/>
          <p:cNvPicPr>
            <a:picLocks noChangeAspect="1" noChangeArrowheads="1"/>
          </p:cNvPicPr>
          <p:nvPr/>
        </p:nvPicPr>
        <p:blipFill>
          <a:blip r:embed="rId2" cstate="print"/>
          <a:srcRect/>
          <a:stretch>
            <a:fillRect/>
          </a:stretch>
        </p:blipFill>
        <p:spPr bwMode="auto">
          <a:xfrm>
            <a:off x="3581400" y="0"/>
            <a:ext cx="5562600" cy="6629400"/>
          </a:xfrm>
          <a:prstGeom prst="rect">
            <a:avLst/>
          </a:prstGeom>
          <a:noFill/>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8AEF6054-5009-44A2-B6FC-745F8E0211E8}" type="datetime1">
              <a:rPr lang="zh-CN" altLang="en-US"/>
              <a:pPr/>
              <a:t>2015-3-12</a:t>
            </a:fld>
            <a:endParaRPr lang="en-US" altLang="zh-CN"/>
          </a:p>
        </p:txBody>
      </p:sp>
      <p:sp>
        <p:nvSpPr>
          <p:cNvPr id="6" name="页脚占位符 5"/>
          <p:cNvSpPr>
            <a:spLocks noGrp="1"/>
          </p:cNvSpPr>
          <p:nvPr>
            <p:ph type="ftr" sz="quarter" idx="11"/>
          </p:nvPr>
        </p:nvSpPr>
        <p:spPr/>
        <p:txBody>
          <a:bodyPr/>
          <a:lstStyle/>
          <a:p>
            <a:r>
              <a:rPr lang="en-US" altLang="zh-CN"/>
              <a:t>志明课件</a:t>
            </a:r>
          </a:p>
        </p:txBody>
      </p:sp>
      <p:sp>
        <p:nvSpPr>
          <p:cNvPr id="7" name="灯片编号占位符 6"/>
          <p:cNvSpPr>
            <a:spLocks noGrp="1"/>
          </p:cNvSpPr>
          <p:nvPr>
            <p:ph type="sldNum" sz="quarter" idx="12"/>
          </p:nvPr>
        </p:nvSpPr>
        <p:spPr/>
        <p:txBody>
          <a:bodyPr/>
          <a:lstStyle/>
          <a:p>
            <a:fld id="{3489AFA6-918B-4EBF-9252-EED992DA0EA9}" type="slidenum">
              <a:rPr lang="en-US" altLang="zh-CN"/>
              <a:pPr/>
              <a:t>54</a:t>
            </a:fld>
            <a:endParaRPr lang="en-US" altLang="zh-CN"/>
          </a:p>
        </p:txBody>
      </p:sp>
      <p:sp>
        <p:nvSpPr>
          <p:cNvPr id="56322" name="Rectangle 2"/>
          <p:cNvSpPr>
            <a:spLocks noGrp="1" noChangeArrowheads="1"/>
          </p:cNvSpPr>
          <p:nvPr>
            <p:ph type="body" sz="half" idx="1"/>
          </p:nvPr>
        </p:nvSpPr>
        <p:spPr>
          <a:xfrm>
            <a:off x="228600" y="0"/>
            <a:ext cx="3810000" cy="6858000"/>
          </a:xfrm>
        </p:spPr>
        <p:txBody>
          <a:bodyPr/>
          <a:lstStyle/>
          <a:p>
            <a:pPr>
              <a:buFontTx/>
              <a:buNone/>
            </a:pPr>
            <a:r>
              <a:rPr lang="en-US" altLang="zh-CN" sz="2400" b="1"/>
              <a:t>                 </a:t>
            </a:r>
            <a:r>
              <a:rPr lang="zh-CN" altLang="en-US" sz="4000" b="1">
                <a:solidFill>
                  <a:schemeClr val="bg1"/>
                </a:solidFill>
              </a:rPr>
              <a:t>上有六龙回日之高标，下有冲波逆折之回川。</a:t>
            </a:r>
          </a:p>
          <a:p>
            <a:pPr>
              <a:buFontTx/>
              <a:buNone/>
            </a:pPr>
            <a:endParaRPr lang="zh-CN" altLang="en-US" sz="4000" b="1">
              <a:solidFill>
                <a:schemeClr val="bg1"/>
              </a:solidFill>
            </a:endParaRPr>
          </a:p>
          <a:p>
            <a:pPr>
              <a:buFontTx/>
              <a:buNone/>
            </a:pPr>
            <a:r>
              <a:rPr lang="zh-CN" altLang="en-US" sz="4000" b="1">
                <a:solidFill>
                  <a:schemeClr val="bg1"/>
                </a:solidFill>
              </a:rPr>
              <a:t>          黄鹤之飞尚不得过，猿猱欲度愁攀援。</a:t>
            </a:r>
          </a:p>
        </p:txBody>
      </p:sp>
      <p:sp>
        <p:nvSpPr>
          <p:cNvPr id="56323" name="Rectangle 3"/>
          <p:cNvSpPr>
            <a:spLocks noGrp="1" noChangeArrowheads="1" noTextEdit="1"/>
          </p:cNvSpPr>
          <p:nvPr>
            <p:ph type="clipArt" sz="half" idx="2"/>
          </p:nvPr>
        </p:nvSpPr>
        <p:spPr>
          <a:xfrm>
            <a:off x="4652963" y="1600200"/>
            <a:ext cx="4033837" cy="4525963"/>
          </a:xfrm>
        </p:spPr>
      </p:sp>
      <p:pic>
        <p:nvPicPr>
          <p:cNvPr id="56324" name="Picture 4" descr="山17"/>
          <p:cNvPicPr>
            <a:picLocks noChangeAspect="1" noChangeArrowheads="1"/>
          </p:cNvPicPr>
          <p:nvPr/>
        </p:nvPicPr>
        <p:blipFill>
          <a:blip r:embed="rId2" cstate="print"/>
          <a:srcRect/>
          <a:stretch>
            <a:fillRect/>
          </a:stretch>
        </p:blipFill>
        <p:spPr bwMode="auto">
          <a:xfrm>
            <a:off x="4038600" y="0"/>
            <a:ext cx="5105400" cy="6858000"/>
          </a:xfrm>
          <a:prstGeom prst="rect">
            <a:avLst/>
          </a:prstGeo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7235AF2F-1B82-4B31-8263-1C624AEC3B2A}" type="datetime1">
              <a:rPr lang="zh-CN" altLang="en-US"/>
              <a:pPr/>
              <a:t>2015-3-12</a:t>
            </a:fld>
            <a:endParaRPr lang="en-US" altLang="zh-CN"/>
          </a:p>
        </p:txBody>
      </p:sp>
      <p:sp>
        <p:nvSpPr>
          <p:cNvPr id="6" name="页脚占位符 5"/>
          <p:cNvSpPr>
            <a:spLocks noGrp="1"/>
          </p:cNvSpPr>
          <p:nvPr>
            <p:ph type="ftr" sz="quarter" idx="11"/>
          </p:nvPr>
        </p:nvSpPr>
        <p:spPr/>
        <p:txBody>
          <a:bodyPr/>
          <a:lstStyle/>
          <a:p>
            <a:r>
              <a:rPr lang="en-US" altLang="zh-CN"/>
              <a:t>志明课件</a:t>
            </a:r>
          </a:p>
        </p:txBody>
      </p:sp>
      <p:sp>
        <p:nvSpPr>
          <p:cNvPr id="7" name="灯片编号占位符 6"/>
          <p:cNvSpPr>
            <a:spLocks noGrp="1"/>
          </p:cNvSpPr>
          <p:nvPr>
            <p:ph type="sldNum" sz="quarter" idx="12"/>
          </p:nvPr>
        </p:nvSpPr>
        <p:spPr/>
        <p:txBody>
          <a:bodyPr/>
          <a:lstStyle/>
          <a:p>
            <a:fld id="{C60A2413-4006-425E-AA1E-1BB455175CAA}" type="slidenum">
              <a:rPr lang="en-US" altLang="zh-CN"/>
              <a:pPr/>
              <a:t>55</a:t>
            </a:fld>
            <a:endParaRPr lang="en-US" altLang="zh-CN"/>
          </a:p>
        </p:txBody>
      </p:sp>
      <p:sp>
        <p:nvSpPr>
          <p:cNvPr id="57346" name="Rectangle 2"/>
          <p:cNvSpPr>
            <a:spLocks noGrp="1" noChangeArrowheads="1"/>
          </p:cNvSpPr>
          <p:nvPr>
            <p:ph type="body" sz="half" idx="1"/>
          </p:nvPr>
        </p:nvSpPr>
        <p:spPr>
          <a:xfrm>
            <a:off x="0" y="0"/>
            <a:ext cx="3810000" cy="6858000"/>
          </a:xfrm>
        </p:spPr>
        <p:txBody>
          <a:bodyPr/>
          <a:lstStyle/>
          <a:p>
            <a:r>
              <a:rPr lang="zh-CN" altLang="en-US" sz="4800" b="1">
                <a:solidFill>
                  <a:schemeClr val="bg1"/>
                </a:solidFill>
              </a:rPr>
              <a:t>青泥何盘盘，百步九折萦岩峦。</a:t>
            </a:r>
          </a:p>
          <a:p>
            <a:endParaRPr lang="zh-CN" altLang="en-US" sz="4800" b="1">
              <a:solidFill>
                <a:schemeClr val="bg1"/>
              </a:solidFill>
            </a:endParaRPr>
          </a:p>
          <a:p>
            <a:r>
              <a:rPr lang="zh-CN" altLang="en-US" sz="4800" b="1">
                <a:solidFill>
                  <a:schemeClr val="bg1"/>
                </a:solidFill>
              </a:rPr>
              <a:t>扪参历井仰胁息，以手抚膺坐长叹。</a:t>
            </a:r>
          </a:p>
        </p:txBody>
      </p:sp>
      <p:sp>
        <p:nvSpPr>
          <p:cNvPr id="57347" name="Rectangle 3"/>
          <p:cNvSpPr>
            <a:spLocks noGrp="1" noChangeArrowheads="1" noTextEdit="1"/>
          </p:cNvSpPr>
          <p:nvPr>
            <p:ph type="clipArt" sz="half" idx="2"/>
          </p:nvPr>
        </p:nvSpPr>
        <p:spPr>
          <a:xfrm>
            <a:off x="4652963" y="1600200"/>
            <a:ext cx="4033837" cy="4525963"/>
          </a:xfrm>
        </p:spPr>
      </p:sp>
      <p:pic>
        <p:nvPicPr>
          <p:cNvPr id="57348" name="Picture 4" descr="山22"/>
          <p:cNvPicPr>
            <a:picLocks noChangeAspect="1" noChangeArrowheads="1"/>
          </p:cNvPicPr>
          <p:nvPr/>
        </p:nvPicPr>
        <p:blipFill>
          <a:blip r:embed="rId2" cstate="print"/>
          <a:srcRect/>
          <a:stretch>
            <a:fillRect/>
          </a:stretch>
        </p:blipFill>
        <p:spPr bwMode="auto">
          <a:xfrm>
            <a:off x="3962400" y="0"/>
            <a:ext cx="5181600" cy="6629400"/>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E71685B7-E008-4784-95E5-E010009038A5}" type="datetime1">
              <a:rPr lang="zh-CN" altLang="en-US"/>
              <a:pPr/>
              <a:t>2015-3-12</a:t>
            </a:fld>
            <a:endParaRPr lang="en-US" altLang="zh-CN"/>
          </a:p>
        </p:txBody>
      </p:sp>
      <p:sp>
        <p:nvSpPr>
          <p:cNvPr id="6" name="页脚占位符 5"/>
          <p:cNvSpPr>
            <a:spLocks noGrp="1"/>
          </p:cNvSpPr>
          <p:nvPr>
            <p:ph type="ftr" sz="quarter" idx="11"/>
          </p:nvPr>
        </p:nvSpPr>
        <p:spPr/>
        <p:txBody>
          <a:bodyPr/>
          <a:lstStyle/>
          <a:p>
            <a:r>
              <a:rPr lang="en-US" altLang="zh-CN"/>
              <a:t>志明课件</a:t>
            </a:r>
          </a:p>
        </p:txBody>
      </p:sp>
      <p:sp>
        <p:nvSpPr>
          <p:cNvPr id="7" name="灯片编号占位符 6"/>
          <p:cNvSpPr>
            <a:spLocks noGrp="1"/>
          </p:cNvSpPr>
          <p:nvPr>
            <p:ph type="sldNum" sz="quarter" idx="12"/>
          </p:nvPr>
        </p:nvSpPr>
        <p:spPr/>
        <p:txBody>
          <a:bodyPr/>
          <a:lstStyle/>
          <a:p>
            <a:fld id="{BE2823DC-BCD3-4A9C-8B7D-0E1692A31F4A}" type="slidenum">
              <a:rPr lang="en-US" altLang="zh-CN"/>
              <a:pPr/>
              <a:t>56</a:t>
            </a:fld>
            <a:endParaRPr lang="en-US" altLang="zh-CN"/>
          </a:p>
        </p:txBody>
      </p:sp>
      <p:sp>
        <p:nvSpPr>
          <p:cNvPr id="58370" name="Rectangle 2"/>
          <p:cNvSpPr>
            <a:spLocks noGrp="1" noChangeArrowheads="1"/>
          </p:cNvSpPr>
          <p:nvPr>
            <p:ph type="body" sz="half" idx="1"/>
          </p:nvPr>
        </p:nvSpPr>
        <p:spPr>
          <a:xfrm>
            <a:off x="0" y="0"/>
            <a:ext cx="3810000" cy="6858000"/>
          </a:xfrm>
        </p:spPr>
        <p:txBody>
          <a:bodyPr/>
          <a:lstStyle/>
          <a:p>
            <a:pPr>
              <a:buFontTx/>
              <a:buNone/>
            </a:pPr>
            <a:endParaRPr lang="en-US" altLang="zh-CN" sz="3600" b="1"/>
          </a:p>
          <a:p>
            <a:pPr>
              <a:buFontTx/>
              <a:buNone/>
            </a:pPr>
            <a:endParaRPr lang="en-US" altLang="zh-CN" sz="3600" b="1"/>
          </a:p>
          <a:p>
            <a:pPr>
              <a:buFontTx/>
              <a:buNone/>
            </a:pPr>
            <a:r>
              <a:rPr lang="en-US" altLang="zh-CN" sz="3600" b="1"/>
              <a:t>          </a:t>
            </a:r>
            <a:r>
              <a:rPr lang="zh-CN" altLang="en-US" sz="3600" b="1">
                <a:solidFill>
                  <a:schemeClr val="bg1"/>
                </a:solidFill>
              </a:rPr>
              <a:t>问君西游何时还？畏途巉岩不可攀。但见悲鸟号古木，雄飞雌从绕林间。又闻子规啼夜月，愁空山。</a:t>
            </a:r>
          </a:p>
          <a:p>
            <a:pPr>
              <a:buFontTx/>
              <a:buNone/>
            </a:pPr>
            <a:r>
              <a:rPr lang="zh-CN" altLang="en-US" sz="3600" b="1">
                <a:solidFill>
                  <a:schemeClr val="bg1"/>
                </a:solidFill>
              </a:rPr>
              <a:t>           </a:t>
            </a:r>
          </a:p>
        </p:txBody>
      </p:sp>
      <p:sp>
        <p:nvSpPr>
          <p:cNvPr id="58371" name="Rectangle 3"/>
          <p:cNvSpPr>
            <a:spLocks noGrp="1" noChangeArrowheads="1" noTextEdit="1"/>
          </p:cNvSpPr>
          <p:nvPr>
            <p:ph type="clipArt" sz="half" idx="2"/>
          </p:nvPr>
        </p:nvSpPr>
        <p:spPr>
          <a:xfrm>
            <a:off x="4648200" y="228600"/>
            <a:ext cx="3810000" cy="5867400"/>
          </a:xfrm>
        </p:spPr>
      </p:sp>
      <p:pic>
        <p:nvPicPr>
          <p:cNvPr id="58372" name="Picture 4" descr="山19"/>
          <p:cNvPicPr>
            <a:picLocks noChangeAspect="1" noChangeArrowheads="1"/>
          </p:cNvPicPr>
          <p:nvPr/>
        </p:nvPicPr>
        <p:blipFill>
          <a:blip r:embed="rId2" cstate="print"/>
          <a:srcRect/>
          <a:stretch>
            <a:fillRect/>
          </a:stretch>
        </p:blipFill>
        <p:spPr bwMode="auto">
          <a:xfrm>
            <a:off x="4038600" y="0"/>
            <a:ext cx="4876800" cy="6629400"/>
          </a:xfrm>
          <a:prstGeom prst="rect">
            <a:avLst/>
          </a:prstGeom>
          <a:noFill/>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05D14579-9288-40CA-9E0C-CF7EB84A046C}" type="datetime1">
              <a:rPr lang="zh-CN" altLang="en-US"/>
              <a:pPr/>
              <a:t>2015-3-12</a:t>
            </a:fld>
            <a:endParaRPr lang="en-US" altLang="zh-CN"/>
          </a:p>
        </p:txBody>
      </p:sp>
      <p:sp>
        <p:nvSpPr>
          <p:cNvPr id="6" name="页脚占位符 5"/>
          <p:cNvSpPr>
            <a:spLocks noGrp="1"/>
          </p:cNvSpPr>
          <p:nvPr>
            <p:ph type="ftr" sz="quarter" idx="11"/>
          </p:nvPr>
        </p:nvSpPr>
        <p:spPr/>
        <p:txBody>
          <a:bodyPr/>
          <a:lstStyle/>
          <a:p>
            <a:r>
              <a:rPr lang="en-US" altLang="zh-CN"/>
              <a:t>志明课件</a:t>
            </a:r>
          </a:p>
        </p:txBody>
      </p:sp>
      <p:sp>
        <p:nvSpPr>
          <p:cNvPr id="7" name="灯片编号占位符 6"/>
          <p:cNvSpPr>
            <a:spLocks noGrp="1"/>
          </p:cNvSpPr>
          <p:nvPr>
            <p:ph type="sldNum" sz="quarter" idx="12"/>
          </p:nvPr>
        </p:nvSpPr>
        <p:spPr/>
        <p:txBody>
          <a:bodyPr/>
          <a:lstStyle/>
          <a:p>
            <a:fld id="{E802B80A-7070-4B8A-A831-FA4FE6D00FB2}" type="slidenum">
              <a:rPr lang="en-US" altLang="zh-CN"/>
              <a:pPr/>
              <a:t>57</a:t>
            </a:fld>
            <a:endParaRPr lang="en-US" altLang="zh-CN"/>
          </a:p>
        </p:txBody>
      </p:sp>
      <p:pic>
        <p:nvPicPr>
          <p:cNvPr id="59394" name="Picture 2" descr="山12"/>
          <p:cNvPicPr>
            <a:picLocks noChangeAspect="1" noChangeArrowheads="1"/>
          </p:cNvPicPr>
          <p:nvPr/>
        </p:nvPicPr>
        <p:blipFill>
          <a:blip r:embed="rId2" cstate="print"/>
          <a:srcRect/>
          <a:stretch>
            <a:fillRect/>
          </a:stretch>
        </p:blipFill>
        <p:spPr bwMode="auto">
          <a:xfrm>
            <a:off x="3048000" y="0"/>
            <a:ext cx="6096000" cy="8610600"/>
          </a:xfrm>
          <a:prstGeom prst="rect">
            <a:avLst/>
          </a:prstGeom>
          <a:noFill/>
        </p:spPr>
      </p:pic>
      <p:sp>
        <p:nvSpPr>
          <p:cNvPr id="59395" name="Text Box 3"/>
          <p:cNvSpPr txBox="1">
            <a:spLocks noChangeArrowheads="1"/>
          </p:cNvSpPr>
          <p:nvPr/>
        </p:nvSpPr>
        <p:spPr bwMode="auto">
          <a:xfrm>
            <a:off x="228600" y="685800"/>
            <a:ext cx="3124200" cy="457200"/>
          </a:xfrm>
          <a:prstGeom prst="rect">
            <a:avLst/>
          </a:prstGeom>
          <a:noFill/>
          <a:ln w="9525">
            <a:noFill/>
            <a:miter lim="800000"/>
            <a:headEnd/>
            <a:tailEnd/>
          </a:ln>
          <a:effectLst/>
        </p:spPr>
        <p:txBody>
          <a:bodyPr>
            <a:spAutoFit/>
          </a:bodyPr>
          <a:lstStyle/>
          <a:p>
            <a:pPr>
              <a:spcBef>
                <a:spcPct val="50000"/>
              </a:spcBef>
            </a:pPr>
            <a:endParaRPr kumimoji="1" lang="zh-CN" altLang="zh-CN" sz="2400">
              <a:latin typeface="Times New Roman" pitchFamily="18" charset="0"/>
            </a:endParaRPr>
          </a:p>
        </p:txBody>
      </p:sp>
      <p:sp>
        <p:nvSpPr>
          <p:cNvPr id="59396" name="Text Box 4"/>
          <p:cNvSpPr txBox="1">
            <a:spLocks noChangeArrowheads="1"/>
          </p:cNvSpPr>
          <p:nvPr/>
        </p:nvSpPr>
        <p:spPr bwMode="auto">
          <a:xfrm>
            <a:off x="228600" y="381000"/>
            <a:ext cx="3048000" cy="6223000"/>
          </a:xfrm>
          <a:prstGeom prst="rect">
            <a:avLst/>
          </a:prstGeom>
          <a:noFill/>
          <a:ln w="9525">
            <a:noFill/>
            <a:miter lim="800000"/>
            <a:headEnd/>
            <a:tailEnd/>
          </a:ln>
          <a:effectLst/>
        </p:spPr>
        <p:txBody>
          <a:bodyPr>
            <a:spAutoFit/>
          </a:bodyPr>
          <a:lstStyle/>
          <a:p>
            <a:pPr>
              <a:spcBef>
                <a:spcPct val="50000"/>
              </a:spcBef>
            </a:pPr>
            <a:endParaRPr kumimoji="1" lang="en-US" altLang="zh-CN" sz="4800" b="1">
              <a:latin typeface="Times New Roman" pitchFamily="18" charset="0"/>
            </a:endParaRPr>
          </a:p>
          <a:p>
            <a:pPr>
              <a:spcBef>
                <a:spcPct val="50000"/>
              </a:spcBef>
            </a:pPr>
            <a:r>
              <a:rPr kumimoji="1" lang="zh-CN" altLang="en-US" sz="4800" b="1">
                <a:solidFill>
                  <a:schemeClr val="bg1"/>
                </a:solidFill>
                <a:latin typeface="Times New Roman" pitchFamily="18" charset="0"/>
              </a:rPr>
              <a:t>蜀道之难，难于上青天，使人听此凋朱颜！</a:t>
            </a:r>
          </a:p>
          <a:p>
            <a:pPr>
              <a:spcBef>
                <a:spcPct val="50000"/>
              </a:spcBef>
            </a:pPr>
            <a:r>
              <a:rPr kumimoji="1" lang="zh-CN" altLang="en-US" sz="3600" b="1">
                <a:solidFill>
                  <a:schemeClr val="bg1"/>
                </a:solidFill>
                <a:latin typeface="Times New Roman" pitchFamily="18" charset="0"/>
              </a:rPr>
              <a:t/>
            </a:r>
            <a:br>
              <a:rPr kumimoji="1" lang="zh-CN" altLang="en-US" sz="3600" b="1">
                <a:solidFill>
                  <a:schemeClr val="bg1"/>
                </a:solidFill>
                <a:latin typeface="Times New Roman" pitchFamily="18" charset="0"/>
              </a:rPr>
            </a:br>
            <a:endParaRPr kumimoji="1" lang="zh-CN" altLang="en-US" sz="3600" b="1">
              <a:solidFill>
                <a:schemeClr val="bg1"/>
              </a:solidFill>
              <a:latin typeface="Times New Roman" pitchFamily="18"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DCE0271C-B0C5-47FA-8C3F-0E884A5A6419}" type="datetime1">
              <a:rPr lang="zh-CN" altLang="en-US"/>
              <a:pPr/>
              <a:t>2015-3-12</a:t>
            </a:fld>
            <a:endParaRPr lang="en-US" altLang="zh-CN"/>
          </a:p>
        </p:txBody>
      </p:sp>
      <p:sp>
        <p:nvSpPr>
          <p:cNvPr id="6" name="页脚占位符 5"/>
          <p:cNvSpPr>
            <a:spLocks noGrp="1"/>
          </p:cNvSpPr>
          <p:nvPr>
            <p:ph type="ftr" sz="quarter" idx="11"/>
          </p:nvPr>
        </p:nvSpPr>
        <p:spPr/>
        <p:txBody>
          <a:bodyPr/>
          <a:lstStyle/>
          <a:p>
            <a:r>
              <a:rPr lang="en-US" altLang="zh-CN"/>
              <a:t>志明课件</a:t>
            </a:r>
          </a:p>
        </p:txBody>
      </p:sp>
      <p:sp>
        <p:nvSpPr>
          <p:cNvPr id="7" name="灯片编号占位符 6"/>
          <p:cNvSpPr>
            <a:spLocks noGrp="1"/>
          </p:cNvSpPr>
          <p:nvPr>
            <p:ph type="sldNum" sz="quarter" idx="12"/>
          </p:nvPr>
        </p:nvSpPr>
        <p:spPr/>
        <p:txBody>
          <a:bodyPr/>
          <a:lstStyle/>
          <a:p>
            <a:fld id="{E9FE2742-AE01-4E5B-B8DE-A4D59B6A729C}" type="slidenum">
              <a:rPr lang="en-US" altLang="zh-CN"/>
              <a:pPr/>
              <a:t>58</a:t>
            </a:fld>
            <a:endParaRPr lang="en-US" altLang="zh-CN"/>
          </a:p>
        </p:txBody>
      </p:sp>
      <p:sp>
        <p:nvSpPr>
          <p:cNvPr id="60418" name="Rectangle 2"/>
          <p:cNvSpPr>
            <a:spLocks noGrp="1" noChangeArrowheads="1"/>
          </p:cNvSpPr>
          <p:nvPr>
            <p:ph type="body" sz="half" idx="1"/>
          </p:nvPr>
        </p:nvSpPr>
        <p:spPr>
          <a:xfrm>
            <a:off x="0" y="0"/>
            <a:ext cx="3505200" cy="6096000"/>
          </a:xfrm>
        </p:spPr>
        <p:txBody>
          <a:bodyPr/>
          <a:lstStyle/>
          <a:p>
            <a:pPr>
              <a:buFontTx/>
              <a:buNone/>
            </a:pPr>
            <a:endParaRPr lang="en-US" altLang="zh-CN" sz="3600" b="1"/>
          </a:p>
          <a:p>
            <a:pPr>
              <a:buFontTx/>
              <a:buNone/>
            </a:pPr>
            <a:r>
              <a:rPr lang="en-US" altLang="zh-CN" sz="3600" b="1"/>
              <a:t>          </a:t>
            </a:r>
            <a:r>
              <a:rPr lang="zh-CN" altLang="en-US" sz="3600" b="1">
                <a:solidFill>
                  <a:schemeClr val="bg1"/>
                </a:solidFill>
              </a:rPr>
              <a:t>连峰去天不盈尺，枯松倒挂倚绝壁。飞湍瀑流争喧豗，</a:t>
            </a:r>
            <a:r>
              <a:rPr lang="en-US" altLang="zh-CN" sz="3600" b="1">
                <a:solidFill>
                  <a:schemeClr val="bg1"/>
                </a:solidFill>
              </a:rPr>
              <a:t>pīng</a:t>
            </a:r>
            <a:r>
              <a:rPr lang="zh-CN" altLang="en-US" sz="3600" b="1">
                <a:solidFill>
                  <a:schemeClr val="bg1"/>
                </a:solidFill>
              </a:rPr>
              <a:t>崖转石万壑雷。其险也如此，嗟尔远道之人胡为乎来哉！</a:t>
            </a:r>
          </a:p>
        </p:txBody>
      </p:sp>
      <p:sp>
        <p:nvSpPr>
          <p:cNvPr id="60419" name="Rectangle 3"/>
          <p:cNvSpPr>
            <a:spLocks noGrp="1" noChangeArrowheads="1" noTextEdit="1"/>
          </p:cNvSpPr>
          <p:nvPr>
            <p:ph type="clipArt" sz="half" idx="2"/>
          </p:nvPr>
        </p:nvSpPr>
        <p:spPr>
          <a:xfrm>
            <a:off x="4648200" y="457200"/>
            <a:ext cx="3810000" cy="5638800"/>
          </a:xfrm>
        </p:spPr>
      </p:sp>
      <p:pic>
        <p:nvPicPr>
          <p:cNvPr id="60420" name="Picture 4" descr="山25"/>
          <p:cNvPicPr>
            <a:picLocks noChangeAspect="1" noChangeArrowheads="1"/>
          </p:cNvPicPr>
          <p:nvPr/>
        </p:nvPicPr>
        <p:blipFill>
          <a:blip r:embed="rId2" cstate="print"/>
          <a:srcRect/>
          <a:stretch>
            <a:fillRect/>
          </a:stretch>
        </p:blipFill>
        <p:spPr bwMode="auto">
          <a:xfrm>
            <a:off x="3352800" y="0"/>
            <a:ext cx="5791200" cy="6858000"/>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A1DDC197-8C15-4470-8534-45EF5B91B1CA}" type="datetime1">
              <a:rPr lang="zh-CN" altLang="en-US"/>
              <a:pPr/>
              <a:t>2015-3-12</a:t>
            </a:fld>
            <a:endParaRPr lang="en-US" altLang="zh-CN"/>
          </a:p>
        </p:txBody>
      </p:sp>
      <p:sp>
        <p:nvSpPr>
          <p:cNvPr id="6" name="页脚占位符 5"/>
          <p:cNvSpPr>
            <a:spLocks noGrp="1"/>
          </p:cNvSpPr>
          <p:nvPr>
            <p:ph type="ftr" sz="quarter" idx="11"/>
          </p:nvPr>
        </p:nvSpPr>
        <p:spPr/>
        <p:txBody>
          <a:bodyPr/>
          <a:lstStyle/>
          <a:p>
            <a:r>
              <a:rPr lang="en-US" altLang="zh-CN"/>
              <a:t>志明课件</a:t>
            </a:r>
          </a:p>
        </p:txBody>
      </p:sp>
      <p:sp>
        <p:nvSpPr>
          <p:cNvPr id="7" name="灯片编号占位符 6"/>
          <p:cNvSpPr>
            <a:spLocks noGrp="1"/>
          </p:cNvSpPr>
          <p:nvPr>
            <p:ph type="sldNum" sz="quarter" idx="12"/>
          </p:nvPr>
        </p:nvSpPr>
        <p:spPr/>
        <p:txBody>
          <a:bodyPr/>
          <a:lstStyle/>
          <a:p>
            <a:fld id="{3B7E2138-C9EA-4147-8C7A-79B2FB7F991C}" type="slidenum">
              <a:rPr lang="en-US" altLang="zh-CN"/>
              <a:pPr/>
              <a:t>59</a:t>
            </a:fld>
            <a:endParaRPr lang="en-US" altLang="zh-CN"/>
          </a:p>
        </p:txBody>
      </p:sp>
      <p:sp>
        <p:nvSpPr>
          <p:cNvPr id="61442" name="Rectangle 2"/>
          <p:cNvSpPr>
            <a:spLocks noGrp="1" noChangeArrowheads="1"/>
          </p:cNvSpPr>
          <p:nvPr>
            <p:ph type="body" sz="half" idx="1"/>
          </p:nvPr>
        </p:nvSpPr>
        <p:spPr>
          <a:xfrm>
            <a:off x="0" y="0"/>
            <a:ext cx="4267200" cy="6858000"/>
          </a:xfrm>
        </p:spPr>
        <p:txBody>
          <a:bodyPr/>
          <a:lstStyle/>
          <a:p>
            <a:pPr>
              <a:buFontTx/>
              <a:buNone/>
            </a:pPr>
            <a:r>
              <a:rPr lang="en-US" altLang="zh-CN" sz="2400" b="1"/>
              <a:t>             </a:t>
            </a:r>
            <a:r>
              <a:rPr lang="zh-CN" altLang="en-US" sz="3600" b="1">
                <a:solidFill>
                  <a:schemeClr val="bg1"/>
                </a:solidFill>
              </a:rPr>
              <a:t>剑阁峥嵘而崔嵬，一夫当关，万夫莫开。所守或匪亲，化为狼与豺。朝避猛虎，夕避长蛇。磨牙吮血，杀人如麻。锦城虽云乐，不如早还家。蜀道之难，难于上青天，侧身西望长咨嗟！</a:t>
            </a:r>
          </a:p>
          <a:p>
            <a:pPr>
              <a:buFontTx/>
              <a:buNone/>
            </a:pPr>
            <a:endParaRPr lang="en-US" altLang="zh-CN" sz="3600" b="1">
              <a:solidFill>
                <a:schemeClr val="bg1"/>
              </a:solidFill>
            </a:endParaRPr>
          </a:p>
        </p:txBody>
      </p:sp>
      <p:sp>
        <p:nvSpPr>
          <p:cNvPr id="61443" name="Rectangle 3"/>
          <p:cNvSpPr>
            <a:spLocks noGrp="1" noChangeArrowheads="1" noTextEdit="1"/>
          </p:cNvSpPr>
          <p:nvPr>
            <p:ph type="clipArt" sz="half" idx="2"/>
          </p:nvPr>
        </p:nvSpPr>
        <p:spPr>
          <a:xfrm>
            <a:off x="4652963" y="1600200"/>
            <a:ext cx="4033837" cy="4525963"/>
          </a:xfrm>
        </p:spPr>
      </p:sp>
      <p:pic>
        <p:nvPicPr>
          <p:cNvPr id="61444" name="Picture 4" descr="山27"/>
          <p:cNvPicPr>
            <a:picLocks noChangeAspect="1" noChangeArrowheads="1"/>
          </p:cNvPicPr>
          <p:nvPr/>
        </p:nvPicPr>
        <p:blipFill>
          <a:blip r:embed="rId2" cstate="print"/>
          <a:srcRect/>
          <a:stretch>
            <a:fillRect/>
          </a:stretch>
        </p:blipFill>
        <p:spPr bwMode="auto">
          <a:xfrm>
            <a:off x="4495800" y="0"/>
            <a:ext cx="4648200" cy="68580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3"/>
          <p:cNvSpPr>
            <a:spLocks noGrp="1"/>
          </p:cNvSpPr>
          <p:nvPr>
            <p:ph type="dt" sz="half" idx="10"/>
          </p:nvPr>
        </p:nvSpPr>
        <p:spPr/>
        <p:txBody>
          <a:bodyPr/>
          <a:lstStyle/>
          <a:p>
            <a:fld id="{F4454298-D8BF-42DB-A670-84FA86E48449}" type="datetime1">
              <a:rPr lang="zh-CN" altLang="en-US"/>
              <a:pPr/>
              <a:t>2015-3-12</a:t>
            </a:fld>
            <a:endParaRPr lang="en-US" altLang="zh-CN"/>
          </a:p>
        </p:txBody>
      </p:sp>
      <p:sp>
        <p:nvSpPr>
          <p:cNvPr id="4" name="页脚占位符 4"/>
          <p:cNvSpPr>
            <a:spLocks noGrp="1"/>
          </p:cNvSpPr>
          <p:nvPr>
            <p:ph type="ftr" sz="quarter" idx="11"/>
          </p:nvPr>
        </p:nvSpPr>
        <p:spPr/>
        <p:txBody>
          <a:bodyPr/>
          <a:lstStyle/>
          <a:p>
            <a:r>
              <a:rPr lang="en-US" altLang="zh-CN"/>
              <a:t>志明课件</a:t>
            </a:r>
          </a:p>
        </p:txBody>
      </p:sp>
      <p:sp>
        <p:nvSpPr>
          <p:cNvPr id="5" name="灯片编号占位符 5"/>
          <p:cNvSpPr>
            <a:spLocks noGrp="1"/>
          </p:cNvSpPr>
          <p:nvPr>
            <p:ph type="sldNum" sz="quarter" idx="12"/>
          </p:nvPr>
        </p:nvSpPr>
        <p:spPr/>
        <p:txBody>
          <a:bodyPr/>
          <a:lstStyle/>
          <a:p>
            <a:fld id="{AE3DCFBC-2338-40BC-B2ED-1AAF5DAA65A2}" type="slidenum">
              <a:rPr lang="en-US" altLang="zh-CN"/>
              <a:pPr/>
              <a:t>6</a:t>
            </a:fld>
            <a:endParaRPr lang="en-US" altLang="zh-CN"/>
          </a:p>
        </p:txBody>
      </p:sp>
      <p:sp>
        <p:nvSpPr>
          <p:cNvPr id="66562" name="Rectangle 2"/>
          <p:cNvSpPr>
            <a:spLocks noGrp="1" noChangeArrowheads="1"/>
          </p:cNvSpPr>
          <p:nvPr>
            <p:ph idx="1"/>
          </p:nvPr>
        </p:nvSpPr>
        <p:spPr>
          <a:xfrm>
            <a:off x="0" y="381000"/>
            <a:ext cx="9144000" cy="6858000"/>
          </a:xfrm>
        </p:spPr>
        <p:txBody>
          <a:bodyPr/>
          <a:lstStyle/>
          <a:p>
            <a:pPr>
              <a:buFontTx/>
              <a:buNone/>
            </a:pPr>
            <a:r>
              <a:rPr lang="en-US" altLang="zh-CN" sz="2400"/>
              <a:t>     </a:t>
            </a:r>
            <a:r>
              <a:rPr lang="zh-CN" altLang="en-US" sz="2400">
                <a:solidFill>
                  <a:schemeClr val="bg1"/>
                </a:solidFill>
              </a:rPr>
              <a:t>他也是五言、七言绝句的圣手。五言含蓄、深远，只有王维可以相比；七绝韵味醇美，音节和谐流畅，和王昌龄齐名，被评为有唐三百年的典范。</a:t>
            </a:r>
          </a:p>
          <a:p>
            <a:pPr>
              <a:buFontTx/>
              <a:buNone/>
            </a:pPr>
            <a:endParaRPr lang="zh-CN" altLang="en-US" sz="2400">
              <a:solidFill>
                <a:schemeClr val="bg1"/>
              </a:solidFill>
            </a:endParaRPr>
          </a:p>
          <a:p>
            <a:pPr algn="ctr">
              <a:buFontTx/>
              <a:buNone/>
            </a:pPr>
            <a:r>
              <a:rPr lang="zh-CN" altLang="en-US" sz="2400">
                <a:solidFill>
                  <a:schemeClr val="bg1"/>
                </a:solidFill>
              </a:rPr>
              <a:t>                  </a:t>
            </a:r>
            <a:r>
              <a:rPr lang="zh-CN" altLang="en-US">
                <a:solidFill>
                  <a:schemeClr val="bg1"/>
                </a:solidFill>
              </a:rPr>
              <a:t>李白诗歌的浪漫主义风格</a:t>
            </a:r>
          </a:p>
          <a:p>
            <a:pPr>
              <a:buFontTx/>
              <a:buNone/>
            </a:pPr>
            <a:r>
              <a:rPr lang="zh-CN" altLang="en-US">
                <a:solidFill>
                  <a:schemeClr val="bg1"/>
                </a:solidFill>
              </a:rPr>
              <a:t>         </a:t>
            </a:r>
            <a:r>
              <a:rPr lang="zh-CN" altLang="en-US" sz="2400">
                <a:solidFill>
                  <a:schemeClr val="bg1"/>
                </a:solidFill>
              </a:rPr>
              <a:t>强烈的浪漫主义色彩，是李白作品的艺术特点，</a:t>
            </a:r>
            <a:r>
              <a:rPr lang="zh-CN" altLang="en-US" sz="2400" u="sng">
                <a:solidFill>
                  <a:schemeClr val="bg1"/>
                </a:solidFill>
              </a:rPr>
              <a:t>风格雄健奔放，色调瑰玮绚丽，语言清新自然，</a:t>
            </a:r>
            <a:r>
              <a:rPr lang="zh-CN" altLang="en-US" sz="2400">
                <a:solidFill>
                  <a:schemeClr val="bg1"/>
                </a:solidFill>
              </a:rPr>
              <a:t>是继屈原以后我国最伟大的浪漫主义诗人。他驰骋想象，运用神话的离奇境界，把自己热烈的感情倾注到所描写的对象之中，以惊俗骇世的笔墨，恣意挥洒，描写了壮丽奇谲的世界，借以抒发个人怀抱的抑郁和不平。他鞭挞封建社会的丑恶淋漓尽致，杜甫曾说他：“</a:t>
            </a:r>
            <a:r>
              <a:rPr lang="zh-CN" altLang="en-US" sz="2400" u="sng">
                <a:solidFill>
                  <a:schemeClr val="bg1"/>
                </a:solidFill>
              </a:rPr>
              <a:t>笔落惊风雨，诗成泣鬼神</a:t>
            </a:r>
            <a:r>
              <a:rPr lang="zh-CN" altLang="en-US" sz="2400">
                <a:solidFill>
                  <a:schemeClr val="bg1"/>
                </a:solidFill>
              </a:rPr>
              <a:t>”，皮日休说他：</a:t>
            </a:r>
            <a:r>
              <a:rPr lang="zh-CN" altLang="en-US" sz="2400" u="sng">
                <a:solidFill>
                  <a:schemeClr val="bg1"/>
                </a:solidFill>
              </a:rPr>
              <a:t>“言出天地外，思出鬼神表”</a:t>
            </a:r>
            <a:r>
              <a:rPr lang="zh-CN" altLang="en-US" sz="2400">
                <a:solidFill>
                  <a:schemeClr val="bg1"/>
                </a:solidFill>
              </a:rPr>
              <a:t>，韩愈说：“李杜文章在，光焰万丈长。”是的，李白诗歌中强烈的爱憎之情和艺术魅力，千百年来一直鼓舞着人们，激发着人们，是我国人民精神财富中的瑰宝。</a:t>
            </a:r>
            <a:endParaRPr lang="zh-CN" altLang="en-US">
              <a:solidFill>
                <a:schemeClr val="bg1"/>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6DD8C0-52A1-4444-99C5-4C1FBA503A74}" type="datetime1">
              <a:rPr lang="zh-CN" altLang="en-US"/>
              <a:pPr/>
              <a:t>2015-3-12</a:t>
            </a:fld>
            <a:endParaRPr lang="en-US" altLang="zh-CN"/>
          </a:p>
        </p:txBody>
      </p:sp>
      <p:sp>
        <p:nvSpPr>
          <p:cNvPr id="5" name="页脚占位符 4"/>
          <p:cNvSpPr>
            <a:spLocks noGrp="1"/>
          </p:cNvSpPr>
          <p:nvPr>
            <p:ph type="ftr" sz="quarter" idx="11"/>
          </p:nvPr>
        </p:nvSpPr>
        <p:spPr/>
        <p:txBody>
          <a:bodyPr/>
          <a:lstStyle/>
          <a:p>
            <a:r>
              <a:rPr lang="en-US" altLang="zh-CN"/>
              <a:t>志明课件</a:t>
            </a:r>
          </a:p>
        </p:txBody>
      </p:sp>
      <p:sp>
        <p:nvSpPr>
          <p:cNvPr id="6" name="灯片编号占位符 5"/>
          <p:cNvSpPr>
            <a:spLocks noGrp="1"/>
          </p:cNvSpPr>
          <p:nvPr>
            <p:ph type="sldNum" sz="quarter" idx="12"/>
          </p:nvPr>
        </p:nvSpPr>
        <p:spPr/>
        <p:txBody>
          <a:bodyPr/>
          <a:lstStyle/>
          <a:p>
            <a:fld id="{CB75F511-2ECA-4F1E-9EDC-9750E09193A6}" type="slidenum">
              <a:rPr lang="en-US" altLang="zh-CN"/>
              <a:pPr/>
              <a:t>60</a:t>
            </a:fld>
            <a:endParaRPr lang="en-US" altLang="zh-CN"/>
          </a:p>
        </p:txBody>
      </p:sp>
      <p:sp>
        <p:nvSpPr>
          <p:cNvPr id="62466" name="Rectangle 2"/>
          <p:cNvSpPr>
            <a:spLocks noGrp="1" noChangeArrowheads="1"/>
          </p:cNvSpPr>
          <p:nvPr>
            <p:ph type="title"/>
          </p:nvPr>
        </p:nvSpPr>
        <p:spPr>
          <a:xfrm>
            <a:off x="609600" y="0"/>
            <a:ext cx="7772400" cy="1143000"/>
          </a:xfrm>
        </p:spPr>
        <p:txBody>
          <a:bodyPr/>
          <a:lstStyle/>
          <a:p>
            <a:r>
              <a:rPr lang="zh-CN" altLang="en-US"/>
              <a:t>按文章思路背诵</a:t>
            </a:r>
          </a:p>
        </p:txBody>
      </p:sp>
      <p:sp>
        <p:nvSpPr>
          <p:cNvPr id="62467" name="Rectangle 3"/>
          <p:cNvSpPr>
            <a:spLocks noGrp="1" noChangeArrowheads="1"/>
          </p:cNvSpPr>
          <p:nvPr>
            <p:ph idx="1"/>
          </p:nvPr>
        </p:nvSpPr>
        <p:spPr>
          <a:xfrm>
            <a:off x="0" y="1371600"/>
            <a:ext cx="9144000" cy="5486400"/>
          </a:xfrm>
        </p:spPr>
        <p:txBody>
          <a:bodyPr/>
          <a:lstStyle/>
          <a:p>
            <a:pPr>
              <a:buFontTx/>
              <a:buNone/>
            </a:pPr>
            <a:r>
              <a:rPr lang="zh-CN" altLang="en-US"/>
              <a:t>一叹</a:t>
            </a:r>
            <a:r>
              <a:rPr lang="zh-CN" altLang="en-US">
                <a:solidFill>
                  <a:srgbClr val="FF3300"/>
                </a:solidFill>
              </a:rPr>
              <a:t>蜀道之难</a:t>
            </a:r>
            <a:r>
              <a:rPr lang="en-US" altLang="zh-CN"/>
              <a:t>——</a:t>
            </a:r>
            <a:r>
              <a:rPr lang="zh-CN" altLang="en-US"/>
              <a:t>高（</a:t>
            </a:r>
            <a:r>
              <a:rPr lang="zh-CN" altLang="en-US">
                <a:solidFill>
                  <a:schemeClr val="accent1"/>
                </a:solidFill>
              </a:rPr>
              <a:t>自古难行</a:t>
            </a:r>
            <a:r>
              <a:rPr lang="zh-CN" altLang="en-US"/>
              <a:t>）</a:t>
            </a:r>
          </a:p>
          <a:p>
            <a:pPr>
              <a:buFontTx/>
              <a:buNone/>
            </a:pPr>
            <a:r>
              <a:rPr lang="zh-CN" altLang="en-US"/>
              <a:t>     难在</a:t>
            </a:r>
            <a:r>
              <a:rPr lang="zh-CN" altLang="en-US">
                <a:solidFill>
                  <a:srgbClr val="FF3300"/>
                </a:solidFill>
              </a:rPr>
              <a:t>隔</a:t>
            </a:r>
            <a:r>
              <a:rPr lang="zh-CN" altLang="en-US"/>
              <a:t>绝（蜀道来历）←难在</a:t>
            </a:r>
            <a:r>
              <a:rPr lang="zh-CN" altLang="en-US">
                <a:solidFill>
                  <a:srgbClr val="FF3300"/>
                </a:solidFill>
              </a:rPr>
              <a:t>峻</a:t>
            </a:r>
            <a:r>
              <a:rPr lang="zh-CN" altLang="en-US"/>
              <a:t>绝（蜀道高峻）</a:t>
            </a:r>
          </a:p>
          <a:p>
            <a:pPr>
              <a:buFontTx/>
              <a:buNone/>
            </a:pPr>
            <a:endParaRPr lang="zh-CN" altLang="en-US"/>
          </a:p>
          <a:p>
            <a:pPr>
              <a:buFontTx/>
              <a:buNone/>
            </a:pPr>
            <a:r>
              <a:rPr lang="zh-CN" altLang="en-US"/>
              <a:t>二叹</a:t>
            </a:r>
            <a:r>
              <a:rPr lang="zh-CN" altLang="en-US">
                <a:solidFill>
                  <a:srgbClr val="FF3300"/>
                </a:solidFill>
              </a:rPr>
              <a:t>蜀道之难</a:t>
            </a:r>
            <a:r>
              <a:rPr lang="en-US" altLang="zh-CN"/>
              <a:t>——</a:t>
            </a:r>
            <a:r>
              <a:rPr lang="zh-CN" altLang="en-US"/>
              <a:t>险（</a:t>
            </a:r>
            <a:r>
              <a:rPr lang="zh-CN" altLang="en-US">
                <a:solidFill>
                  <a:schemeClr val="accent1"/>
                </a:solidFill>
              </a:rPr>
              <a:t>自古可畏</a:t>
            </a:r>
            <a:r>
              <a:rPr lang="en-US" altLang="zh-CN">
                <a:solidFill>
                  <a:schemeClr val="accent1"/>
                </a:solidFill>
              </a:rPr>
              <a:t>—</a:t>
            </a:r>
            <a:r>
              <a:rPr lang="zh-CN" altLang="en-US">
                <a:solidFill>
                  <a:schemeClr val="accent1"/>
                </a:solidFill>
              </a:rPr>
              <a:t>劝阻</a:t>
            </a:r>
            <a:r>
              <a:rPr lang="zh-CN" altLang="en-US"/>
              <a:t>）</a:t>
            </a:r>
          </a:p>
          <a:p>
            <a:pPr>
              <a:buFontTx/>
              <a:buNone/>
            </a:pPr>
            <a:r>
              <a:rPr lang="zh-CN" altLang="en-US"/>
              <a:t>      难在</a:t>
            </a:r>
            <a:r>
              <a:rPr lang="zh-CN" altLang="en-US">
                <a:solidFill>
                  <a:srgbClr val="FF3300"/>
                </a:solidFill>
              </a:rPr>
              <a:t>愁</a:t>
            </a:r>
            <a:r>
              <a:rPr lang="zh-CN" altLang="en-US"/>
              <a:t>绝（景物凄清）← 难在</a:t>
            </a:r>
            <a:r>
              <a:rPr lang="zh-CN" altLang="en-US">
                <a:solidFill>
                  <a:srgbClr val="FF3300"/>
                </a:solidFill>
              </a:rPr>
              <a:t>险</a:t>
            </a:r>
            <a:r>
              <a:rPr lang="zh-CN" altLang="en-US"/>
              <a:t>绝（山水险恶）</a:t>
            </a:r>
          </a:p>
          <a:p>
            <a:endParaRPr lang="zh-CN" altLang="en-US"/>
          </a:p>
          <a:p>
            <a:pPr>
              <a:buFontTx/>
              <a:buNone/>
            </a:pPr>
            <a:r>
              <a:rPr lang="zh-CN" altLang="en-US"/>
              <a:t>三叹</a:t>
            </a:r>
            <a:r>
              <a:rPr lang="zh-CN" altLang="en-US">
                <a:solidFill>
                  <a:srgbClr val="FF3300"/>
                </a:solidFill>
              </a:rPr>
              <a:t>蜀道之难</a:t>
            </a:r>
            <a:r>
              <a:rPr lang="en-US" altLang="zh-CN"/>
              <a:t>——</a:t>
            </a:r>
            <a:r>
              <a:rPr lang="zh-CN" altLang="en-US"/>
              <a:t>惨（</a:t>
            </a:r>
            <a:r>
              <a:rPr lang="zh-CN" altLang="en-US">
                <a:solidFill>
                  <a:schemeClr val="accent1"/>
                </a:solidFill>
              </a:rPr>
              <a:t>战祸惨烈</a:t>
            </a:r>
            <a:r>
              <a:rPr lang="en-US" altLang="zh-CN">
                <a:solidFill>
                  <a:schemeClr val="accent1"/>
                </a:solidFill>
              </a:rPr>
              <a:t>—</a:t>
            </a:r>
            <a:r>
              <a:rPr lang="zh-CN" altLang="en-US">
                <a:solidFill>
                  <a:schemeClr val="accent1"/>
                </a:solidFill>
              </a:rPr>
              <a:t>告诫</a:t>
            </a:r>
            <a:r>
              <a:rPr lang="zh-CN" altLang="en-US"/>
              <a:t>）</a:t>
            </a:r>
          </a:p>
          <a:p>
            <a:pPr>
              <a:buFontTx/>
              <a:buNone/>
            </a:pPr>
            <a:r>
              <a:rPr lang="zh-CN" altLang="en-US"/>
              <a:t>      难在</a:t>
            </a:r>
            <a:r>
              <a:rPr lang="zh-CN" altLang="en-US">
                <a:solidFill>
                  <a:srgbClr val="FF3300"/>
                </a:solidFill>
              </a:rPr>
              <a:t>危</a:t>
            </a:r>
            <a:r>
              <a:rPr lang="zh-CN" altLang="en-US"/>
              <a:t>绝（剑阁险要）← 难在</a:t>
            </a:r>
            <a:r>
              <a:rPr lang="zh-CN" altLang="en-US">
                <a:solidFill>
                  <a:srgbClr val="FF3300"/>
                </a:solidFill>
              </a:rPr>
              <a:t>惨</a:t>
            </a:r>
            <a:r>
              <a:rPr lang="zh-CN" altLang="en-US"/>
              <a:t>绝（杀人惨景）</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37C05140-C33E-434D-AB56-5BB17A00A7EE}" type="datetime1">
              <a:rPr lang="zh-CN" altLang="en-US"/>
              <a:pPr/>
              <a:t>2015-3-12</a:t>
            </a:fld>
            <a:endParaRPr lang="en-US" altLang="zh-CN"/>
          </a:p>
        </p:txBody>
      </p:sp>
      <p:sp>
        <p:nvSpPr>
          <p:cNvPr id="5" name="页脚占位符 4"/>
          <p:cNvSpPr>
            <a:spLocks noGrp="1"/>
          </p:cNvSpPr>
          <p:nvPr>
            <p:ph type="ftr" sz="quarter" idx="11"/>
          </p:nvPr>
        </p:nvSpPr>
        <p:spPr/>
        <p:txBody>
          <a:bodyPr/>
          <a:lstStyle/>
          <a:p>
            <a:r>
              <a:rPr lang="en-US" altLang="zh-CN"/>
              <a:t>志明课件</a:t>
            </a:r>
          </a:p>
        </p:txBody>
      </p:sp>
      <p:sp>
        <p:nvSpPr>
          <p:cNvPr id="6" name="灯片编号占位符 5"/>
          <p:cNvSpPr>
            <a:spLocks noGrp="1"/>
          </p:cNvSpPr>
          <p:nvPr>
            <p:ph type="sldNum" sz="quarter" idx="12"/>
          </p:nvPr>
        </p:nvSpPr>
        <p:spPr/>
        <p:txBody>
          <a:bodyPr/>
          <a:lstStyle/>
          <a:p>
            <a:fld id="{C2B79926-B82D-4C00-A6C7-324459132421}" type="slidenum">
              <a:rPr lang="en-US" altLang="zh-CN"/>
              <a:pPr/>
              <a:t>61</a:t>
            </a:fld>
            <a:endParaRPr lang="en-US" altLang="zh-CN"/>
          </a:p>
        </p:txBody>
      </p:sp>
      <p:sp>
        <p:nvSpPr>
          <p:cNvPr id="63490" name="Rectangle 2"/>
          <p:cNvSpPr>
            <a:spLocks noGrp="1" noChangeArrowheads="1"/>
          </p:cNvSpPr>
          <p:nvPr>
            <p:ph type="title"/>
          </p:nvPr>
        </p:nvSpPr>
        <p:spPr>
          <a:xfrm>
            <a:off x="685800" y="0"/>
            <a:ext cx="7772400" cy="1219200"/>
          </a:xfrm>
        </p:spPr>
        <p:txBody>
          <a:bodyPr/>
          <a:lstStyle/>
          <a:p>
            <a:r>
              <a:rPr lang="zh-CN" altLang="en-US">
                <a:ea typeface="黑体" pitchFamily="2" charset="-122"/>
              </a:rPr>
              <a:t>分析诗歌艺术特色</a:t>
            </a:r>
            <a:r>
              <a:rPr lang="zh-CN" altLang="en-US" sz="2400"/>
              <a:t>（背诵相关语句）</a:t>
            </a:r>
          </a:p>
        </p:txBody>
      </p:sp>
      <p:sp>
        <p:nvSpPr>
          <p:cNvPr id="63491" name="Rectangle 3"/>
          <p:cNvSpPr>
            <a:spLocks noGrp="1" noChangeArrowheads="1"/>
          </p:cNvSpPr>
          <p:nvPr>
            <p:ph idx="1"/>
          </p:nvPr>
        </p:nvSpPr>
        <p:spPr>
          <a:xfrm>
            <a:off x="0" y="1066800"/>
            <a:ext cx="9144000" cy="5791200"/>
          </a:xfrm>
        </p:spPr>
        <p:txBody>
          <a:bodyPr/>
          <a:lstStyle/>
          <a:p>
            <a:r>
              <a:rPr lang="zh-CN" altLang="en-US">
                <a:solidFill>
                  <a:srgbClr val="FF3300"/>
                </a:solidFill>
              </a:rPr>
              <a:t>一、大胆的夸张</a:t>
            </a:r>
            <a:r>
              <a:rPr lang="zh-CN" altLang="en-US" sz="2400"/>
              <a:t>（</a:t>
            </a:r>
            <a:r>
              <a:rPr lang="zh-CN" altLang="en-US" sz="2400">
                <a:solidFill>
                  <a:schemeClr val="accent1"/>
                </a:solidFill>
              </a:rPr>
              <a:t>雄伟奇险、强烈深刻</a:t>
            </a:r>
            <a:r>
              <a:rPr lang="zh-CN" altLang="en-US" sz="2400"/>
              <a:t>）</a:t>
            </a:r>
          </a:p>
          <a:p>
            <a:pPr>
              <a:buFontTx/>
              <a:buNone/>
            </a:pPr>
            <a:r>
              <a:rPr lang="zh-CN" altLang="en-US" sz="2400"/>
              <a:t>    写蜀道难、写山高峻</a:t>
            </a:r>
            <a:r>
              <a:rPr lang="zh-CN" altLang="en-US"/>
              <a:t> </a:t>
            </a:r>
            <a:r>
              <a:rPr lang="zh-CN" altLang="en-US" sz="2400"/>
              <a:t>、写激流瀑布、写蜀地历史、写人的惊恐</a:t>
            </a:r>
            <a:r>
              <a:rPr lang="zh-CN" altLang="en-US"/>
              <a:t>      </a:t>
            </a:r>
          </a:p>
          <a:p>
            <a:r>
              <a:rPr lang="zh-CN" altLang="en-US">
                <a:solidFill>
                  <a:srgbClr val="FF3300"/>
                </a:solidFill>
              </a:rPr>
              <a:t>二、奇特的想象</a:t>
            </a:r>
            <a:r>
              <a:rPr lang="zh-CN" altLang="en-US" sz="2400"/>
              <a:t>（</a:t>
            </a:r>
            <a:r>
              <a:rPr lang="zh-CN" altLang="en-US" sz="2400">
                <a:solidFill>
                  <a:schemeClr val="accent1"/>
                </a:solidFill>
              </a:rPr>
              <a:t>心游万仞、思接千载</a:t>
            </a:r>
            <a:r>
              <a:rPr lang="zh-CN" altLang="en-US" sz="2400"/>
              <a:t>）</a:t>
            </a:r>
          </a:p>
          <a:p>
            <a:pPr>
              <a:buFontTx/>
              <a:buNone/>
            </a:pPr>
            <a:r>
              <a:rPr lang="zh-CN" altLang="en-US" sz="2400"/>
              <a:t>    写历史传说、写人惊魂未定、写山高阻日（神话故事</a:t>
            </a:r>
            <a:r>
              <a:rPr lang="en-US" altLang="zh-CN" sz="2400"/>
              <a:t>—</a:t>
            </a:r>
            <a:r>
              <a:rPr lang="zh-CN" altLang="en-US" sz="2400"/>
              <a:t>六龙回日）、写黄鹤之飞、写连绵高峰</a:t>
            </a:r>
          </a:p>
          <a:p>
            <a:r>
              <a:rPr lang="zh-CN" altLang="en-US">
                <a:solidFill>
                  <a:srgbClr val="FF3300"/>
                </a:solidFill>
              </a:rPr>
              <a:t>三、强烈的感情</a:t>
            </a:r>
            <a:r>
              <a:rPr lang="zh-CN" altLang="en-US" sz="2400"/>
              <a:t>（</a:t>
            </a:r>
            <a:r>
              <a:rPr lang="zh-CN" altLang="en-US" sz="2400">
                <a:solidFill>
                  <a:schemeClr val="accent1"/>
                </a:solidFill>
              </a:rPr>
              <a:t>赞叹惊异、震撼人心</a:t>
            </a:r>
            <a:r>
              <a:rPr lang="zh-CN" altLang="en-US" sz="2400"/>
              <a:t>）</a:t>
            </a:r>
          </a:p>
          <a:p>
            <a:pPr>
              <a:buFontTx/>
              <a:buNone/>
            </a:pPr>
            <a:r>
              <a:rPr lang="zh-CN" altLang="en-US" sz="2400"/>
              <a:t>     反复出现的惊叹、磅礴的气势、深刻的感受、强烈充沛起伏动荡变化多端的情绪。</a:t>
            </a:r>
          </a:p>
          <a:p>
            <a:r>
              <a:rPr lang="zh-CN" altLang="en-US">
                <a:solidFill>
                  <a:srgbClr val="FF3300"/>
                </a:solidFill>
              </a:rPr>
              <a:t>四、变幻的语言</a:t>
            </a:r>
            <a:r>
              <a:rPr lang="zh-CN" altLang="en-US" sz="2400"/>
              <a:t>（</a:t>
            </a:r>
            <a:r>
              <a:rPr lang="zh-CN" altLang="en-US" sz="2400">
                <a:solidFill>
                  <a:schemeClr val="accent1"/>
                </a:solidFill>
              </a:rPr>
              <a:t>长短不齐、纵横崛崎</a:t>
            </a:r>
            <a:r>
              <a:rPr lang="zh-CN" altLang="en-US" sz="2400"/>
              <a:t>）</a:t>
            </a:r>
          </a:p>
          <a:p>
            <a:pPr>
              <a:buFontTx/>
              <a:buNone/>
            </a:pPr>
            <a:r>
              <a:rPr lang="zh-CN" altLang="en-US" sz="2400"/>
              <a:t>     全诗句子有三字、四字、五字、七字、九字，前半部分多用长句，气势畅达夸张表现蜀道的高山险川；后半部分写剑阁险恶，多用四字句，跳荡有力，表现惊恐情绪。</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日期占位符 1"/>
          <p:cNvSpPr>
            <a:spLocks noGrp="1"/>
          </p:cNvSpPr>
          <p:nvPr>
            <p:ph type="dt" sz="half" idx="10"/>
          </p:nvPr>
        </p:nvSpPr>
        <p:spPr/>
        <p:txBody>
          <a:bodyPr/>
          <a:lstStyle/>
          <a:p>
            <a:fld id="{22D2BAE2-AB82-469E-8343-FC36C6C2BAC1}" type="datetime1">
              <a:rPr lang="zh-CN" altLang="en-US"/>
              <a:pPr/>
              <a:t>2015-3-12</a:t>
            </a:fld>
            <a:endParaRPr lang="en-US" altLang="zh-CN"/>
          </a:p>
        </p:txBody>
      </p:sp>
      <p:sp>
        <p:nvSpPr>
          <p:cNvPr id="15" name="页脚占位符 2"/>
          <p:cNvSpPr>
            <a:spLocks noGrp="1"/>
          </p:cNvSpPr>
          <p:nvPr>
            <p:ph type="ftr" sz="quarter" idx="11"/>
          </p:nvPr>
        </p:nvSpPr>
        <p:spPr/>
        <p:txBody>
          <a:bodyPr/>
          <a:lstStyle/>
          <a:p>
            <a:r>
              <a:rPr lang="en-US" altLang="zh-CN"/>
              <a:t>志明课件</a:t>
            </a:r>
          </a:p>
        </p:txBody>
      </p:sp>
      <p:sp>
        <p:nvSpPr>
          <p:cNvPr id="16" name="灯片编号占位符 3"/>
          <p:cNvSpPr>
            <a:spLocks noGrp="1"/>
          </p:cNvSpPr>
          <p:nvPr>
            <p:ph type="sldNum" sz="quarter" idx="12"/>
          </p:nvPr>
        </p:nvSpPr>
        <p:spPr/>
        <p:txBody>
          <a:bodyPr/>
          <a:lstStyle/>
          <a:p>
            <a:fld id="{81375C72-E69A-4E67-9E58-82747102FC6E}" type="slidenum">
              <a:rPr lang="en-US" altLang="zh-CN"/>
              <a:pPr/>
              <a:t>62</a:t>
            </a:fld>
            <a:endParaRPr lang="en-US" altLang="zh-CN"/>
          </a:p>
        </p:txBody>
      </p:sp>
      <p:pic>
        <p:nvPicPr>
          <p:cNvPr id="75778" name="Picture 2" descr="山谷"/>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75779" name="Picture 3" descr="日出1"/>
          <p:cNvPicPr>
            <a:picLocks noChangeAspect="1" noChangeArrowheads="1"/>
          </p:cNvPicPr>
          <p:nvPr/>
        </p:nvPicPr>
        <p:blipFill>
          <a:blip r:embed="rId3" cstate="print"/>
          <a:srcRect/>
          <a:stretch>
            <a:fillRect/>
          </a:stretch>
        </p:blipFill>
        <p:spPr bwMode="auto">
          <a:xfrm>
            <a:off x="0" y="0"/>
            <a:ext cx="9144000" cy="7007225"/>
          </a:xfrm>
          <a:prstGeom prst="rect">
            <a:avLst/>
          </a:prstGeom>
          <a:noFill/>
        </p:spPr>
      </p:pic>
      <p:pic>
        <p:nvPicPr>
          <p:cNvPr id="75780" name="Picture 4" descr="虎跳峡"/>
          <p:cNvPicPr>
            <a:picLocks noChangeAspect="1" noChangeArrowheads="1"/>
          </p:cNvPicPr>
          <p:nvPr/>
        </p:nvPicPr>
        <p:blipFill>
          <a:blip r:embed="rId4" cstate="print"/>
          <a:srcRect/>
          <a:stretch>
            <a:fillRect/>
          </a:stretch>
        </p:blipFill>
        <p:spPr bwMode="auto">
          <a:xfrm>
            <a:off x="0" y="0"/>
            <a:ext cx="9144000" cy="6881813"/>
          </a:xfrm>
          <a:prstGeom prst="rect">
            <a:avLst/>
          </a:prstGeom>
          <a:noFill/>
        </p:spPr>
      </p:pic>
      <p:pic>
        <p:nvPicPr>
          <p:cNvPr id="75781" name="Picture 5" descr="shanhuo"/>
          <p:cNvPicPr>
            <a:picLocks noChangeAspect="1" noChangeArrowheads="1"/>
          </p:cNvPicPr>
          <p:nvPr/>
        </p:nvPicPr>
        <p:blipFill>
          <a:blip r:embed="rId5" cstate="print"/>
          <a:srcRect/>
          <a:stretch>
            <a:fillRect/>
          </a:stretch>
        </p:blipFill>
        <p:spPr bwMode="auto">
          <a:xfrm>
            <a:off x="0" y="1588"/>
            <a:ext cx="9144000" cy="6848475"/>
          </a:xfrm>
          <a:prstGeom prst="rect">
            <a:avLst/>
          </a:prstGeom>
          <a:noFill/>
        </p:spPr>
      </p:pic>
      <p:pic>
        <p:nvPicPr>
          <p:cNvPr id="75782" name="Picture 6" descr="Wx06"/>
          <p:cNvPicPr>
            <a:picLocks noChangeAspect="1" noChangeArrowheads="1"/>
          </p:cNvPicPr>
          <p:nvPr/>
        </p:nvPicPr>
        <p:blipFill>
          <a:blip r:embed="rId6" cstate="print"/>
          <a:srcRect/>
          <a:stretch>
            <a:fillRect/>
          </a:stretch>
        </p:blipFill>
        <p:spPr bwMode="auto">
          <a:xfrm>
            <a:off x="0" y="-152400"/>
            <a:ext cx="9144000" cy="6858000"/>
          </a:xfrm>
          <a:prstGeom prst="rect">
            <a:avLst/>
          </a:prstGeom>
          <a:noFill/>
        </p:spPr>
      </p:pic>
      <p:pic>
        <p:nvPicPr>
          <p:cNvPr id="75783" name="Picture 7" descr="虎跳崖1"/>
          <p:cNvPicPr>
            <a:picLocks noChangeAspect="1" noChangeArrowheads="1"/>
          </p:cNvPicPr>
          <p:nvPr/>
        </p:nvPicPr>
        <p:blipFill>
          <a:blip r:embed="rId7" cstate="print"/>
          <a:srcRect/>
          <a:stretch>
            <a:fillRect/>
          </a:stretch>
        </p:blipFill>
        <p:spPr bwMode="auto">
          <a:xfrm>
            <a:off x="0" y="-152400"/>
            <a:ext cx="9144000" cy="6858000"/>
          </a:xfrm>
          <a:prstGeom prst="rect">
            <a:avLst/>
          </a:prstGeom>
          <a:noFill/>
        </p:spPr>
      </p:pic>
      <p:grpSp>
        <p:nvGrpSpPr>
          <p:cNvPr id="75784" name="Group 8"/>
          <p:cNvGrpSpPr>
            <a:grpSpLocks/>
          </p:cNvGrpSpPr>
          <p:nvPr/>
        </p:nvGrpSpPr>
        <p:grpSpPr bwMode="auto">
          <a:xfrm>
            <a:off x="0" y="-152400"/>
            <a:ext cx="9144000" cy="6858000"/>
            <a:chOff x="672" y="480"/>
            <a:chExt cx="4416" cy="3408"/>
          </a:xfrm>
        </p:grpSpPr>
        <p:pic>
          <p:nvPicPr>
            <p:cNvPr id="75785" name="Picture 9" descr="虎"/>
            <p:cNvPicPr>
              <a:picLocks noChangeAspect="1" noChangeArrowheads="1"/>
            </p:cNvPicPr>
            <p:nvPr/>
          </p:nvPicPr>
          <p:blipFill>
            <a:blip r:embed="rId8" cstate="print"/>
            <a:srcRect/>
            <a:stretch>
              <a:fillRect/>
            </a:stretch>
          </p:blipFill>
          <p:spPr bwMode="auto">
            <a:xfrm>
              <a:off x="672" y="480"/>
              <a:ext cx="2208" cy="1584"/>
            </a:xfrm>
            <a:prstGeom prst="rect">
              <a:avLst/>
            </a:prstGeom>
            <a:noFill/>
          </p:spPr>
        </p:pic>
        <p:pic>
          <p:nvPicPr>
            <p:cNvPr id="75786" name="Picture 10" descr="蛇"/>
            <p:cNvPicPr>
              <a:picLocks noChangeAspect="1" noChangeArrowheads="1"/>
            </p:cNvPicPr>
            <p:nvPr/>
          </p:nvPicPr>
          <p:blipFill>
            <a:blip r:embed="rId9" cstate="print"/>
            <a:srcRect/>
            <a:stretch>
              <a:fillRect/>
            </a:stretch>
          </p:blipFill>
          <p:spPr bwMode="auto">
            <a:xfrm>
              <a:off x="672" y="2064"/>
              <a:ext cx="2208" cy="1824"/>
            </a:xfrm>
            <a:prstGeom prst="rect">
              <a:avLst/>
            </a:prstGeom>
            <a:noFill/>
          </p:spPr>
        </p:pic>
        <p:pic>
          <p:nvPicPr>
            <p:cNvPr id="75787" name="Picture 11" descr="蛇"/>
            <p:cNvPicPr>
              <a:picLocks noChangeAspect="1" noChangeArrowheads="1"/>
            </p:cNvPicPr>
            <p:nvPr/>
          </p:nvPicPr>
          <p:blipFill>
            <a:blip r:embed="rId9" cstate="print"/>
            <a:srcRect/>
            <a:stretch>
              <a:fillRect/>
            </a:stretch>
          </p:blipFill>
          <p:spPr bwMode="auto">
            <a:xfrm>
              <a:off x="2880" y="2064"/>
              <a:ext cx="2208" cy="1824"/>
            </a:xfrm>
            <a:prstGeom prst="rect">
              <a:avLst/>
            </a:prstGeom>
            <a:noFill/>
          </p:spPr>
        </p:pic>
        <p:pic>
          <p:nvPicPr>
            <p:cNvPr id="75788" name="Picture 12" descr="虎"/>
            <p:cNvPicPr>
              <a:picLocks noChangeAspect="1" noChangeArrowheads="1"/>
            </p:cNvPicPr>
            <p:nvPr/>
          </p:nvPicPr>
          <p:blipFill>
            <a:blip r:embed="rId8" cstate="print"/>
            <a:srcRect/>
            <a:stretch>
              <a:fillRect/>
            </a:stretch>
          </p:blipFill>
          <p:spPr bwMode="auto">
            <a:xfrm>
              <a:off x="2880" y="480"/>
              <a:ext cx="2208" cy="1584"/>
            </a:xfrm>
            <a:prstGeom prst="rect">
              <a:avLst/>
            </a:prstGeom>
            <a:noFill/>
          </p:spPr>
        </p:pic>
      </p:grpSp>
      <p:pic>
        <p:nvPicPr>
          <p:cNvPr id="75789" name="Picture 13" descr="big44"/>
          <p:cNvPicPr>
            <a:picLocks noChangeAspect="1" noChangeArrowheads="1"/>
          </p:cNvPicPr>
          <p:nvPr/>
        </p:nvPicPr>
        <p:blipFill>
          <a:blip r:embed="rId10" cstate="print"/>
          <a:srcRect/>
          <a:stretch>
            <a:fillRect/>
          </a:stretch>
        </p:blipFill>
        <p:spPr bwMode="auto">
          <a:xfrm>
            <a:off x="0" y="0"/>
            <a:ext cx="9144000" cy="6881813"/>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afterEffect">
                                  <p:stCondLst>
                                    <p:cond delay="3000"/>
                                  </p:stCondLst>
                                  <p:childTnLst>
                                    <p:set>
                                      <p:cBhvr>
                                        <p:cTn id="6" dur="1" fill="hold">
                                          <p:stCondLst>
                                            <p:cond delay="0"/>
                                          </p:stCondLst>
                                        </p:cTn>
                                        <p:tgtEl>
                                          <p:spTgt spid="75779"/>
                                        </p:tgtEl>
                                        <p:attrNameLst>
                                          <p:attrName>style.visibility</p:attrName>
                                        </p:attrNameLst>
                                      </p:cBhvr>
                                      <p:to>
                                        <p:strVal val="visible"/>
                                      </p:to>
                                    </p:set>
                                    <p:animEffect transition="in" filter="blinds(vertical)">
                                      <p:cBhvr>
                                        <p:cTn id="7" dur="500"/>
                                        <p:tgtEl>
                                          <p:spTgt spid="75779"/>
                                        </p:tgtEl>
                                      </p:cBhvr>
                                    </p:animEffect>
                                  </p:childTnLst>
                                </p:cTn>
                              </p:par>
                            </p:childTnLst>
                          </p:cTn>
                        </p:par>
                        <p:par>
                          <p:cTn id="8" fill="hold">
                            <p:stCondLst>
                              <p:cond delay="3500"/>
                            </p:stCondLst>
                            <p:childTnLst>
                              <p:par>
                                <p:cTn id="9" presetID="4" presetClass="entr" presetSubtype="32" fill="hold" nodeType="afterEffect">
                                  <p:stCondLst>
                                    <p:cond delay="3000"/>
                                  </p:stCondLst>
                                  <p:childTnLst>
                                    <p:set>
                                      <p:cBhvr>
                                        <p:cTn id="10" dur="1" fill="hold">
                                          <p:stCondLst>
                                            <p:cond delay="0"/>
                                          </p:stCondLst>
                                        </p:cTn>
                                        <p:tgtEl>
                                          <p:spTgt spid="75780"/>
                                        </p:tgtEl>
                                        <p:attrNameLst>
                                          <p:attrName>style.visibility</p:attrName>
                                        </p:attrNameLst>
                                      </p:cBhvr>
                                      <p:to>
                                        <p:strVal val="visible"/>
                                      </p:to>
                                    </p:set>
                                    <p:animEffect transition="in" filter="box(out)">
                                      <p:cBhvr>
                                        <p:cTn id="11" dur="500"/>
                                        <p:tgtEl>
                                          <p:spTgt spid="75780"/>
                                        </p:tgtEl>
                                      </p:cBhvr>
                                    </p:animEffect>
                                  </p:childTnLst>
                                </p:cTn>
                              </p:par>
                            </p:childTnLst>
                          </p:cTn>
                        </p:par>
                        <p:par>
                          <p:cTn id="12" fill="hold">
                            <p:stCondLst>
                              <p:cond delay="7000"/>
                            </p:stCondLst>
                            <p:childTnLst>
                              <p:par>
                                <p:cTn id="13" presetID="5" presetClass="entr" presetSubtype="10" fill="hold" nodeType="afterEffect">
                                  <p:stCondLst>
                                    <p:cond delay="3000"/>
                                  </p:stCondLst>
                                  <p:childTnLst>
                                    <p:set>
                                      <p:cBhvr>
                                        <p:cTn id="14" dur="1" fill="hold">
                                          <p:stCondLst>
                                            <p:cond delay="0"/>
                                          </p:stCondLst>
                                        </p:cTn>
                                        <p:tgtEl>
                                          <p:spTgt spid="75781"/>
                                        </p:tgtEl>
                                        <p:attrNameLst>
                                          <p:attrName>style.visibility</p:attrName>
                                        </p:attrNameLst>
                                      </p:cBhvr>
                                      <p:to>
                                        <p:strVal val="visible"/>
                                      </p:to>
                                    </p:set>
                                    <p:animEffect transition="in" filter="checkerboard(across)">
                                      <p:cBhvr>
                                        <p:cTn id="15" dur="500"/>
                                        <p:tgtEl>
                                          <p:spTgt spid="75781"/>
                                        </p:tgtEl>
                                      </p:cBhvr>
                                    </p:animEffect>
                                  </p:childTnLst>
                                </p:cTn>
                              </p:par>
                            </p:childTnLst>
                          </p:cTn>
                        </p:par>
                        <p:par>
                          <p:cTn id="16" fill="hold">
                            <p:stCondLst>
                              <p:cond delay="10500"/>
                            </p:stCondLst>
                            <p:childTnLst>
                              <p:par>
                                <p:cTn id="17" presetID="9" presetClass="entr" presetSubtype="0" fill="hold" nodeType="afterEffect">
                                  <p:stCondLst>
                                    <p:cond delay="3000"/>
                                  </p:stCondLst>
                                  <p:childTnLst>
                                    <p:set>
                                      <p:cBhvr>
                                        <p:cTn id="18" dur="1" fill="hold">
                                          <p:stCondLst>
                                            <p:cond delay="0"/>
                                          </p:stCondLst>
                                        </p:cTn>
                                        <p:tgtEl>
                                          <p:spTgt spid="75782"/>
                                        </p:tgtEl>
                                        <p:attrNameLst>
                                          <p:attrName>style.visibility</p:attrName>
                                        </p:attrNameLst>
                                      </p:cBhvr>
                                      <p:to>
                                        <p:strVal val="visible"/>
                                      </p:to>
                                    </p:set>
                                    <p:animEffect transition="in" filter="dissolve">
                                      <p:cBhvr>
                                        <p:cTn id="19" dur="500"/>
                                        <p:tgtEl>
                                          <p:spTgt spid="75782"/>
                                        </p:tgtEl>
                                      </p:cBhvr>
                                    </p:animEffect>
                                  </p:childTnLst>
                                </p:cTn>
                              </p:par>
                            </p:childTnLst>
                          </p:cTn>
                        </p:par>
                        <p:par>
                          <p:cTn id="20" fill="hold">
                            <p:stCondLst>
                              <p:cond delay="14000"/>
                            </p:stCondLst>
                            <p:childTnLst>
                              <p:par>
                                <p:cTn id="21" presetID="16" presetClass="entr" presetSubtype="21" fill="hold" nodeType="afterEffect">
                                  <p:stCondLst>
                                    <p:cond delay="3000"/>
                                  </p:stCondLst>
                                  <p:childTnLst>
                                    <p:set>
                                      <p:cBhvr>
                                        <p:cTn id="22" dur="1" fill="hold">
                                          <p:stCondLst>
                                            <p:cond delay="0"/>
                                          </p:stCondLst>
                                        </p:cTn>
                                        <p:tgtEl>
                                          <p:spTgt spid="75783"/>
                                        </p:tgtEl>
                                        <p:attrNameLst>
                                          <p:attrName>style.visibility</p:attrName>
                                        </p:attrNameLst>
                                      </p:cBhvr>
                                      <p:to>
                                        <p:strVal val="visible"/>
                                      </p:to>
                                    </p:set>
                                    <p:animEffect transition="in" filter="barn(inVertical)">
                                      <p:cBhvr>
                                        <p:cTn id="23" dur="500"/>
                                        <p:tgtEl>
                                          <p:spTgt spid="75783"/>
                                        </p:tgtEl>
                                      </p:cBhvr>
                                    </p:animEffect>
                                  </p:childTnLst>
                                </p:cTn>
                              </p:par>
                            </p:childTnLst>
                          </p:cTn>
                        </p:par>
                        <p:par>
                          <p:cTn id="24" fill="hold">
                            <p:stCondLst>
                              <p:cond delay="17500"/>
                            </p:stCondLst>
                            <p:childTnLst>
                              <p:par>
                                <p:cTn id="25" presetID="16" presetClass="entr" presetSubtype="37" fill="hold" nodeType="afterEffect">
                                  <p:stCondLst>
                                    <p:cond delay="3000"/>
                                  </p:stCondLst>
                                  <p:childTnLst>
                                    <p:set>
                                      <p:cBhvr>
                                        <p:cTn id="26" dur="1" fill="hold">
                                          <p:stCondLst>
                                            <p:cond delay="0"/>
                                          </p:stCondLst>
                                        </p:cTn>
                                        <p:tgtEl>
                                          <p:spTgt spid="75784"/>
                                        </p:tgtEl>
                                        <p:attrNameLst>
                                          <p:attrName>style.visibility</p:attrName>
                                        </p:attrNameLst>
                                      </p:cBhvr>
                                      <p:to>
                                        <p:strVal val="visible"/>
                                      </p:to>
                                    </p:set>
                                    <p:animEffect transition="in" filter="barn(outVertical)">
                                      <p:cBhvr>
                                        <p:cTn id="27" dur="500"/>
                                        <p:tgtEl>
                                          <p:spTgt spid="75784"/>
                                        </p:tgtEl>
                                      </p:cBhvr>
                                    </p:animEffect>
                                  </p:childTnLst>
                                </p:cTn>
                              </p:par>
                            </p:childTnLst>
                          </p:cTn>
                        </p:par>
                        <p:par>
                          <p:cTn id="28" fill="hold">
                            <p:stCondLst>
                              <p:cond delay="21000"/>
                            </p:stCondLst>
                            <p:childTnLst>
                              <p:par>
                                <p:cTn id="29" presetID="23" presetClass="entr" presetSubtype="16" fill="hold" nodeType="afterEffect">
                                  <p:stCondLst>
                                    <p:cond delay="3000"/>
                                  </p:stCondLst>
                                  <p:childTnLst>
                                    <p:set>
                                      <p:cBhvr>
                                        <p:cTn id="30" dur="1" fill="hold">
                                          <p:stCondLst>
                                            <p:cond delay="0"/>
                                          </p:stCondLst>
                                        </p:cTn>
                                        <p:tgtEl>
                                          <p:spTgt spid="75789"/>
                                        </p:tgtEl>
                                        <p:attrNameLst>
                                          <p:attrName>style.visibility</p:attrName>
                                        </p:attrNameLst>
                                      </p:cBhvr>
                                      <p:to>
                                        <p:strVal val="visible"/>
                                      </p:to>
                                    </p:set>
                                    <p:anim calcmode="lin" valueType="num">
                                      <p:cBhvr>
                                        <p:cTn id="31" dur="500" fill="hold"/>
                                        <p:tgtEl>
                                          <p:spTgt spid="75789"/>
                                        </p:tgtEl>
                                        <p:attrNameLst>
                                          <p:attrName>ppt_w</p:attrName>
                                        </p:attrNameLst>
                                      </p:cBhvr>
                                      <p:tavLst>
                                        <p:tav tm="0">
                                          <p:val>
                                            <p:fltVal val="0"/>
                                          </p:val>
                                        </p:tav>
                                        <p:tav tm="100000">
                                          <p:val>
                                            <p:strVal val="#ppt_w"/>
                                          </p:val>
                                        </p:tav>
                                      </p:tavLst>
                                    </p:anim>
                                    <p:anim calcmode="lin" valueType="num">
                                      <p:cBhvr>
                                        <p:cTn id="32" dur="500" fill="hold"/>
                                        <p:tgtEl>
                                          <p:spTgt spid="7578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1"/>
          <p:cNvSpPr>
            <a:spLocks noGrp="1"/>
          </p:cNvSpPr>
          <p:nvPr>
            <p:ph type="dt" sz="half" idx="10"/>
          </p:nvPr>
        </p:nvSpPr>
        <p:spPr/>
        <p:txBody>
          <a:bodyPr/>
          <a:lstStyle/>
          <a:p>
            <a:fld id="{45275A11-4A70-4B2E-ADFF-685C798C1C70}" type="datetime1">
              <a:rPr lang="zh-CN" altLang="en-US"/>
              <a:pPr/>
              <a:t>2015-3-12</a:t>
            </a:fld>
            <a:endParaRPr lang="en-US" altLang="zh-CN"/>
          </a:p>
        </p:txBody>
      </p:sp>
      <p:sp>
        <p:nvSpPr>
          <p:cNvPr id="6" name="页脚占位符 2"/>
          <p:cNvSpPr>
            <a:spLocks noGrp="1"/>
          </p:cNvSpPr>
          <p:nvPr>
            <p:ph type="ftr" sz="quarter" idx="11"/>
          </p:nvPr>
        </p:nvSpPr>
        <p:spPr/>
        <p:txBody>
          <a:bodyPr/>
          <a:lstStyle/>
          <a:p>
            <a:r>
              <a:rPr lang="en-US" altLang="zh-CN"/>
              <a:t>志明课件</a:t>
            </a:r>
          </a:p>
        </p:txBody>
      </p:sp>
      <p:sp>
        <p:nvSpPr>
          <p:cNvPr id="7" name="灯片编号占位符 3"/>
          <p:cNvSpPr>
            <a:spLocks noGrp="1"/>
          </p:cNvSpPr>
          <p:nvPr>
            <p:ph type="sldNum" sz="quarter" idx="12"/>
          </p:nvPr>
        </p:nvSpPr>
        <p:spPr/>
        <p:txBody>
          <a:bodyPr/>
          <a:lstStyle/>
          <a:p>
            <a:fld id="{76B91BFD-0133-4080-AC07-430DC33D98A2}" type="slidenum">
              <a:rPr lang="en-US" altLang="zh-CN"/>
              <a:pPr/>
              <a:t>63</a:t>
            </a:fld>
            <a:endParaRPr lang="en-US" altLang="zh-CN"/>
          </a:p>
        </p:txBody>
      </p:sp>
      <p:pic>
        <p:nvPicPr>
          <p:cNvPr id="39940" name="Picture 4" descr="蜀道难"/>
          <p:cNvPicPr>
            <a:picLocks noChangeAspect="1" noChangeArrowheads="1"/>
          </p:cNvPicPr>
          <p:nvPr/>
        </p:nvPicPr>
        <p:blipFill>
          <a:blip r:embed="rId2" cstate="print"/>
          <a:srcRect/>
          <a:stretch>
            <a:fillRect/>
          </a:stretch>
        </p:blipFill>
        <p:spPr bwMode="auto">
          <a:xfrm>
            <a:off x="0" y="14288"/>
            <a:ext cx="9144000" cy="6829425"/>
          </a:xfrm>
          <a:prstGeom prst="rect">
            <a:avLst/>
          </a:prstGeom>
          <a:noFill/>
        </p:spPr>
      </p:pic>
      <p:sp>
        <p:nvSpPr>
          <p:cNvPr id="39941" name="Text Box 5"/>
          <p:cNvSpPr txBox="1">
            <a:spLocks noChangeArrowheads="1"/>
          </p:cNvSpPr>
          <p:nvPr/>
        </p:nvSpPr>
        <p:spPr bwMode="auto">
          <a:xfrm>
            <a:off x="684213" y="1412875"/>
            <a:ext cx="7775575" cy="1555750"/>
          </a:xfrm>
          <a:prstGeom prst="rect">
            <a:avLst/>
          </a:prstGeom>
          <a:noFill/>
          <a:ln w="9525">
            <a:noFill/>
            <a:miter lim="800000"/>
            <a:headEnd/>
            <a:tailEnd/>
          </a:ln>
          <a:effectLst/>
        </p:spPr>
        <p:txBody>
          <a:bodyPr>
            <a:spAutoFit/>
          </a:bodyPr>
          <a:lstStyle/>
          <a:p>
            <a:pPr>
              <a:spcBef>
                <a:spcPct val="50000"/>
              </a:spcBef>
            </a:pPr>
            <a:r>
              <a:rPr lang="zh-CN" altLang="en-US" sz="9600" b="1">
                <a:solidFill>
                  <a:srgbClr val="FF0000"/>
                </a:solidFill>
                <a:ea typeface="华文彩云" pitchFamily="2" charset="-122"/>
              </a:rPr>
              <a:t>同学们再见！</a:t>
            </a:r>
          </a:p>
        </p:txBody>
      </p:sp>
      <p:sp>
        <p:nvSpPr>
          <p:cNvPr id="39943" name="Text Box 7"/>
          <p:cNvSpPr txBox="1">
            <a:spLocks noChangeArrowheads="1"/>
          </p:cNvSpPr>
          <p:nvPr/>
        </p:nvSpPr>
        <p:spPr bwMode="auto">
          <a:xfrm>
            <a:off x="2051050" y="4076700"/>
            <a:ext cx="5976938" cy="1433513"/>
          </a:xfrm>
          <a:prstGeom prst="rect">
            <a:avLst/>
          </a:prstGeom>
          <a:noFill/>
          <a:ln w="9525">
            <a:noFill/>
            <a:miter lim="800000"/>
            <a:headEnd/>
            <a:tailEnd/>
          </a:ln>
          <a:effectLst/>
        </p:spPr>
        <p:txBody>
          <a:bodyPr>
            <a:spAutoFit/>
          </a:bodyPr>
          <a:lstStyle/>
          <a:p>
            <a:pPr>
              <a:spcBef>
                <a:spcPct val="50000"/>
              </a:spcBef>
            </a:pPr>
            <a:r>
              <a:rPr lang="zh-CN" altLang="en-US" sz="8800" b="1">
                <a:solidFill>
                  <a:schemeClr val="bg1"/>
                </a:solidFill>
                <a:ea typeface="华文行楷" pitchFamily="2" charset="-122"/>
              </a:rPr>
              <a:t>要背会呀！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9940"/>
                                        </p:tgtEl>
                                        <p:attrNameLst>
                                          <p:attrName>style.visibility</p:attrName>
                                        </p:attrNameLst>
                                      </p:cBhvr>
                                      <p:to>
                                        <p:strVal val="visible"/>
                                      </p:to>
                                    </p:set>
                                    <p:anim calcmode="lin" valueType="num">
                                      <p:cBhvr additive="base">
                                        <p:cTn id="7" dur="2000" fill="hold"/>
                                        <p:tgtEl>
                                          <p:spTgt spid="39940"/>
                                        </p:tgtEl>
                                        <p:attrNameLst>
                                          <p:attrName>ppt_x</p:attrName>
                                        </p:attrNameLst>
                                      </p:cBhvr>
                                      <p:tavLst>
                                        <p:tav tm="0">
                                          <p:val>
                                            <p:strVal val="#ppt_x"/>
                                          </p:val>
                                        </p:tav>
                                        <p:tav tm="100000">
                                          <p:val>
                                            <p:strVal val="#ppt_x"/>
                                          </p:val>
                                        </p:tav>
                                      </p:tavLst>
                                    </p:anim>
                                    <p:anim calcmode="lin" valueType="num">
                                      <p:cBhvr additive="base">
                                        <p:cTn id="8" dur="2000" fill="hold"/>
                                        <p:tgtEl>
                                          <p:spTgt spid="399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nodeType="clickEffect">
                                  <p:stCondLst>
                                    <p:cond delay="0"/>
                                  </p:stCondLst>
                                  <p:childTnLst>
                                    <p:set>
                                      <p:cBhvr>
                                        <p:cTn id="12" dur="1" fill="hold">
                                          <p:stCondLst>
                                            <p:cond delay="0"/>
                                          </p:stCondLst>
                                        </p:cTn>
                                        <p:tgtEl>
                                          <p:spTgt spid="39941">
                                            <p:txEl>
                                              <p:pRg st="0" end="0"/>
                                            </p:txEl>
                                          </p:spTgt>
                                        </p:tgtEl>
                                        <p:attrNameLst>
                                          <p:attrName>style.visibility</p:attrName>
                                        </p:attrNameLst>
                                      </p:cBhvr>
                                      <p:to>
                                        <p:strVal val="visible"/>
                                      </p:to>
                                    </p:set>
                                    <p:anim calcmode="lin" valueType="num">
                                      <p:cBhvr>
                                        <p:cTn id="13" dur="1000" fill="hold"/>
                                        <p:tgtEl>
                                          <p:spTgt spid="39941">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39941">
                                            <p:txEl>
                                              <p:pRg st="0" end="0"/>
                                            </p:txEl>
                                          </p:spTgt>
                                        </p:tgtEl>
                                        <p:attrNameLst>
                                          <p:attrName>ppt_h</p:attrName>
                                        </p:attrNameLst>
                                      </p:cBhvr>
                                      <p:tavLst>
                                        <p:tav tm="0">
                                          <p:val>
                                            <p:fltVal val="0"/>
                                          </p:val>
                                        </p:tav>
                                        <p:tav tm="100000">
                                          <p:val>
                                            <p:strVal val="#ppt_h"/>
                                          </p:val>
                                        </p:tav>
                                      </p:tavLst>
                                    </p:anim>
                                    <p:anim calcmode="lin" valueType="num">
                                      <p:cBhvr>
                                        <p:cTn id="15" dur="1000" fill="hold"/>
                                        <p:tgtEl>
                                          <p:spTgt spid="39941">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9941">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日期占位符 3"/>
          <p:cNvSpPr>
            <a:spLocks noGrp="1"/>
          </p:cNvSpPr>
          <p:nvPr>
            <p:ph type="dt" sz="half" idx="10"/>
          </p:nvPr>
        </p:nvSpPr>
        <p:spPr/>
        <p:txBody>
          <a:bodyPr/>
          <a:lstStyle/>
          <a:p>
            <a:fld id="{6A2BC4C1-7235-414E-AFFD-9AF2E775489C}" type="datetime1">
              <a:rPr lang="zh-CN" altLang="en-US"/>
              <a:pPr/>
              <a:t>2015-3-12</a:t>
            </a:fld>
            <a:endParaRPr lang="en-US" altLang="zh-CN"/>
          </a:p>
        </p:txBody>
      </p:sp>
      <p:sp>
        <p:nvSpPr>
          <p:cNvPr id="7" name="页脚占位符 4"/>
          <p:cNvSpPr>
            <a:spLocks noGrp="1"/>
          </p:cNvSpPr>
          <p:nvPr>
            <p:ph type="ftr" sz="quarter" idx="11"/>
          </p:nvPr>
        </p:nvSpPr>
        <p:spPr/>
        <p:txBody>
          <a:bodyPr/>
          <a:lstStyle/>
          <a:p>
            <a:r>
              <a:rPr lang="en-US" altLang="zh-CN"/>
              <a:t>志明课件</a:t>
            </a:r>
          </a:p>
        </p:txBody>
      </p:sp>
      <p:sp>
        <p:nvSpPr>
          <p:cNvPr id="8" name="灯片编号占位符 5"/>
          <p:cNvSpPr>
            <a:spLocks noGrp="1"/>
          </p:cNvSpPr>
          <p:nvPr>
            <p:ph type="sldNum" sz="quarter" idx="12"/>
          </p:nvPr>
        </p:nvSpPr>
        <p:spPr/>
        <p:txBody>
          <a:bodyPr/>
          <a:lstStyle/>
          <a:p>
            <a:fld id="{03298492-F9E3-4620-B06A-0D005AD10114}" type="slidenum">
              <a:rPr lang="en-US" altLang="zh-CN"/>
              <a:pPr/>
              <a:t>64</a:t>
            </a:fld>
            <a:endParaRPr lang="en-US" altLang="zh-CN"/>
          </a:p>
        </p:txBody>
      </p:sp>
      <p:sp>
        <p:nvSpPr>
          <p:cNvPr id="50178" name="Rectangle 2"/>
          <p:cNvSpPr>
            <a:spLocks noGrp="1" noChangeArrowheads="1"/>
          </p:cNvSpPr>
          <p:nvPr>
            <p:ph type="title"/>
          </p:nvPr>
        </p:nvSpPr>
        <p:spPr>
          <a:xfrm>
            <a:off x="685800" y="0"/>
            <a:ext cx="7772400" cy="1143000"/>
          </a:xfrm>
        </p:spPr>
        <p:txBody>
          <a:bodyPr/>
          <a:lstStyle/>
          <a:p>
            <a:r>
              <a:rPr lang="en-US" altLang="zh-CN" sz="6000" b="1">
                <a:ea typeface="隶书" pitchFamily="49" charset="-122"/>
              </a:rPr>
              <a:t>  </a:t>
            </a:r>
            <a:endParaRPr lang="en-US" altLang="zh-CN" sz="3600" b="1">
              <a:ea typeface="隶书" pitchFamily="49" charset="-122"/>
            </a:endParaRPr>
          </a:p>
        </p:txBody>
      </p:sp>
      <p:graphicFrame>
        <p:nvGraphicFramePr>
          <p:cNvPr id="50179" name="Object 3"/>
          <p:cNvGraphicFramePr>
            <a:graphicFrameLocks noChangeAspect="1"/>
          </p:cNvGraphicFramePr>
          <p:nvPr>
            <p:ph idx="1"/>
          </p:nvPr>
        </p:nvGraphicFramePr>
        <p:xfrm>
          <a:off x="2405063" y="1600200"/>
          <a:ext cx="4333875" cy="4525963"/>
        </p:xfrm>
        <a:graphic>
          <a:graphicData uri="http://schemas.openxmlformats.org/presentationml/2006/ole">
            <p:oleObj spid="_x0000_s50179" name="BMP 图象" r:id="rId3" imgW="1800476" imgH="1809524" progId="Paint.Picture">
              <p:embed/>
            </p:oleObj>
          </a:graphicData>
        </a:graphic>
      </p:graphicFrame>
      <p:pic>
        <p:nvPicPr>
          <p:cNvPr id="50180" name="Picture 4" descr="山15"/>
          <p:cNvPicPr>
            <a:picLocks noChangeAspect="1" noChangeArrowheads="1"/>
          </p:cNvPicPr>
          <p:nvPr/>
        </p:nvPicPr>
        <p:blipFill>
          <a:blip r:embed="rId4" cstate="print"/>
          <a:srcRect/>
          <a:stretch>
            <a:fillRect/>
          </a:stretch>
        </p:blipFill>
        <p:spPr bwMode="auto">
          <a:xfrm>
            <a:off x="0" y="0"/>
            <a:ext cx="9144000" cy="6858000"/>
          </a:xfrm>
          <a:prstGeom prst="rect">
            <a:avLst/>
          </a:prstGeom>
          <a:noFill/>
        </p:spPr>
      </p:pic>
      <p:sp>
        <p:nvSpPr>
          <p:cNvPr id="50182" name="Rectangle 6"/>
          <p:cNvSpPr>
            <a:spLocks noGrp="1" noChangeArrowheads="1"/>
          </p:cNvSpPr>
          <p:nvPr>
            <p:ph type="body" idx="4294967295"/>
          </p:nvPr>
        </p:nvSpPr>
        <p:spPr/>
        <p:txBody>
          <a:bodyPr/>
          <a:lstStyle/>
          <a:p>
            <a:pPr>
              <a:lnSpc>
                <a:spcPct val="90000"/>
              </a:lnSpc>
              <a:buFontTx/>
              <a:buNone/>
            </a:pPr>
            <a:r>
              <a:rPr lang="en-US" altLang="zh-CN" sz="11000" b="1">
                <a:solidFill>
                  <a:schemeClr val="accent1"/>
                </a:solidFill>
                <a:ea typeface="华文行楷" pitchFamily="2" charset="-122"/>
              </a:rPr>
              <a:t>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43B005F0-3251-4779-AA12-880A4F291997}" type="datetime1">
              <a:rPr lang="zh-CN" altLang="en-US"/>
              <a:pPr/>
              <a:t>2015-3-12</a:t>
            </a:fld>
            <a:endParaRPr lang="en-US" altLang="zh-CN"/>
          </a:p>
        </p:txBody>
      </p:sp>
      <p:sp>
        <p:nvSpPr>
          <p:cNvPr id="5" name="页脚占位符 4"/>
          <p:cNvSpPr>
            <a:spLocks noGrp="1"/>
          </p:cNvSpPr>
          <p:nvPr>
            <p:ph type="ftr" sz="quarter" idx="11"/>
          </p:nvPr>
        </p:nvSpPr>
        <p:spPr/>
        <p:txBody>
          <a:bodyPr/>
          <a:lstStyle/>
          <a:p>
            <a:r>
              <a:rPr lang="en-US" altLang="zh-CN"/>
              <a:t>志明课件</a:t>
            </a:r>
          </a:p>
        </p:txBody>
      </p:sp>
      <p:sp>
        <p:nvSpPr>
          <p:cNvPr id="6" name="灯片编号占位符 5"/>
          <p:cNvSpPr>
            <a:spLocks noGrp="1"/>
          </p:cNvSpPr>
          <p:nvPr>
            <p:ph type="sldNum" sz="quarter" idx="12"/>
          </p:nvPr>
        </p:nvSpPr>
        <p:spPr/>
        <p:txBody>
          <a:bodyPr/>
          <a:lstStyle/>
          <a:p>
            <a:fld id="{73559671-DDFF-41E0-AAC0-FC4978F88CBB}" type="slidenum">
              <a:rPr lang="en-US" altLang="zh-CN"/>
              <a:pPr/>
              <a:t>7</a:t>
            </a:fld>
            <a:endParaRPr lang="en-US" altLang="zh-CN"/>
          </a:p>
        </p:txBody>
      </p:sp>
      <p:sp>
        <p:nvSpPr>
          <p:cNvPr id="67586" name="Rectangle 2"/>
          <p:cNvSpPr>
            <a:spLocks noGrp="1" noChangeArrowheads="1"/>
          </p:cNvSpPr>
          <p:nvPr>
            <p:ph type="title"/>
          </p:nvPr>
        </p:nvSpPr>
        <p:spPr>
          <a:xfrm>
            <a:off x="533400" y="0"/>
            <a:ext cx="7772400" cy="1143000"/>
          </a:xfrm>
        </p:spPr>
        <p:txBody>
          <a:bodyPr/>
          <a:lstStyle/>
          <a:p>
            <a:r>
              <a:rPr lang="en-US" altLang="zh-CN">
                <a:solidFill>
                  <a:schemeClr val="accent2"/>
                </a:solidFill>
              </a:rPr>
              <a:t>《</a:t>
            </a:r>
            <a:r>
              <a:rPr lang="zh-CN" altLang="en-US">
                <a:solidFill>
                  <a:schemeClr val="accent2"/>
                </a:solidFill>
              </a:rPr>
              <a:t>蜀道难</a:t>
            </a:r>
            <a:r>
              <a:rPr lang="en-US" altLang="zh-CN">
                <a:solidFill>
                  <a:schemeClr val="accent2"/>
                </a:solidFill>
              </a:rPr>
              <a:t>》</a:t>
            </a:r>
            <a:r>
              <a:rPr lang="zh-CN" altLang="en-US">
                <a:solidFill>
                  <a:schemeClr val="accent2"/>
                </a:solidFill>
              </a:rPr>
              <a:t>的写作背景及目的</a:t>
            </a:r>
          </a:p>
        </p:txBody>
      </p:sp>
      <p:sp>
        <p:nvSpPr>
          <p:cNvPr id="67587" name="Rectangle 3"/>
          <p:cNvSpPr>
            <a:spLocks noGrp="1" noChangeArrowheads="1"/>
          </p:cNvSpPr>
          <p:nvPr>
            <p:ph idx="1"/>
          </p:nvPr>
        </p:nvSpPr>
        <p:spPr>
          <a:xfrm>
            <a:off x="0" y="1219200"/>
            <a:ext cx="9144000" cy="5638800"/>
          </a:xfrm>
        </p:spPr>
        <p:txBody>
          <a:bodyPr/>
          <a:lstStyle/>
          <a:p>
            <a:r>
              <a:rPr lang="en-US" altLang="zh-CN"/>
              <a:t>       </a:t>
            </a:r>
            <a:r>
              <a:rPr lang="zh-CN" altLang="en-US" sz="2800">
                <a:solidFill>
                  <a:schemeClr val="bg1"/>
                </a:solidFill>
              </a:rPr>
              <a:t>唐代蜀中商业经济极为发达，入蜀的人乐不思返，而没有认识到这一地区形势险要，自古为封建割据之地，随时有发生叛乱的可能。</a:t>
            </a:r>
          </a:p>
          <a:p>
            <a:r>
              <a:rPr lang="zh-CN" altLang="en-US" sz="2800">
                <a:solidFill>
                  <a:schemeClr val="bg1"/>
                </a:solidFill>
              </a:rPr>
              <a:t>        这首诗大约是开元十九年（</a:t>
            </a:r>
            <a:r>
              <a:rPr lang="en-US" altLang="zh-CN" sz="2800">
                <a:solidFill>
                  <a:schemeClr val="bg1"/>
                </a:solidFill>
              </a:rPr>
              <a:t>731</a:t>
            </a:r>
            <a:r>
              <a:rPr lang="zh-CN" altLang="en-US" sz="2800">
                <a:solidFill>
                  <a:schemeClr val="bg1"/>
                </a:solidFill>
              </a:rPr>
              <a:t>）李白初入长安之作。</a:t>
            </a:r>
            <a:r>
              <a:rPr lang="en-US" altLang="zh-CN" sz="2800">
                <a:solidFill>
                  <a:schemeClr val="bg1"/>
                </a:solidFill>
              </a:rPr>
              <a:t>《</a:t>
            </a:r>
            <a:r>
              <a:rPr lang="zh-CN" altLang="en-US" sz="2800">
                <a:solidFill>
                  <a:schemeClr val="bg1"/>
                </a:solidFill>
              </a:rPr>
              <a:t>蜀道难</a:t>
            </a:r>
            <a:r>
              <a:rPr lang="en-US" altLang="zh-CN" sz="2800">
                <a:solidFill>
                  <a:schemeClr val="bg1"/>
                </a:solidFill>
              </a:rPr>
              <a:t>》</a:t>
            </a:r>
            <a:r>
              <a:rPr lang="zh-CN" altLang="en-US" sz="2800">
                <a:solidFill>
                  <a:schemeClr val="bg1"/>
                </a:solidFill>
              </a:rPr>
              <a:t>是乐府古题，古辞都以蜀道险阻为内容，寓有功业难成之意。正是这一点，触动了李白初入长安追求功名未成的心事。当友人入蜀时，，他便用这一古题写诗送别友人。</a:t>
            </a:r>
            <a:r>
              <a:rPr lang="zh-CN" altLang="en-US" sz="2800" u="sng">
                <a:solidFill>
                  <a:schemeClr val="bg1"/>
                </a:solidFill>
              </a:rPr>
              <a:t>诗中极力描绘入蜀道路的艰难险阻，表达对蜀中军阀割据作乱和友人旅蜀安危的担忧，更借此抒发世道艰难，志士功业难成的悲愤。</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3EF298A-87FC-4A40-82BE-C496692237AB}" type="datetime1">
              <a:rPr lang="zh-CN" altLang="en-US"/>
              <a:pPr/>
              <a:t>2015-3-12</a:t>
            </a:fld>
            <a:endParaRPr lang="en-US" altLang="zh-CN"/>
          </a:p>
        </p:txBody>
      </p:sp>
      <p:sp>
        <p:nvSpPr>
          <p:cNvPr id="5" name="页脚占位符 4"/>
          <p:cNvSpPr>
            <a:spLocks noGrp="1"/>
          </p:cNvSpPr>
          <p:nvPr>
            <p:ph type="ftr" sz="quarter" idx="11"/>
          </p:nvPr>
        </p:nvSpPr>
        <p:spPr/>
        <p:txBody>
          <a:bodyPr/>
          <a:lstStyle/>
          <a:p>
            <a:r>
              <a:rPr lang="en-US" altLang="zh-CN"/>
              <a:t>志明课件</a:t>
            </a:r>
          </a:p>
        </p:txBody>
      </p:sp>
      <p:sp>
        <p:nvSpPr>
          <p:cNvPr id="6" name="灯片编号占位符 5"/>
          <p:cNvSpPr>
            <a:spLocks noGrp="1"/>
          </p:cNvSpPr>
          <p:nvPr>
            <p:ph type="sldNum" sz="quarter" idx="12"/>
          </p:nvPr>
        </p:nvSpPr>
        <p:spPr/>
        <p:txBody>
          <a:bodyPr/>
          <a:lstStyle/>
          <a:p>
            <a:fld id="{B9CF1F05-E647-4DFB-891F-D21375C3518E}" type="slidenum">
              <a:rPr lang="en-US" altLang="zh-CN"/>
              <a:pPr/>
              <a:t>8</a:t>
            </a:fld>
            <a:endParaRPr lang="en-US" altLang="zh-CN"/>
          </a:p>
        </p:txBody>
      </p:sp>
      <p:sp>
        <p:nvSpPr>
          <p:cNvPr id="51202" name="Rectangle 2"/>
          <p:cNvSpPr>
            <a:spLocks noGrp="1" noChangeArrowheads="1"/>
          </p:cNvSpPr>
          <p:nvPr>
            <p:ph type="title"/>
          </p:nvPr>
        </p:nvSpPr>
        <p:spPr>
          <a:xfrm>
            <a:off x="685800" y="0"/>
            <a:ext cx="7772400" cy="990600"/>
          </a:xfrm>
        </p:spPr>
        <p:txBody>
          <a:bodyPr/>
          <a:lstStyle/>
          <a:p>
            <a:r>
              <a:rPr lang="zh-CN" altLang="en-US"/>
              <a:t>疏通字词，看图背诵</a:t>
            </a:r>
          </a:p>
        </p:txBody>
      </p:sp>
      <p:sp>
        <p:nvSpPr>
          <p:cNvPr id="51203" name="Rectangle 3"/>
          <p:cNvSpPr>
            <a:spLocks noGrp="1" noChangeArrowheads="1"/>
          </p:cNvSpPr>
          <p:nvPr>
            <p:ph idx="1"/>
          </p:nvPr>
        </p:nvSpPr>
        <p:spPr>
          <a:xfrm>
            <a:off x="0" y="1447800"/>
            <a:ext cx="9144000" cy="5791200"/>
          </a:xfrm>
        </p:spPr>
        <p:txBody>
          <a:bodyPr/>
          <a:lstStyle/>
          <a:p>
            <a:r>
              <a:rPr lang="zh-CN" altLang="en-US">
                <a:solidFill>
                  <a:schemeClr val="bg1"/>
                </a:solidFill>
              </a:rPr>
              <a:t>噫吁</a:t>
            </a:r>
            <a:r>
              <a:rPr lang="zh-CN" altLang="en-US" baseline="16000">
                <a:solidFill>
                  <a:schemeClr val="bg1"/>
                </a:solidFill>
              </a:rPr>
              <a:t> 口</a:t>
            </a:r>
            <a:r>
              <a:rPr lang="zh-CN" altLang="en-US">
                <a:solidFill>
                  <a:schemeClr val="bg1"/>
                </a:solidFill>
              </a:rPr>
              <a:t>戏（</a:t>
            </a:r>
            <a:r>
              <a:rPr lang="en-US" altLang="zh-CN">
                <a:solidFill>
                  <a:schemeClr val="bg1"/>
                </a:solidFill>
              </a:rPr>
              <a:t>yī xū xī</a:t>
            </a:r>
            <a:r>
              <a:rPr lang="zh-CN" altLang="en-US">
                <a:solidFill>
                  <a:schemeClr val="bg1"/>
                </a:solidFill>
              </a:rPr>
              <a:t>） 鱼凫（</a:t>
            </a:r>
            <a:r>
              <a:rPr lang="en-US" altLang="zh-CN">
                <a:solidFill>
                  <a:schemeClr val="bg1"/>
                </a:solidFill>
              </a:rPr>
              <a:t>yú fú</a:t>
            </a:r>
            <a:r>
              <a:rPr lang="zh-CN" altLang="en-US">
                <a:solidFill>
                  <a:schemeClr val="bg1"/>
                </a:solidFill>
              </a:rPr>
              <a:t>）</a:t>
            </a:r>
          </a:p>
          <a:p>
            <a:r>
              <a:rPr lang="zh-CN" altLang="en-US">
                <a:solidFill>
                  <a:schemeClr val="bg1"/>
                </a:solidFill>
              </a:rPr>
              <a:t>猿猱（</a:t>
            </a:r>
            <a:r>
              <a:rPr lang="en-US" altLang="zh-CN">
                <a:solidFill>
                  <a:schemeClr val="bg1"/>
                </a:solidFill>
              </a:rPr>
              <a:t>náo</a:t>
            </a:r>
            <a:r>
              <a:rPr lang="zh-CN" altLang="en-US">
                <a:solidFill>
                  <a:schemeClr val="bg1"/>
                </a:solidFill>
              </a:rPr>
              <a:t>）                扪（</a:t>
            </a:r>
            <a:r>
              <a:rPr lang="en-US" altLang="zh-CN">
                <a:solidFill>
                  <a:schemeClr val="bg1"/>
                </a:solidFill>
              </a:rPr>
              <a:t>mén</a:t>
            </a:r>
            <a:r>
              <a:rPr lang="zh-CN" altLang="en-US">
                <a:solidFill>
                  <a:schemeClr val="bg1"/>
                </a:solidFill>
              </a:rPr>
              <a:t>）参（</a:t>
            </a:r>
            <a:r>
              <a:rPr lang="en-US" altLang="zh-CN">
                <a:solidFill>
                  <a:schemeClr val="bg1"/>
                </a:solidFill>
              </a:rPr>
              <a:t>shēn</a:t>
            </a:r>
            <a:r>
              <a:rPr lang="zh-CN" altLang="en-US">
                <a:solidFill>
                  <a:schemeClr val="bg1"/>
                </a:solidFill>
              </a:rPr>
              <a:t>）历井</a:t>
            </a:r>
          </a:p>
          <a:p>
            <a:r>
              <a:rPr lang="zh-CN" altLang="en-US">
                <a:solidFill>
                  <a:schemeClr val="bg1"/>
                </a:solidFill>
              </a:rPr>
              <a:t>膺（</a:t>
            </a:r>
            <a:r>
              <a:rPr lang="en-US" altLang="zh-CN">
                <a:solidFill>
                  <a:schemeClr val="bg1"/>
                </a:solidFill>
              </a:rPr>
              <a:t>yīng</a:t>
            </a:r>
            <a:r>
              <a:rPr lang="zh-CN" altLang="en-US">
                <a:solidFill>
                  <a:schemeClr val="bg1"/>
                </a:solidFill>
              </a:rPr>
              <a:t>）                  巉（</a:t>
            </a:r>
            <a:r>
              <a:rPr lang="en-US" altLang="zh-CN">
                <a:solidFill>
                  <a:schemeClr val="bg1"/>
                </a:solidFill>
              </a:rPr>
              <a:t>chán</a:t>
            </a:r>
            <a:r>
              <a:rPr lang="zh-CN" altLang="en-US">
                <a:solidFill>
                  <a:schemeClr val="bg1"/>
                </a:solidFill>
              </a:rPr>
              <a:t>）岩</a:t>
            </a:r>
          </a:p>
          <a:p>
            <a:r>
              <a:rPr lang="zh-CN" altLang="en-US">
                <a:solidFill>
                  <a:schemeClr val="bg1"/>
                </a:solidFill>
              </a:rPr>
              <a:t>飞湍（</a:t>
            </a:r>
            <a:r>
              <a:rPr lang="en-US" altLang="zh-CN">
                <a:solidFill>
                  <a:schemeClr val="bg1"/>
                </a:solidFill>
              </a:rPr>
              <a:t>tuān</a:t>
            </a:r>
            <a:r>
              <a:rPr lang="zh-CN" altLang="en-US">
                <a:solidFill>
                  <a:schemeClr val="bg1"/>
                </a:solidFill>
              </a:rPr>
              <a:t>）               喧豗（</a:t>
            </a:r>
            <a:r>
              <a:rPr lang="en-US" altLang="zh-CN">
                <a:solidFill>
                  <a:schemeClr val="bg1"/>
                </a:solidFill>
              </a:rPr>
              <a:t>huī</a:t>
            </a:r>
            <a:r>
              <a:rPr lang="zh-CN" altLang="en-US">
                <a:solidFill>
                  <a:schemeClr val="bg1"/>
                </a:solidFill>
              </a:rPr>
              <a:t>）</a:t>
            </a:r>
          </a:p>
          <a:p>
            <a:r>
              <a:rPr lang="zh-CN" altLang="en-US" sz="3600" u="sng" baseline="16000">
                <a:solidFill>
                  <a:schemeClr val="bg1"/>
                </a:solidFill>
              </a:rPr>
              <a:t>石冰</a:t>
            </a:r>
            <a:r>
              <a:rPr lang="zh-CN" altLang="en-US">
                <a:solidFill>
                  <a:schemeClr val="bg1"/>
                </a:solidFill>
              </a:rPr>
              <a:t>（</a:t>
            </a:r>
            <a:r>
              <a:rPr lang="en-US" altLang="zh-CN">
                <a:solidFill>
                  <a:schemeClr val="bg1"/>
                </a:solidFill>
              </a:rPr>
              <a:t>pīng</a:t>
            </a:r>
            <a:r>
              <a:rPr lang="zh-CN" altLang="en-US">
                <a:solidFill>
                  <a:schemeClr val="bg1"/>
                </a:solidFill>
              </a:rPr>
              <a:t>）崖            万壑（</a:t>
            </a:r>
            <a:r>
              <a:rPr lang="en-US" altLang="zh-CN">
                <a:solidFill>
                  <a:schemeClr val="bg1"/>
                </a:solidFill>
              </a:rPr>
              <a:t>hè</a:t>
            </a:r>
            <a:r>
              <a:rPr lang="zh-CN" altLang="en-US">
                <a:solidFill>
                  <a:schemeClr val="bg1"/>
                </a:solidFill>
              </a:rPr>
              <a:t>）</a:t>
            </a:r>
          </a:p>
          <a:p>
            <a:r>
              <a:rPr lang="zh-CN" altLang="en-US">
                <a:solidFill>
                  <a:schemeClr val="bg1"/>
                </a:solidFill>
              </a:rPr>
              <a:t>峥嵘（</a:t>
            </a:r>
            <a:r>
              <a:rPr lang="en-US" altLang="zh-CN">
                <a:solidFill>
                  <a:schemeClr val="bg1"/>
                </a:solidFill>
              </a:rPr>
              <a:t>zhēngróng</a:t>
            </a:r>
            <a:r>
              <a:rPr lang="zh-CN" altLang="en-US">
                <a:solidFill>
                  <a:schemeClr val="bg1"/>
                </a:solidFill>
              </a:rPr>
              <a:t>）     崔嵬（</a:t>
            </a:r>
            <a:r>
              <a:rPr lang="en-US" altLang="zh-CN">
                <a:solidFill>
                  <a:schemeClr val="bg1"/>
                </a:solidFill>
              </a:rPr>
              <a:t>cuīwéi</a:t>
            </a:r>
            <a:r>
              <a:rPr lang="zh-CN" altLang="en-US">
                <a:solidFill>
                  <a:schemeClr val="bg1"/>
                </a:solidFill>
              </a:rPr>
              <a:t>）</a:t>
            </a:r>
          </a:p>
          <a:p>
            <a:r>
              <a:rPr lang="zh-CN" altLang="en-US">
                <a:solidFill>
                  <a:schemeClr val="bg1"/>
                </a:solidFill>
              </a:rPr>
              <a:t>吮（</a:t>
            </a:r>
            <a:r>
              <a:rPr lang="en-US" altLang="zh-CN">
                <a:solidFill>
                  <a:schemeClr val="bg1"/>
                </a:solidFill>
              </a:rPr>
              <a:t>shǔn</a:t>
            </a:r>
            <a:r>
              <a:rPr lang="zh-CN" altLang="en-US">
                <a:solidFill>
                  <a:schemeClr val="bg1"/>
                </a:solidFill>
              </a:rPr>
              <a:t>）血               咨嗟（</a:t>
            </a:r>
            <a:r>
              <a:rPr lang="en-US" altLang="zh-CN">
                <a:solidFill>
                  <a:schemeClr val="bg1"/>
                </a:solidFill>
              </a:rPr>
              <a:t>zījiē</a:t>
            </a:r>
            <a:r>
              <a:rPr lang="zh-CN" altLang="en-US">
                <a:solidFill>
                  <a:schemeClr val="bg1"/>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 calcmode="lin" valueType="num">
                                      <p:cBhvr additive="base">
                                        <p:cTn id="7" dur="500" fill="hold"/>
                                        <p:tgtEl>
                                          <p:spTgt spid="5120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1203">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arbrake.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1203">
                                            <p:txEl>
                                              <p:pRg st="1" end="1"/>
                                            </p:txEl>
                                          </p:spTgt>
                                        </p:tgtEl>
                                        <p:attrNameLst>
                                          <p:attrName>style.visibility</p:attrName>
                                        </p:attrNameLst>
                                      </p:cBhvr>
                                      <p:to>
                                        <p:strVal val="visible"/>
                                      </p:to>
                                    </p:set>
                                    <p:anim calcmode="lin" valueType="num">
                                      <p:cBhvr additive="base">
                                        <p:cTn id="13" dur="500" fill="hold"/>
                                        <p:tgtEl>
                                          <p:spTgt spid="5120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51203">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carbrake.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1203">
                                            <p:txEl>
                                              <p:pRg st="2" end="2"/>
                                            </p:txEl>
                                          </p:spTgt>
                                        </p:tgtEl>
                                        <p:attrNameLst>
                                          <p:attrName>style.visibility</p:attrName>
                                        </p:attrNameLst>
                                      </p:cBhvr>
                                      <p:to>
                                        <p:strVal val="visible"/>
                                      </p:to>
                                    </p:set>
                                    <p:anim calcmode="lin" valueType="num">
                                      <p:cBhvr additive="base">
                                        <p:cTn id="19" dur="500" fill="hold"/>
                                        <p:tgtEl>
                                          <p:spTgt spid="5120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51203">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carbrake.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51203">
                                            <p:txEl>
                                              <p:pRg st="3" end="3"/>
                                            </p:txEl>
                                          </p:spTgt>
                                        </p:tgtEl>
                                        <p:attrNameLst>
                                          <p:attrName>style.visibility</p:attrName>
                                        </p:attrNameLst>
                                      </p:cBhvr>
                                      <p:to>
                                        <p:strVal val="visible"/>
                                      </p:to>
                                    </p:set>
                                    <p:anim calcmode="lin" valueType="num">
                                      <p:cBhvr additive="base">
                                        <p:cTn id="25" dur="500" fill="hold"/>
                                        <p:tgtEl>
                                          <p:spTgt spid="5120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51203">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carbrake.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51203">
                                            <p:txEl>
                                              <p:pRg st="4" end="4"/>
                                            </p:txEl>
                                          </p:spTgt>
                                        </p:tgtEl>
                                        <p:attrNameLst>
                                          <p:attrName>style.visibility</p:attrName>
                                        </p:attrNameLst>
                                      </p:cBhvr>
                                      <p:to>
                                        <p:strVal val="visible"/>
                                      </p:to>
                                    </p:set>
                                    <p:anim calcmode="lin" valueType="num">
                                      <p:cBhvr additive="base">
                                        <p:cTn id="31" dur="500" fill="hold"/>
                                        <p:tgtEl>
                                          <p:spTgt spid="5120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51203">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carbrake.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51203">
                                            <p:txEl>
                                              <p:pRg st="5" end="5"/>
                                            </p:txEl>
                                          </p:spTgt>
                                        </p:tgtEl>
                                        <p:attrNameLst>
                                          <p:attrName>style.visibility</p:attrName>
                                        </p:attrNameLst>
                                      </p:cBhvr>
                                      <p:to>
                                        <p:strVal val="visible"/>
                                      </p:to>
                                    </p:set>
                                    <p:anim calcmode="lin" valueType="num">
                                      <p:cBhvr additive="base">
                                        <p:cTn id="37" dur="500" fill="hold"/>
                                        <p:tgtEl>
                                          <p:spTgt spid="51203">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51203">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2" name="carbrake.wav"/>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51203">
                                            <p:txEl>
                                              <p:pRg st="6" end="6"/>
                                            </p:txEl>
                                          </p:spTgt>
                                        </p:tgtEl>
                                        <p:attrNameLst>
                                          <p:attrName>style.visibility</p:attrName>
                                        </p:attrNameLst>
                                      </p:cBhvr>
                                      <p:to>
                                        <p:strVal val="visible"/>
                                      </p:to>
                                    </p:set>
                                    <p:anim calcmode="lin" valueType="num">
                                      <p:cBhvr additive="base">
                                        <p:cTn id="43" dur="500" fill="hold"/>
                                        <p:tgtEl>
                                          <p:spTgt spid="51203">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51203">
                                            <p:txEl>
                                              <p:pRg st="6" end="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2" name="carbrak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日期占位符 1"/>
          <p:cNvSpPr>
            <a:spLocks noGrp="1"/>
          </p:cNvSpPr>
          <p:nvPr>
            <p:ph type="dt" sz="half" idx="10"/>
          </p:nvPr>
        </p:nvSpPr>
        <p:spPr/>
        <p:txBody>
          <a:bodyPr/>
          <a:lstStyle/>
          <a:p>
            <a:fld id="{F7C027B7-35C0-484D-8057-2DF5239B45A7}" type="datetime1">
              <a:rPr lang="zh-CN" altLang="en-US"/>
              <a:pPr/>
              <a:t>2015-3-12</a:t>
            </a:fld>
            <a:endParaRPr lang="en-US" altLang="zh-CN"/>
          </a:p>
        </p:txBody>
      </p:sp>
      <p:sp>
        <p:nvSpPr>
          <p:cNvPr id="11" name="页脚占位符 2"/>
          <p:cNvSpPr>
            <a:spLocks noGrp="1"/>
          </p:cNvSpPr>
          <p:nvPr>
            <p:ph type="ftr" sz="quarter" idx="11"/>
          </p:nvPr>
        </p:nvSpPr>
        <p:spPr/>
        <p:txBody>
          <a:bodyPr/>
          <a:lstStyle/>
          <a:p>
            <a:r>
              <a:rPr lang="en-US" altLang="zh-CN"/>
              <a:t>志明课件</a:t>
            </a:r>
          </a:p>
        </p:txBody>
      </p:sp>
      <p:sp>
        <p:nvSpPr>
          <p:cNvPr id="12" name="灯片编号占位符 3"/>
          <p:cNvSpPr>
            <a:spLocks noGrp="1"/>
          </p:cNvSpPr>
          <p:nvPr>
            <p:ph type="sldNum" sz="quarter" idx="12"/>
          </p:nvPr>
        </p:nvSpPr>
        <p:spPr/>
        <p:txBody>
          <a:bodyPr/>
          <a:lstStyle/>
          <a:p>
            <a:fld id="{D75E672E-5508-453F-B3D5-03758240D9B5}" type="slidenum">
              <a:rPr lang="en-US" altLang="zh-CN"/>
              <a:pPr/>
              <a:t>9</a:t>
            </a:fld>
            <a:endParaRPr lang="en-US" altLang="zh-CN"/>
          </a:p>
        </p:txBody>
      </p:sp>
      <p:sp>
        <p:nvSpPr>
          <p:cNvPr id="72706" name="AutoShape 2"/>
          <p:cNvSpPr>
            <a:spLocks noChangeArrowheads="1"/>
          </p:cNvSpPr>
          <p:nvPr/>
        </p:nvSpPr>
        <p:spPr bwMode="auto">
          <a:xfrm>
            <a:off x="304800" y="1066800"/>
            <a:ext cx="8534400" cy="5334000"/>
          </a:xfrm>
          <a:prstGeom prst="roundRect">
            <a:avLst>
              <a:gd name="adj" fmla="val 1787"/>
            </a:avLst>
          </a:prstGeom>
          <a:solidFill>
            <a:srgbClr val="F8F8F8"/>
          </a:solidFill>
          <a:ln w="9525">
            <a:solidFill>
              <a:srgbClr val="D60093"/>
            </a:solidFill>
            <a:round/>
            <a:headEnd/>
            <a:tailEnd/>
          </a:ln>
          <a:effectLst/>
        </p:spPr>
        <p:txBody>
          <a:bodyPr wrap="none" anchor="ctr"/>
          <a:lstStyle/>
          <a:p>
            <a:endParaRPr lang="zh-CN" altLang="en-US"/>
          </a:p>
        </p:txBody>
      </p:sp>
      <p:sp>
        <p:nvSpPr>
          <p:cNvPr id="72707" name="Text Box 3"/>
          <p:cNvSpPr txBox="1">
            <a:spLocks noChangeArrowheads="1"/>
          </p:cNvSpPr>
          <p:nvPr/>
        </p:nvSpPr>
        <p:spPr bwMode="auto">
          <a:xfrm>
            <a:off x="228600" y="1693863"/>
            <a:ext cx="6477000" cy="1765300"/>
          </a:xfrm>
          <a:prstGeom prst="rect">
            <a:avLst/>
          </a:prstGeom>
          <a:noFill/>
          <a:ln w="9525">
            <a:noFill/>
            <a:miter lim="800000"/>
            <a:headEnd/>
            <a:tailEnd/>
          </a:ln>
          <a:effectLst/>
        </p:spPr>
        <p:txBody>
          <a:bodyPr>
            <a:spAutoFit/>
          </a:bodyPr>
          <a:lstStyle/>
          <a:p>
            <a:pPr>
              <a:lnSpc>
                <a:spcPct val="85000"/>
              </a:lnSpc>
              <a:spcBef>
                <a:spcPct val="10000"/>
              </a:spcBef>
            </a:pPr>
            <a:r>
              <a:rPr kumimoji="1" lang="zh-CN" altLang="en-US" sz="4000" b="1">
                <a:latin typeface="Times New Roman" pitchFamily="18" charset="0"/>
                <a:ea typeface="华文新魏" pitchFamily="2" charset="-122"/>
              </a:rPr>
              <a:t>黄鹤之飞</a:t>
            </a:r>
            <a:r>
              <a:rPr kumimoji="1" lang="zh-CN" altLang="en-US" sz="4000" b="1" u="sng">
                <a:latin typeface="Times New Roman" pitchFamily="18" charset="0"/>
                <a:ea typeface="华文新魏" pitchFamily="2" charset="-122"/>
              </a:rPr>
              <a:t>尚</a:t>
            </a:r>
            <a:r>
              <a:rPr kumimoji="1" lang="zh-CN" altLang="en-US" sz="4000" b="1">
                <a:latin typeface="Times New Roman" pitchFamily="18" charset="0"/>
                <a:ea typeface="华文新魏" pitchFamily="2" charset="-122"/>
              </a:rPr>
              <a:t>不得过</a:t>
            </a:r>
          </a:p>
          <a:p>
            <a:pPr>
              <a:lnSpc>
                <a:spcPct val="85000"/>
              </a:lnSpc>
              <a:spcBef>
                <a:spcPct val="10000"/>
              </a:spcBef>
            </a:pPr>
            <a:r>
              <a:rPr kumimoji="1" lang="zh-CN" altLang="en-US" sz="4000" b="1" u="sng">
                <a:latin typeface="Times New Roman" pitchFamily="18" charset="0"/>
                <a:ea typeface="华文新魏" pitchFamily="2" charset="-122"/>
              </a:rPr>
              <a:t>尚</a:t>
            </a:r>
            <a:r>
              <a:rPr kumimoji="1" lang="zh-CN" altLang="en-US" sz="4000" b="1">
                <a:latin typeface="Times New Roman" pitchFamily="18" charset="0"/>
                <a:ea typeface="华文新魏" pitchFamily="2" charset="-122"/>
              </a:rPr>
              <a:t>贤使能</a:t>
            </a:r>
          </a:p>
          <a:p>
            <a:pPr>
              <a:lnSpc>
                <a:spcPct val="85000"/>
              </a:lnSpc>
              <a:spcBef>
                <a:spcPct val="10000"/>
              </a:spcBef>
            </a:pPr>
            <a:r>
              <a:rPr kumimoji="1" lang="zh-CN" altLang="en-US" sz="4000" b="1">
                <a:latin typeface="Times New Roman" pitchFamily="18" charset="0"/>
                <a:ea typeface="华文新魏" pitchFamily="2" charset="-122"/>
              </a:rPr>
              <a:t>赵王使使视廉颇</a:t>
            </a:r>
            <a:r>
              <a:rPr kumimoji="1" lang="zh-CN" altLang="en-US" sz="4000" b="1" u="sng">
                <a:latin typeface="Times New Roman" pitchFamily="18" charset="0"/>
                <a:ea typeface="华文新魏" pitchFamily="2" charset="-122"/>
              </a:rPr>
              <a:t>尚</a:t>
            </a:r>
            <a:r>
              <a:rPr kumimoji="1" lang="zh-CN" altLang="en-US" sz="4000" b="1">
                <a:latin typeface="Times New Roman" pitchFamily="18" charset="0"/>
                <a:ea typeface="华文新魏" pitchFamily="2" charset="-122"/>
              </a:rPr>
              <a:t>能饭否</a:t>
            </a:r>
          </a:p>
        </p:txBody>
      </p:sp>
      <p:sp>
        <p:nvSpPr>
          <p:cNvPr id="72708" name="Text Box 4"/>
          <p:cNvSpPr txBox="1">
            <a:spLocks noChangeArrowheads="1"/>
          </p:cNvSpPr>
          <p:nvPr/>
        </p:nvSpPr>
        <p:spPr bwMode="auto">
          <a:xfrm>
            <a:off x="609600" y="304800"/>
            <a:ext cx="6908800" cy="762000"/>
          </a:xfrm>
          <a:prstGeom prst="rect">
            <a:avLst/>
          </a:prstGeom>
          <a:noFill/>
          <a:ln w="9525">
            <a:noFill/>
            <a:miter lim="800000"/>
            <a:headEnd/>
            <a:tailEnd/>
          </a:ln>
          <a:effectLst/>
        </p:spPr>
        <p:txBody>
          <a:bodyPr wrap="none">
            <a:spAutoFit/>
          </a:bodyPr>
          <a:lstStyle/>
          <a:p>
            <a:r>
              <a:rPr kumimoji="1" lang="zh-CN" altLang="en-US" sz="4400" b="1">
                <a:solidFill>
                  <a:srgbClr val="FFFF00"/>
                </a:solidFill>
                <a:effectLst>
                  <a:outerShdw blurRad="38100" dist="38100" dir="2700000" algn="tl">
                    <a:srgbClr val="000000"/>
                  </a:outerShdw>
                </a:effectLst>
                <a:latin typeface="Times New Roman" pitchFamily="18" charset="0"/>
                <a:ea typeface="华文行楷" pitchFamily="2" charset="-122"/>
              </a:rPr>
              <a:t>指出划线字的意义和用法。</a:t>
            </a:r>
          </a:p>
        </p:txBody>
      </p:sp>
      <p:sp>
        <p:nvSpPr>
          <p:cNvPr id="72709" name="Text Box 5"/>
          <p:cNvSpPr txBox="1">
            <a:spLocks noChangeArrowheads="1"/>
          </p:cNvSpPr>
          <p:nvPr/>
        </p:nvSpPr>
        <p:spPr bwMode="auto">
          <a:xfrm>
            <a:off x="5867400" y="1752600"/>
            <a:ext cx="3124200" cy="1765300"/>
          </a:xfrm>
          <a:prstGeom prst="rect">
            <a:avLst/>
          </a:prstGeom>
          <a:noFill/>
          <a:ln w="9525">
            <a:noFill/>
            <a:miter lim="800000"/>
            <a:headEnd/>
            <a:tailEnd/>
          </a:ln>
          <a:effectLst/>
        </p:spPr>
        <p:txBody>
          <a:bodyPr>
            <a:spAutoFit/>
          </a:bodyPr>
          <a:lstStyle/>
          <a:p>
            <a:pPr>
              <a:lnSpc>
                <a:spcPct val="85000"/>
              </a:lnSpc>
              <a:spcBef>
                <a:spcPct val="10000"/>
              </a:spcBef>
            </a:pPr>
            <a:r>
              <a:rPr kumimoji="1" lang="zh-CN" altLang="en-US" sz="4000" b="1">
                <a:solidFill>
                  <a:srgbClr val="800000"/>
                </a:solidFill>
                <a:latin typeface="Times New Roman" pitchFamily="18" charset="0"/>
                <a:ea typeface="华文新魏" pitchFamily="2" charset="-122"/>
              </a:rPr>
              <a:t>尚且</a:t>
            </a:r>
          </a:p>
          <a:p>
            <a:pPr>
              <a:lnSpc>
                <a:spcPct val="85000"/>
              </a:lnSpc>
              <a:spcBef>
                <a:spcPct val="10000"/>
              </a:spcBef>
            </a:pPr>
            <a:r>
              <a:rPr kumimoji="1" lang="zh-CN" altLang="en-US" sz="4000" b="1">
                <a:solidFill>
                  <a:srgbClr val="800000"/>
                </a:solidFill>
                <a:latin typeface="Times New Roman" pitchFamily="18" charset="0"/>
                <a:ea typeface="华文新魏" pitchFamily="2" charset="-122"/>
              </a:rPr>
              <a:t>崇尚，尊重</a:t>
            </a:r>
          </a:p>
          <a:p>
            <a:pPr>
              <a:lnSpc>
                <a:spcPct val="85000"/>
              </a:lnSpc>
              <a:spcBef>
                <a:spcPct val="10000"/>
              </a:spcBef>
            </a:pPr>
            <a:r>
              <a:rPr kumimoji="1" lang="zh-CN" altLang="en-US" sz="4000" b="1">
                <a:solidFill>
                  <a:srgbClr val="800000"/>
                </a:solidFill>
                <a:latin typeface="Times New Roman" pitchFamily="18" charset="0"/>
                <a:ea typeface="华文新魏" pitchFamily="2" charset="-122"/>
              </a:rPr>
              <a:t>      还</a:t>
            </a:r>
          </a:p>
        </p:txBody>
      </p:sp>
      <p:sp>
        <p:nvSpPr>
          <p:cNvPr id="72710" name="Rectangle 6"/>
          <p:cNvSpPr>
            <a:spLocks noChangeArrowheads="1"/>
          </p:cNvSpPr>
          <p:nvPr/>
        </p:nvSpPr>
        <p:spPr bwMode="auto">
          <a:xfrm>
            <a:off x="228600" y="4038600"/>
            <a:ext cx="4572000" cy="1765300"/>
          </a:xfrm>
          <a:prstGeom prst="rect">
            <a:avLst/>
          </a:prstGeom>
          <a:noFill/>
          <a:ln w="9525">
            <a:noFill/>
            <a:miter lim="800000"/>
            <a:headEnd/>
            <a:tailEnd/>
          </a:ln>
          <a:effectLst/>
        </p:spPr>
        <p:txBody>
          <a:bodyPr>
            <a:spAutoFit/>
          </a:bodyPr>
          <a:lstStyle/>
          <a:p>
            <a:pPr>
              <a:lnSpc>
                <a:spcPct val="85000"/>
              </a:lnSpc>
              <a:spcBef>
                <a:spcPct val="10000"/>
              </a:spcBef>
            </a:pPr>
            <a:r>
              <a:rPr kumimoji="1" lang="zh-CN" altLang="en-US" sz="4000" b="1" u="sng">
                <a:latin typeface="Times New Roman" pitchFamily="18" charset="0"/>
                <a:ea typeface="华文新魏" pitchFamily="2" charset="-122"/>
              </a:rPr>
              <a:t>危</a:t>
            </a:r>
            <a:r>
              <a:rPr kumimoji="1" lang="zh-CN" altLang="en-US" sz="4000" b="1">
                <a:latin typeface="Times New Roman" pitchFamily="18" charset="0"/>
                <a:ea typeface="华文新魏" pitchFamily="2" charset="-122"/>
              </a:rPr>
              <a:t>乎高哉</a:t>
            </a:r>
          </a:p>
          <a:p>
            <a:pPr>
              <a:lnSpc>
                <a:spcPct val="85000"/>
              </a:lnSpc>
              <a:spcBef>
                <a:spcPct val="10000"/>
              </a:spcBef>
            </a:pPr>
            <a:r>
              <a:rPr kumimoji="1" lang="zh-CN" altLang="en-US" sz="4000" b="1" u="sng">
                <a:latin typeface="Times New Roman" pitchFamily="18" charset="0"/>
                <a:ea typeface="华文新魏" pitchFamily="2" charset="-122"/>
              </a:rPr>
              <a:t>危</a:t>
            </a:r>
            <a:r>
              <a:rPr kumimoji="1" lang="zh-CN" altLang="en-US" sz="4000" b="1">
                <a:latin typeface="Times New Roman" pitchFamily="18" charset="0"/>
                <a:ea typeface="华文新魏" pitchFamily="2" charset="-122"/>
              </a:rPr>
              <a:t>如累卵</a:t>
            </a:r>
          </a:p>
          <a:p>
            <a:pPr>
              <a:lnSpc>
                <a:spcPct val="85000"/>
              </a:lnSpc>
              <a:spcBef>
                <a:spcPct val="10000"/>
              </a:spcBef>
            </a:pPr>
            <a:r>
              <a:rPr kumimoji="1" lang="zh-CN" altLang="en-US" sz="4000" b="1">
                <a:latin typeface="Times New Roman" pitchFamily="18" charset="0"/>
                <a:ea typeface="华文新魏" pitchFamily="2" charset="-122"/>
              </a:rPr>
              <a:t>正襟</a:t>
            </a:r>
            <a:r>
              <a:rPr kumimoji="1" lang="zh-CN" altLang="en-US" sz="4000" b="1" u="sng">
                <a:latin typeface="Times New Roman" pitchFamily="18" charset="0"/>
                <a:ea typeface="华文新魏" pitchFamily="2" charset="-122"/>
              </a:rPr>
              <a:t>危</a:t>
            </a:r>
            <a:r>
              <a:rPr kumimoji="1" lang="zh-CN" altLang="en-US" sz="4000" b="1">
                <a:latin typeface="Times New Roman" pitchFamily="18" charset="0"/>
                <a:ea typeface="华文新魏" pitchFamily="2" charset="-122"/>
              </a:rPr>
              <a:t>坐</a:t>
            </a:r>
          </a:p>
        </p:txBody>
      </p:sp>
      <p:sp>
        <p:nvSpPr>
          <p:cNvPr id="72711" name="Rectangle 7"/>
          <p:cNvSpPr>
            <a:spLocks noChangeArrowheads="1"/>
          </p:cNvSpPr>
          <p:nvPr/>
        </p:nvSpPr>
        <p:spPr bwMode="auto">
          <a:xfrm>
            <a:off x="5867400" y="4038600"/>
            <a:ext cx="3200400" cy="1765300"/>
          </a:xfrm>
          <a:prstGeom prst="rect">
            <a:avLst/>
          </a:prstGeom>
          <a:noFill/>
          <a:ln w="9525">
            <a:noFill/>
            <a:miter lim="800000"/>
            <a:headEnd/>
            <a:tailEnd/>
          </a:ln>
          <a:effectLst/>
        </p:spPr>
        <p:txBody>
          <a:bodyPr>
            <a:spAutoFit/>
          </a:bodyPr>
          <a:lstStyle/>
          <a:p>
            <a:pPr>
              <a:lnSpc>
                <a:spcPct val="85000"/>
              </a:lnSpc>
              <a:spcBef>
                <a:spcPct val="10000"/>
              </a:spcBef>
            </a:pPr>
            <a:r>
              <a:rPr kumimoji="1" lang="zh-CN" altLang="en-US" sz="4000" b="1">
                <a:solidFill>
                  <a:srgbClr val="800000"/>
                </a:solidFill>
                <a:latin typeface="Times New Roman" pitchFamily="18" charset="0"/>
                <a:ea typeface="华文新魏" pitchFamily="2" charset="-122"/>
              </a:rPr>
              <a:t>高</a:t>
            </a:r>
          </a:p>
          <a:p>
            <a:pPr>
              <a:lnSpc>
                <a:spcPct val="85000"/>
              </a:lnSpc>
              <a:spcBef>
                <a:spcPct val="10000"/>
              </a:spcBef>
            </a:pPr>
            <a:r>
              <a:rPr kumimoji="1" lang="zh-CN" altLang="en-US" sz="4000" b="1">
                <a:solidFill>
                  <a:srgbClr val="800000"/>
                </a:solidFill>
                <a:latin typeface="Times New Roman" pitchFamily="18" charset="0"/>
                <a:ea typeface="华文新魏" pitchFamily="2" charset="-122"/>
              </a:rPr>
              <a:t>危险</a:t>
            </a:r>
          </a:p>
          <a:p>
            <a:pPr>
              <a:lnSpc>
                <a:spcPct val="85000"/>
              </a:lnSpc>
              <a:spcBef>
                <a:spcPct val="10000"/>
              </a:spcBef>
            </a:pPr>
            <a:r>
              <a:rPr kumimoji="1" lang="zh-CN" altLang="en-US" sz="4000" b="1">
                <a:solidFill>
                  <a:srgbClr val="800000"/>
                </a:solidFill>
                <a:latin typeface="Times New Roman" pitchFamily="18" charset="0"/>
                <a:ea typeface="华文新魏" pitchFamily="2" charset="-122"/>
              </a:rPr>
              <a:t>正，端正</a:t>
            </a:r>
          </a:p>
        </p:txBody>
      </p:sp>
      <p:sp>
        <p:nvSpPr>
          <p:cNvPr id="72712" name="Rectangle 8"/>
          <p:cNvSpPr>
            <a:spLocks noChangeArrowheads="1"/>
          </p:cNvSpPr>
          <p:nvPr/>
        </p:nvSpPr>
        <p:spPr bwMode="auto">
          <a:xfrm>
            <a:off x="304800" y="3276600"/>
            <a:ext cx="1562100" cy="762000"/>
          </a:xfrm>
          <a:prstGeom prst="rect">
            <a:avLst/>
          </a:prstGeom>
          <a:noFill/>
          <a:ln w="9525">
            <a:noFill/>
            <a:miter lim="800000"/>
            <a:headEnd/>
            <a:tailEnd/>
          </a:ln>
          <a:effectLst/>
        </p:spPr>
        <p:txBody>
          <a:bodyPr wrap="none">
            <a:spAutoFit/>
          </a:bodyPr>
          <a:lstStyle/>
          <a:p>
            <a:r>
              <a:rPr kumimoji="1" lang="en-US" altLang="zh-CN" sz="4400" b="1">
                <a:solidFill>
                  <a:srgbClr val="800000"/>
                </a:solidFill>
                <a:latin typeface="Times New Roman" pitchFamily="18" charset="0"/>
                <a:ea typeface="华文新魏" pitchFamily="2" charset="-122"/>
              </a:rPr>
              <a:t>2</a:t>
            </a:r>
            <a:r>
              <a:rPr kumimoji="1" lang="zh-CN" altLang="en-US" sz="4400" b="1">
                <a:solidFill>
                  <a:srgbClr val="800000"/>
                </a:solidFill>
                <a:latin typeface="Times New Roman" pitchFamily="18" charset="0"/>
                <a:ea typeface="华文新魏" pitchFamily="2" charset="-122"/>
              </a:rPr>
              <a:t>、危</a:t>
            </a:r>
          </a:p>
        </p:txBody>
      </p:sp>
      <p:sp>
        <p:nvSpPr>
          <p:cNvPr id="72713" name="Rectangle 9"/>
          <p:cNvSpPr>
            <a:spLocks noChangeArrowheads="1"/>
          </p:cNvSpPr>
          <p:nvPr/>
        </p:nvSpPr>
        <p:spPr bwMode="auto">
          <a:xfrm>
            <a:off x="381000" y="990600"/>
            <a:ext cx="1573213" cy="661988"/>
          </a:xfrm>
          <a:prstGeom prst="rect">
            <a:avLst/>
          </a:prstGeom>
          <a:noFill/>
          <a:ln w="9525">
            <a:noFill/>
            <a:miter lim="800000"/>
            <a:headEnd/>
            <a:tailEnd/>
          </a:ln>
          <a:effectLst/>
        </p:spPr>
        <p:txBody>
          <a:bodyPr wrap="none">
            <a:spAutoFit/>
          </a:bodyPr>
          <a:lstStyle/>
          <a:p>
            <a:pPr>
              <a:lnSpc>
                <a:spcPct val="85000"/>
              </a:lnSpc>
              <a:spcBef>
                <a:spcPct val="15000"/>
              </a:spcBef>
            </a:pPr>
            <a:r>
              <a:rPr kumimoji="1" lang="en-US" altLang="zh-CN" sz="4400" b="1">
                <a:solidFill>
                  <a:srgbClr val="800000"/>
                </a:solidFill>
                <a:latin typeface="Times New Roman" pitchFamily="18" charset="0"/>
                <a:ea typeface="华文新魏" pitchFamily="2" charset="-122"/>
              </a:rPr>
              <a:t>1</a:t>
            </a:r>
            <a:r>
              <a:rPr kumimoji="1" lang="zh-CN" altLang="en-US" sz="4400" b="1">
                <a:solidFill>
                  <a:srgbClr val="800000"/>
                </a:solidFill>
                <a:latin typeface="Times New Roman" pitchFamily="18" charset="0"/>
                <a:ea typeface="华文新魏" pitchFamily="2" charset="-122"/>
              </a:rPr>
              <a:t>、尚</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72713"/>
                                        </p:tgtEl>
                                        <p:attrNameLst>
                                          <p:attrName>style.visibility</p:attrName>
                                        </p:attrNameLst>
                                      </p:cBhvr>
                                      <p:to>
                                        <p:strVal val="visible"/>
                                      </p:to>
                                    </p:set>
                                    <p:anim calcmode="lin" valueType="num">
                                      <p:cBhvr>
                                        <p:cTn id="7" dur="1000" fill="hold"/>
                                        <p:tgtEl>
                                          <p:spTgt spid="72713"/>
                                        </p:tgtEl>
                                        <p:attrNameLst>
                                          <p:attrName>ppt_w</p:attrName>
                                        </p:attrNameLst>
                                      </p:cBhvr>
                                      <p:tavLst>
                                        <p:tav tm="0">
                                          <p:val>
                                            <p:fltVal val="0"/>
                                          </p:val>
                                        </p:tav>
                                        <p:tav tm="100000">
                                          <p:val>
                                            <p:strVal val="#ppt_w"/>
                                          </p:val>
                                        </p:tav>
                                      </p:tavLst>
                                    </p:anim>
                                    <p:anim calcmode="lin" valueType="num">
                                      <p:cBhvr>
                                        <p:cTn id="8" dur="1000" fill="hold"/>
                                        <p:tgtEl>
                                          <p:spTgt spid="72713"/>
                                        </p:tgtEl>
                                        <p:attrNameLst>
                                          <p:attrName>ppt_h</p:attrName>
                                        </p:attrNameLst>
                                      </p:cBhvr>
                                      <p:tavLst>
                                        <p:tav tm="0">
                                          <p:val>
                                            <p:fltVal val="0"/>
                                          </p:val>
                                        </p:tav>
                                        <p:tav tm="100000">
                                          <p:val>
                                            <p:strVal val="#ppt_h"/>
                                          </p:val>
                                        </p:tav>
                                      </p:tavLst>
                                    </p:anim>
                                    <p:anim calcmode="lin" valueType="num">
                                      <p:cBhvr>
                                        <p:cTn id="9" dur="1000" fill="hold"/>
                                        <p:tgtEl>
                                          <p:spTgt spid="7271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271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2707">
                                            <p:txEl>
                                              <p:pRg st="0" end="0"/>
                                            </p:txEl>
                                          </p:spTgt>
                                        </p:tgtEl>
                                        <p:attrNameLst>
                                          <p:attrName>style.visibility</p:attrName>
                                        </p:attrNameLst>
                                      </p:cBhvr>
                                      <p:to>
                                        <p:strVal val="visible"/>
                                      </p:to>
                                    </p:set>
                                    <p:animEffect transition="in" filter="wipe(left)">
                                      <p:cBhvr>
                                        <p:cTn id="15" dur="500"/>
                                        <p:tgtEl>
                                          <p:spTgt spid="72707">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72707">
                                            <p:txEl>
                                              <p:pRg st="1" end="1"/>
                                            </p:txEl>
                                          </p:spTgt>
                                        </p:tgtEl>
                                        <p:attrNameLst>
                                          <p:attrName>style.visibility</p:attrName>
                                        </p:attrNameLst>
                                      </p:cBhvr>
                                      <p:to>
                                        <p:strVal val="visible"/>
                                      </p:to>
                                    </p:set>
                                    <p:animEffect transition="in" filter="wipe(left)">
                                      <p:cBhvr>
                                        <p:cTn id="20" dur="500"/>
                                        <p:tgtEl>
                                          <p:spTgt spid="72707">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72707">
                                            <p:txEl>
                                              <p:pRg st="2" end="2"/>
                                            </p:txEl>
                                          </p:spTgt>
                                        </p:tgtEl>
                                        <p:attrNameLst>
                                          <p:attrName>style.visibility</p:attrName>
                                        </p:attrNameLst>
                                      </p:cBhvr>
                                      <p:to>
                                        <p:strVal val="visible"/>
                                      </p:to>
                                    </p:set>
                                    <p:animEffect transition="in" filter="wipe(left)">
                                      <p:cBhvr>
                                        <p:cTn id="25" dur="500"/>
                                        <p:tgtEl>
                                          <p:spTgt spid="72707">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37" fill="hold" grpId="0" nodeType="clickEffect">
                                  <p:stCondLst>
                                    <p:cond delay="0"/>
                                  </p:stCondLst>
                                  <p:childTnLst>
                                    <p:set>
                                      <p:cBhvr>
                                        <p:cTn id="29" dur="1" fill="hold">
                                          <p:stCondLst>
                                            <p:cond delay="0"/>
                                          </p:stCondLst>
                                        </p:cTn>
                                        <p:tgtEl>
                                          <p:spTgt spid="72709">
                                            <p:txEl>
                                              <p:pRg st="0" end="0"/>
                                            </p:txEl>
                                          </p:spTgt>
                                        </p:tgtEl>
                                        <p:attrNameLst>
                                          <p:attrName>style.visibility</p:attrName>
                                        </p:attrNameLst>
                                      </p:cBhvr>
                                      <p:to>
                                        <p:strVal val="visible"/>
                                      </p:to>
                                    </p:set>
                                    <p:animEffect transition="in" filter="barn(outVertical)">
                                      <p:cBhvr>
                                        <p:cTn id="30" dur="500"/>
                                        <p:tgtEl>
                                          <p:spTgt spid="72709">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37" fill="hold" grpId="0" nodeType="clickEffect">
                                  <p:stCondLst>
                                    <p:cond delay="0"/>
                                  </p:stCondLst>
                                  <p:childTnLst>
                                    <p:set>
                                      <p:cBhvr>
                                        <p:cTn id="34" dur="1" fill="hold">
                                          <p:stCondLst>
                                            <p:cond delay="0"/>
                                          </p:stCondLst>
                                        </p:cTn>
                                        <p:tgtEl>
                                          <p:spTgt spid="72709">
                                            <p:txEl>
                                              <p:pRg st="1" end="1"/>
                                            </p:txEl>
                                          </p:spTgt>
                                        </p:tgtEl>
                                        <p:attrNameLst>
                                          <p:attrName>style.visibility</p:attrName>
                                        </p:attrNameLst>
                                      </p:cBhvr>
                                      <p:to>
                                        <p:strVal val="visible"/>
                                      </p:to>
                                    </p:set>
                                    <p:animEffect transition="in" filter="barn(outVertical)">
                                      <p:cBhvr>
                                        <p:cTn id="35" dur="500"/>
                                        <p:tgtEl>
                                          <p:spTgt spid="72709">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37" fill="hold" grpId="0" nodeType="clickEffect">
                                  <p:stCondLst>
                                    <p:cond delay="0"/>
                                  </p:stCondLst>
                                  <p:childTnLst>
                                    <p:set>
                                      <p:cBhvr>
                                        <p:cTn id="39" dur="1" fill="hold">
                                          <p:stCondLst>
                                            <p:cond delay="0"/>
                                          </p:stCondLst>
                                        </p:cTn>
                                        <p:tgtEl>
                                          <p:spTgt spid="72709">
                                            <p:txEl>
                                              <p:pRg st="2" end="2"/>
                                            </p:txEl>
                                          </p:spTgt>
                                        </p:tgtEl>
                                        <p:attrNameLst>
                                          <p:attrName>style.visibility</p:attrName>
                                        </p:attrNameLst>
                                      </p:cBhvr>
                                      <p:to>
                                        <p:strVal val="visible"/>
                                      </p:to>
                                    </p:set>
                                    <p:animEffect transition="in" filter="barn(outVertical)">
                                      <p:cBhvr>
                                        <p:cTn id="40" dur="500"/>
                                        <p:tgtEl>
                                          <p:spTgt spid="72709">
                                            <p:txEl>
                                              <p:pRg st="2" end="2"/>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5" presetClass="entr" presetSubtype="0" fill="hold" grpId="0" nodeType="clickEffect">
                                  <p:stCondLst>
                                    <p:cond delay="0"/>
                                  </p:stCondLst>
                                  <p:childTnLst>
                                    <p:set>
                                      <p:cBhvr>
                                        <p:cTn id="44" dur="1" fill="hold">
                                          <p:stCondLst>
                                            <p:cond delay="0"/>
                                          </p:stCondLst>
                                        </p:cTn>
                                        <p:tgtEl>
                                          <p:spTgt spid="72712"/>
                                        </p:tgtEl>
                                        <p:attrNameLst>
                                          <p:attrName>style.visibility</p:attrName>
                                        </p:attrNameLst>
                                      </p:cBhvr>
                                      <p:to>
                                        <p:strVal val="visible"/>
                                      </p:to>
                                    </p:set>
                                    <p:anim calcmode="lin" valueType="num">
                                      <p:cBhvr>
                                        <p:cTn id="45" dur="1000" fill="hold"/>
                                        <p:tgtEl>
                                          <p:spTgt spid="72712"/>
                                        </p:tgtEl>
                                        <p:attrNameLst>
                                          <p:attrName>ppt_w</p:attrName>
                                        </p:attrNameLst>
                                      </p:cBhvr>
                                      <p:tavLst>
                                        <p:tav tm="0">
                                          <p:val>
                                            <p:fltVal val="0"/>
                                          </p:val>
                                        </p:tav>
                                        <p:tav tm="100000">
                                          <p:val>
                                            <p:strVal val="#ppt_w"/>
                                          </p:val>
                                        </p:tav>
                                      </p:tavLst>
                                    </p:anim>
                                    <p:anim calcmode="lin" valueType="num">
                                      <p:cBhvr>
                                        <p:cTn id="46" dur="1000" fill="hold"/>
                                        <p:tgtEl>
                                          <p:spTgt spid="72712"/>
                                        </p:tgtEl>
                                        <p:attrNameLst>
                                          <p:attrName>ppt_h</p:attrName>
                                        </p:attrNameLst>
                                      </p:cBhvr>
                                      <p:tavLst>
                                        <p:tav tm="0">
                                          <p:val>
                                            <p:fltVal val="0"/>
                                          </p:val>
                                        </p:tav>
                                        <p:tav tm="100000">
                                          <p:val>
                                            <p:strVal val="#ppt_h"/>
                                          </p:val>
                                        </p:tav>
                                      </p:tavLst>
                                    </p:anim>
                                    <p:anim calcmode="lin" valueType="num">
                                      <p:cBhvr>
                                        <p:cTn id="47" dur="1000" fill="hold"/>
                                        <p:tgtEl>
                                          <p:spTgt spid="72712"/>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727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72710">
                                            <p:txEl>
                                              <p:pRg st="0" end="0"/>
                                            </p:txEl>
                                          </p:spTgt>
                                        </p:tgtEl>
                                        <p:attrNameLst>
                                          <p:attrName>style.visibility</p:attrName>
                                        </p:attrNameLst>
                                      </p:cBhvr>
                                      <p:to>
                                        <p:strVal val="visible"/>
                                      </p:to>
                                    </p:set>
                                    <p:animEffect transition="in" filter="wipe(left)">
                                      <p:cBhvr>
                                        <p:cTn id="53" dur="500"/>
                                        <p:tgtEl>
                                          <p:spTgt spid="72710">
                                            <p:txEl>
                                              <p:pRg st="0" end="0"/>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72710">
                                            <p:txEl>
                                              <p:pRg st="1" end="1"/>
                                            </p:txEl>
                                          </p:spTgt>
                                        </p:tgtEl>
                                        <p:attrNameLst>
                                          <p:attrName>style.visibility</p:attrName>
                                        </p:attrNameLst>
                                      </p:cBhvr>
                                      <p:to>
                                        <p:strVal val="visible"/>
                                      </p:to>
                                    </p:set>
                                    <p:animEffect transition="in" filter="wipe(left)">
                                      <p:cBhvr>
                                        <p:cTn id="58" dur="500"/>
                                        <p:tgtEl>
                                          <p:spTgt spid="72710">
                                            <p:txEl>
                                              <p:pRg st="1" end="1"/>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72710">
                                            <p:txEl>
                                              <p:pRg st="2" end="2"/>
                                            </p:txEl>
                                          </p:spTgt>
                                        </p:tgtEl>
                                        <p:attrNameLst>
                                          <p:attrName>style.visibility</p:attrName>
                                        </p:attrNameLst>
                                      </p:cBhvr>
                                      <p:to>
                                        <p:strVal val="visible"/>
                                      </p:to>
                                    </p:set>
                                    <p:animEffect transition="in" filter="wipe(left)">
                                      <p:cBhvr>
                                        <p:cTn id="63" dur="500"/>
                                        <p:tgtEl>
                                          <p:spTgt spid="72710">
                                            <p:txEl>
                                              <p:pRg st="2" end="2"/>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16" presetClass="entr" presetSubtype="37" fill="hold" grpId="0" nodeType="clickEffect">
                                  <p:stCondLst>
                                    <p:cond delay="0"/>
                                  </p:stCondLst>
                                  <p:childTnLst>
                                    <p:set>
                                      <p:cBhvr>
                                        <p:cTn id="67" dur="1" fill="hold">
                                          <p:stCondLst>
                                            <p:cond delay="0"/>
                                          </p:stCondLst>
                                        </p:cTn>
                                        <p:tgtEl>
                                          <p:spTgt spid="72711">
                                            <p:txEl>
                                              <p:pRg st="0" end="0"/>
                                            </p:txEl>
                                          </p:spTgt>
                                        </p:tgtEl>
                                        <p:attrNameLst>
                                          <p:attrName>style.visibility</p:attrName>
                                        </p:attrNameLst>
                                      </p:cBhvr>
                                      <p:to>
                                        <p:strVal val="visible"/>
                                      </p:to>
                                    </p:set>
                                    <p:animEffect transition="in" filter="barn(outVertical)">
                                      <p:cBhvr>
                                        <p:cTn id="68" dur="500"/>
                                        <p:tgtEl>
                                          <p:spTgt spid="72711">
                                            <p:txEl>
                                              <p:pRg st="0" end="0"/>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16" presetClass="entr" presetSubtype="37" fill="hold" grpId="0" nodeType="clickEffect">
                                  <p:stCondLst>
                                    <p:cond delay="0"/>
                                  </p:stCondLst>
                                  <p:childTnLst>
                                    <p:set>
                                      <p:cBhvr>
                                        <p:cTn id="72" dur="1" fill="hold">
                                          <p:stCondLst>
                                            <p:cond delay="0"/>
                                          </p:stCondLst>
                                        </p:cTn>
                                        <p:tgtEl>
                                          <p:spTgt spid="72711">
                                            <p:txEl>
                                              <p:pRg st="1" end="1"/>
                                            </p:txEl>
                                          </p:spTgt>
                                        </p:tgtEl>
                                        <p:attrNameLst>
                                          <p:attrName>style.visibility</p:attrName>
                                        </p:attrNameLst>
                                      </p:cBhvr>
                                      <p:to>
                                        <p:strVal val="visible"/>
                                      </p:to>
                                    </p:set>
                                    <p:animEffect transition="in" filter="barn(outVertical)">
                                      <p:cBhvr>
                                        <p:cTn id="73" dur="500"/>
                                        <p:tgtEl>
                                          <p:spTgt spid="72711">
                                            <p:txEl>
                                              <p:pRg st="1" end="1"/>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16" presetClass="entr" presetSubtype="37" fill="hold" grpId="0" nodeType="clickEffect">
                                  <p:stCondLst>
                                    <p:cond delay="0"/>
                                  </p:stCondLst>
                                  <p:childTnLst>
                                    <p:set>
                                      <p:cBhvr>
                                        <p:cTn id="77" dur="1" fill="hold">
                                          <p:stCondLst>
                                            <p:cond delay="0"/>
                                          </p:stCondLst>
                                        </p:cTn>
                                        <p:tgtEl>
                                          <p:spTgt spid="72711">
                                            <p:txEl>
                                              <p:pRg st="2" end="2"/>
                                            </p:txEl>
                                          </p:spTgt>
                                        </p:tgtEl>
                                        <p:attrNameLst>
                                          <p:attrName>style.visibility</p:attrName>
                                        </p:attrNameLst>
                                      </p:cBhvr>
                                      <p:to>
                                        <p:strVal val="visible"/>
                                      </p:to>
                                    </p:set>
                                    <p:animEffect transition="in" filter="barn(outVertical)">
                                      <p:cBhvr>
                                        <p:cTn id="78" dur="500"/>
                                        <p:tgtEl>
                                          <p:spTgt spid="727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build="p" autoUpdateAnimBg="0"/>
      <p:bldP spid="72709" grpId="0" build="p" autoUpdateAnimBg="0"/>
      <p:bldP spid="72710" grpId="0" build="p" autoUpdateAnimBg="0"/>
      <p:bldP spid="72711" grpId="0" build="p" autoUpdateAnimBg="0"/>
      <p:bldP spid="72712" grpId="0" autoUpdateAnimBg="0"/>
      <p:bldP spid="72713" grpId="0" autoUpdateAnimBg="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404</TotalTime>
  <Words>7496</Words>
  <Application/>
  <Paragraphs>440</Paragraphs>
  <Slides>64</Slides>
  <Notes>0</Notes>
  <HiddenSlides>0</HiddenSlides>
  <MMClips>1</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64</vt:i4>
      </vt:variant>
    </vt:vector>
  </HeadingPairs>
  <TitlesOfParts>
    <vt:vector size="75" baseType="lpstr">
      <vt:lpstr>Arial</vt:lpstr>
      <vt:lpstr>宋体</vt:lpstr>
      <vt:lpstr>华文彩云</vt:lpstr>
      <vt:lpstr>华文行楷</vt:lpstr>
      <vt:lpstr>Times New Roman</vt:lpstr>
      <vt:lpstr>Verdana</vt:lpstr>
      <vt:lpstr>华文新魏</vt:lpstr>
      <vt:lpstr>黑体</vt:lpstr>
      <vt:lpstr>隶书</vt:lpstr>
      <vt:lpstr>默认设计模板</vt:lpstr>
      <vt:lpstr>BMP 图象</vt:lpstr>
      <vt:lpstr>蜀道难</vt:lpstr>
      <vt:lpstr>幻灯片 2</vt:lpstr>
      <vt:lpstr>幻灯片 3</vt:lpstr>
      <vt:lpstr>幻灯片 4</vt:lpstr>
      <vt:lpstr>幻灯片 5</vt:lpstr>
      <vt:lpstr>幻灯片 6</vt:lpstr>
      <vt:lpstr>《蜀道难》的写作背景及目的</vt:lpstr>
      <vt:lpstr>疏通字词，看图背诵</vt:lpstr>
      <vt:lpstr>幻灯片 9</vt:lpstr>
      <vt:lpstr>幻灯片 10</vt:lpstr>
      <vt:lpstr>幻灯片 11</vt:lpstr>
      <vt:lpstr>蜀道难</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问君西游何时还……使人听此凋朱颜</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按文章思路背诵</vt:lpstr>
      <vt:lpstr>分析诗歌艺术特色（背诵相关语句）</vt:lpstr>
      <vt:lpstr>幻灯片 62</vt:lpstr>
      <vt:lpstr>幻灯片 63</vt:lpstr>
      <vt:lpstr>  </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USER</cp:lastModifiedBy>
  <dcterms:created xsi:type="dcterms:W3CDTF">2003-08-28T10:13:48Z</dcterms:created>
  <dcterms:modified xsi:type="dcterms:W3CDTF">2018-05-29T03:32:34Z</dcterms:modified>
</cp:coreProperties>
</file>