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s/slide38.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s/slide36.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2.xml" ContentType="application/vnd.openxmlformats-officedocument.presentationml.slide+xml"/>
  <Override PartName="/ppt/slides/slide16.xml" ContentType="application/vnd.openxmlformats-officedocument.presentationml.slide+xml"/>
  <Override PartName="/ppt/slides/slide25.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notesMasters/notesMaster1.xml" ContentType="application/vnd.openxmlformats-officedocument.presentationml.notesMaster+xml"/>
  <Override PartName="/ppt/slideLayouts/slideLayout1.xml" ContentType="application/vnd.openxmlformats-officedocument.presentationml.slideLayout+xml"/>
  <Default Extension="docx" ContentType="application/vnd.openxmlformats-officedocument.wordprocessingml.document"/>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slides/slide40.xml" ContentType="application/vnd.openxmlformats-officedocument.presentationml.slide+xml"/>
  <Override PartName="/ppt/tableStyles.xml" ContentType="application/vnd.openxmlformats-officedocument.presentationml.tableStyles+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s/slide39.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slides/slide37.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Override PartName="/ppt/theme/theme2.xml" ContentType="application/vnd.openxmlformats-officedocument.theme+xml"/>
  <Override PartName="/ppt/slides/slide1.xml" ContentType="application/vnd.openxmlformats-officedocument.presentationml.slide+xml"/>
  <Override PartName="/ppt/slides/slide15.xml" ContentType="application/vnd.openxmlformats-officedocument.presentationml.slide+xml"/>
  <Override PartName="/ppt/slides/slide24.xml" ContentType="application/vnd.openxmlformats-officedocument.presentationml.slide+xml"/>
  <Override PartName="/ppt/slides/slide33.xml" ContentType="application/vnd.openxmlformats-officedocument.presentationml.slide+xml"/>
  <Override PartName="/ppt/slides/slide35.xml" ContentType="application/vnd.openxmlformats-officedocument.presentationml.slide+xml"/>
  <Override PartName="/ppt/slideLayouts/slideLayout3.xml" ContentType="application/vnd.openxmlformats-officedocument.presentationml.slideLayout+xml"/>
  <Default Extension="emf" ContentType="image/x-emf"/>
  <Default Extension="jpeg" ContentType="image/jpeg"/>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notesMasterIdLst>
    <p:notesMasterId r:id="rId42"/>
  </p:notesMasterIdLst>
  <p:sldIdLst>
    <p:sldId id="358" r:id="rId2"/>
    <p:sldId id="264" r:id="rId3"/>
    <p:sldId id="265" r:id="rId4"/>
    <p:sldId id="370" r:id="rId5"/>
    <p:sldId id="371" r:id="rId6"/>
    <p:sldId id="372" r:id="rId7"/>
    <p:sldId id="363" r:id="rId8"/>
    <p:sldId id="373" r:id="rId9"/>
    <p:sldId id="374" r:id="rId10"/>
    <p:sldId id="375" r:id="rId11"/>
    <p:sldId id="275" r:id="rId12"/>
    <p:sldId id="376" r:id="rId13"/>
    <p:sldId id="361" r:id="rId14"/>
    <p:sldId id="379" r:id="rId15"/>
    <p:sldId id="380" r:id="rId16"/>
    <p:sldId id="381" r:id="rId17"/>
    <p:sldId id="377" r:id="rId18"/>
    <p:sldId id="366" r:id="rId19"/>
    <p:sldId id="382" r:id="rId20"/>
    <p:sldId id="270" r:id="rId21"/>
    <p:sldId id="383" r:id="rId22"/>
    <p:sldId id="384" r:id="rId23"/>
    <p:sldId id="385" r:id="rId24"/>
    <p:sldId id="386" r:id="rId25"/>
    <p:sldId id="387" r:id="rId26"/>
    <p:sldId id="277" r:id="rId27"/>
    <p:sldId id="388" r:id="rId28"/>
    <p:sldId id="389" r:id="rId29"/>
    <p:sldId id="390" r:id="rId30"/>
    <p:sldId id="365" r:id="rId31"/>
    <p:sldId id="391" r:id="rId32"/>
    <p:sldId id="368" r:id="rId33"/>
    <p:sldId id="392" r:id="rId34"/>
    <p:sldId id="393" r:id="rId35"/>
    <p:sldId id="369" r:id="rId36"/>
    <p:sldId id="394" r:id="rId37"/>
    <p:sldId id="395" r:id="rId38"/>
    <p:sldId id="396" r:id="rId39"/>
    <p:sldId id="397" r:id="rId40"/>
    <p:sldId id="398" r:id="rId41"/>
  </p:sldIdLst>
  <p:sldSz cx="9144000" cy="6858000" type="screen4x3"/>
  <p:notesSz cx="6858000" cy="9144000"/>
  <p:defaultText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xmlns="">
        <p15:guide id="1" orient="horz" pos="754" userDrawn="1">
          <p15:clr>
            <a:srgbClr val="A4A3A4"/>
          </p15:clr>
        </p15:guide>
        <p15:guide id="2" pos="295" userDrawn="1">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C04B05"/>
    <a:srgbClr val="EAEAEA"/>
    <a:srgbClr val="333333"/>
    <a:srgbClr val="C0C0C0"/>
    <a:srgbClr val="4F81BD"/>
    <a:srgbClr val="5F5F5F"/>
  </p:clrMru>
  <p:extLst>
    <p:ext uri="{E76CE94A-603C-4142-B9EB-6D1370010A27}">
      <p14:discardImageEditData xmlns:p14="http://schemas.microsoft.com/office/powerpoint/2010/main" xmlns="" val="0"/>
    </p:ext>
    <p:ext uri="{D31A062A-798A-4329-ABDD-BBA856620510}">
      <p14:defaultImageDpi xmlns:p14="http://schemas.microsoft.com/office/powerpoint/2010/main" xmlns="" val="220"/>
    </p:ext>
    <p:ext uri="{FD5EFAAD-0ECE-453E-9831-46B23BE46B34}">
      <p15:chartTrackingRefBased xmlns:p15="http://schemas.microsoft.com/office/powerpoint/2012/main" xmlns="" val="0"/>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p:restoredLeft sz="16876" autoAdjust="0"/>
    <p:restoredTop sz="95494" autoAdjust="0"/>
  </p:normalViewPr>
  <p:slideViewPr>
    <p:cSldViewPr showGuides="1">
      <p:cViewPr varScale="1">
        <p:scale>
          <a:sx n="46" d="100"/>
          <a:sy n="46" d="100"/>
        </p:scale>
        <p:origin x="-90" y="-600"/>
      </p:cViewPr>
      <p:guideLst>
        <p:guide orient="horz" pos="754"/>
        <p:guide pos="295"/>
      </p:guideLst>
    </p:cSldViewPr>
  </p:slideViewPr>
  <p:notesTextViewPr>
    <p:cViewPr>
      <p:scale>
        <a:sx n="1" d="1"/>
        <a:sy n="1" d="1"/>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slide" Target="slides/slide38.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42" Type="http://schemas.openxmlformats.org/officeDocument/2006/relationships/notesMaster" Target="notesMasters/notesMaster1.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slide" Target="slides/slide37.xml"/><Relationship Id="rId46" Type="http://schemas.openxmlformats.org/officeDocument/2006/relationships/tableStyles" Target="tableStyles.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41" Type="http://schemas.openxmlformats.org/officeDocument/2006/relationships/slide" Target="slides/slide40.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slide" Target="slides/slide36.xml"/><Relationship Id="rId40" Type="http://schemas.openxmlformats.org/officeDocument/2006/relationships/slide" Target="slides/slide39.xml"/><Relationship Id="rId45" Type="http://schemas.openxmlformats.org/officeDocument/2006/relationships/theme" Target="theme/theme1.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slide" Target="slides/slide35.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4" Type="http://schemas.openxmlformats.org/officeDocument/2006/relationships/viewProps" Target="viewProps.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 Id="rId43" Type="http://schemas.openxmlformats.org/officeDocument/2006/relationships/presProps" Target="pres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5.emf"/></Relationships>
</file>

<file path=ppt/drawings/_rels/vmlDrawing2.vml.rels><?xml version="1.0" encoding="UTF-8" standalone="yes"?>
<Relationships xmlns="http://schemas.openxmlformats.org/package/2006/relationships"><Relationship Id="rId1" Type="http://schemas.openxmlformats.org/officeDocument/2006/relationships/image" Target="../media/image6.emf"/></Relationships>
</file>

<file path=ppt/drawings/_rels/vmlDrawing3.vml.rels><?xml version="1.0" encoding="UTF-8" standalone="yes"?>
<Relationships xmlns="http://schemas.openxmlformats.org/package/2006/relationships"><Relationship Id="rId2" Type="http://schemas.openxmlformats.org/officeDocument/2006/relationships/image" Target="../media/image8.emf"/><Relationship Id="rId1" Type="http://schemas.openxmlformats.org/officeDocument/2006/relationships/image" Target="../media/image7.emf"/></Relationships>
</file>

<file path=ppt/drawings/_rels/vmlDrawing4.vml.rels><?xml version="1.0" encoding="UTF-8" standalone="yes"?>
<Relationships xmlns="http://schemas.openxmlformats.org/package/2006/relationships"><Relationship Id="rId1" Type="http://schemas.openxmlformats.org/officeDocument/2006/relationships/image" Target="../media/image9.emf"/></Relationships>
</file>

<file path=ppt/drawings/_rels/vmlDrawing5.vml.rels><?xml version="1.0" encoding="UTF-8" standalone="yes"?>
<Relationships xmlns="http://schemas.openxmlformats.org/package/2006/relationships"><Relationship Id="rId1" Type="http://schemas.openxmlformats.org/officeDocument/2006/relationships/image" Target="../media/image10.emf"/></Relationships>
</file>

<file path=ppt/drawings/_rels/vmlDrawing6.vml.rels><?xml version="1.0" encoding="UTF-8" standalone="yes"?>
<Relationships xmlns="http://schemas.openxmlformats.org/package/2006/relationships"><Relationship Id="rId1" Type="http://schemas.openxmlformats.org/officeDocument/2006/relationships/image" Target="../media/image11.emf"/></Relationships>
</file>

<file path=ppt/drawings/_rels/vmlDrawing7.vml.rels><?xml version="1.0" encoding="UTF-8" standalone="yes"?>
<Relationships xmlns="http://schemas.openxmlformats.org/package/2006/relationships"><Relationship Id="rId1" Type="http://schemas.openxmlformats.org/officeDocument/2006/relationships/image" Target="../media/image12.emf"/></Relationships>
</file>

<file path=ppt/drawings/_rels/vmlDrawing8.vml.rels><?xml version="1.0" encoding="UTF-8" standalone="yes"?>
<Relationships xmlns="http://schemas.openxmlformats.org/package/2006/relationships"><Relationship Id="rId1" Type="http://schemas.openxmlformats.org/officeDocument/2006/relationships/image" Target="../media/image13.emf"/></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页眉占位符 1"/>
          <p:cNvSpPr>
            <a:spLocks noGrp="1"/>
          </p:cNvSpPr>
          <p:nvPr>
            <p:ph type="hdr" sz="quarter"/>
          </p:nvPr>
        </p:nvSpPr>
        <p:spPr>
          <a:xfrm>
            <a:off x="0" y="0"/>
            <a:ext cx="2971800" cy="457200"/>
          </a:xfrm>
          <a:prstGeom prst="rect">
            <a:avLst/>
          </a:prstGeom>
        </p:spPr>
        <p:txBody>
          <a:bodyPr vert="horz" lIns="91440" tIns="45720" rIns="91440" bIns="45720" rtlCol="0"/>
          <a:lstStyle>
            <a:lvl1pPr algn="l">
              <a:defRPr sz="1200"/>
            </a:lvl1pPr>
          </a:lstStyle>
          <a:p>
            <a:endParaRPr lang="zh-CN" altLang="en-US"/>
          </a:p>
        </p:txBody>
      </p:sp>
      <p:sp>
        <p:nvSpPr>
          <p:cNvPr id="3" name="日期占位符 2"/>
          <p:cNvSpPr>
            <a:spLocks noGrp="1"/>
          </p:cNvSpPr>
          <p:nvPr>
            <p:ph type="dt" idx="1"/>
          </p:nvPr>
        </p:nvSpPr>
        <p:spPr>
          <a:xfrm>
            <a:off x="3884613" y="0"/>
            <a:ext cx="2971800" cy="457200"/>
          </a:xfrm>
          <a:prstGeom prst="rect">
            <a:avLst/>
          </a:prstGeom>
        </p:spPr>
        <p:txBody>
          <a:bodyPr vert="horz" lIns="91440" tIns="45720" rIns="91440" bIns="45720" rtlCol="0"/>
          <a:lstStyle>
            <a:lvl1pPr algn="r">
              <a:defRPr sz="1200"/>
            </a:lvl1pPr>
          </a:lstStyle>
          <a:p>
            <a:fld id="{FC01EFDD-91F8-495A-91D7-EB018522F674}" type="datetimeFigureOut">
              <a:rPr lang="zh-CN" altLang="en-US" smtClean="0"/>
              <a:pPr/>
              <a:t>2017-9-9</a:t>
            </a:fld>
            <a:endParaRPr lang="zh-CN" altLang="en-US"/>
          </a:p>
        </p:txBody>
      </p:sp>
      <p:sp>
        <p:nvSpPr>
          <p:cNvPr id="4" name="幻灯片图像占位符 3"/>
          <p:cNvSpPr>
            <a:spLocks noGrp="1" noRot="1" noChangeAspect="1"/>
          </p:cNvSpPr>
          <p:nvPr>
            <p:ph type="sldImg" idx="2"/>
          </p:nvPr>
        </p:nvSpPr>
        <p:spPr>
          <a:xfrm>
            <a:off x="1143000" y="685800"/>
            <a:ext cx="4572000" cy="3429000"/>
          </a:xfrm>
          <a:prstGeom prst="rect">
            <a:avLst/>
          </a:prstGeom>
          <a:noFill/>
          <a:ln w="12700">
            <a:solidFill>
              <a:prstClr val="black"/>
            </a:solidFill>
          </a:ln>
        </p:spPr>
        <p:txBody>
          <a:bodyPr vert="horz" lIns="91440" tIns="45720" rIns="91440" bIns="45720" rtlCol="0" anchor="ctr"/>
          <a:lstStyle/>
          <a:p>
            <a:endParaRPr lang="zh-CN" altLang="en-US"/>
          </a:p>
        </p:txBody>
      </p:sp>
      <p:sp>
        <p:nvSpPr>
          <p:cNvPr id="5" name="备注占位符 4"/>
          <p:cNvSpPr>
            <a:spLocks noGrp="1"/>
          </p:cNvSpPr>
          <p:nvPr>
            <p:ph type="body" sz="quarter" idx="3"/>
          </p:nvPr>
        </p:nvSpPr>
        <p:spPr>
          <a:xfrm>
            <a:off x="685800" y="4343400"/>
            <a:ext cx="5486400" cy="4114800"/>
          </a:xfrm>
          <a:prstGeom prst="rect">
            <a:avLst/>
          </a:prstGeom>
        </p:spPr>
        <p:txBody>
          <a:bodyPr vert="horz" lIns="91440" tIns="45720" rIns="91440" bIns="45720" rtlCol="0"/>
          <a:lstStyle/>
          <a:p>
            <a:pPr lvl="0"/>
            <a:r>
              <a:rPr lang="zh-CN" altLang="en-US" smtClean="0"/>
              <a:t>单击此处编辑母版文本样式</a:t>
            </a:r>
          </a:p>
          <a:p>
            <a:pPr lvl="1"/>
            <a:r>
              <a:rPr lang="zh-CN" altLang="en-US" smtClean="0"/>
              <a:t>第二级</a:t>
            </a:r>
          </a:p>
          <a:p>
            <a:pPr lvl="2"/>
            <a:r>
              <a:rPr lang="zh-CN" altLang="en-US" smtClean="0"/>
              <a:t>第三级</a:t>
            </a:r>
          </a:p>
          <a:p>
            <a:pPr lvl="3"/>
            <a:r>
              <a:rPr lang="zh-CN" altLang="en-US" smtClean="0"/>
              <a:t>第四级</a:t>
            </a:r>
          </a:p>
          <a:p>
            <a:pPr lvl="4"/>
            <a:r>
              <a:rPr lang="zh-CN" altLang="en-US" smtClean="0"/>
              <a:t>第五级</a:t>
            </a:r>
            <a:endParaRPr lang="zh-CN" altLang="en-US"/>
          </a:p>
        </p:txBody>
      </p:sp>
      <p:sp>
        <p:nvSpPr>
          <p:cNvPr id="6" name="页脚占位符 5"/>
          <p:cNvSpPr>
            <a:spLocks noGrp="1"/>
          </p:cNvSpPr>
          <p:nvPr>
            <p:ph type="ftr" sz="quarter" idx="4"/>
          </p:nvPr>
        </p:nvSpPr>
        <p:spPr>
          <a:xfrm>
            <a:off x="0" y="8685213"/>
            <a:ext cx="2971800" cy="457200"/>
          </a:xfrm>
          <a:prstGeom prst="rect">
            <a:avLst/>
          </a:prstGeom>
        </p:spPr>
        <p:txBody>
          <a:bodyPr vert="horz" lIns="91440" tIns="45720" rIns="91440" bIns="45720" rtlCol="0" anchor="b"/>
          <a:lstStyle>
            <a:lvl1pPr algn="l">
              <a:defRPr sz="1200"/>
            </a:lvl1pPr>
          </a:lstStyle>
          <a:p>
            <a:endParaRPr lang="zh-CN" altLang="en-US"/>
          </a:p>
        </p:txBody>
      </p:sp>
      <p:sp>
        <p:nvSpPr>
          <p:cNvPr id="7" name="灯片编号占位符 6"/>
          <p:cNvSpPr>
            <a:spLocks noGrp="1"/>
          </p:cNvSpPr>
          <p:nvPr>
            <p:ph type="sldNum" sz="quarter" idx="5"/>
          </p:nvPr>
        </p:nvSpPr>
        <p:spPr>
          <a:xfrm>
            <a:off x="3884613" y="8685213"/>
            <a:ext cx="2971800" cy="457200"/>
          </a:xfrm>
          <a:prstGeom prst="rect">
            <a:avLst/>
          </a:prstGeom>
        </p:spPr>
        <p:txBody>
          <a:bodyPr vert="horz" lIns="91440" tIns="45720" rIns="91440" bIns="45720" rtlCol="0" anchor="b"/>
          <a:lstStyle>
            <a:lvl1pPr algn="r">
              <a:defRPr sz="1200"/>
            </a:lvl1pPr>
          </a:lstStyle>
          <a:p>
            <a:fld id="{FFC5C579-5EAB-4D4D-A688-CF27E536ED03}" type="slidenum">
              <a:rPr lang="zh-CN" altLang="en-US" smtClean="0"/>
              <a:pPr/>
              <a:t>‹#›</a:t>
            </a:fld>
            <a:endParaRPr lang="zh-CN" altLang="en-US"/>
          </a:p>
        </p:txBody>
      </p:sp>
    </p:spTree>
    <p:extLst>
      <p:ext uri="{BB962C8B-B14F-4D97-AF65-F5344CB8AC3E}">
        <p14:creationId xmlns:p14="http://schemas.microsoft.com/office/powerpoint/2010/main" xmlns="" val="4029503759"/>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3.xml"/><Relationship Id="rId1" Type="http://schemas.openxmlformats.org/officeDocument/2006/relationships/slideMaster" Target="../slideMasters/slideMaster1.xml"/><Relationship Id="rId5" Type="http://schemas.openxmlformats.org/officeDocument/2006/relationships/slide" Target="../slides/slide30.xml"/><Relationship Id="rId4" Type="http://schemas.openxmlformats.org/officeDocument/2006/relationships/slide" Target="../slides/slide11.xml"/></Relationships>
</file>

<file path=ppt/slideLayouts/_rels/slideLayout5.xml.rels><?xml version="1.0" encoding="UTF-8" standalone="yes"?>
<Relationships xmlns="http://schemas.openxmlformats.org/package/2006/relationships"><Relationship Id="rId3" Type="http://schemas.openxmlformats.org/officeDocument/2006/relationships/slide" Target="../slides/slide3.xml"/><Relationship Id="rId2" Type="http://schemas.openxmlformats.org/officeDocument/2006/relationships/image" Target="../media/image4.png"/><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11.xml"/><Relationship Id="rId4" Type="http://schemas.openxmlformats.org/officeDocument/2006/relationships/slide" Target="../slides/slide20.xml"/></Relationships>
</file>

<file path=ppt/slideLayouts/_rels/slideLayout6.xml.rels><?xml version="1.0" encoding="UTF-8" standalone="yes"?>
<Relationships xmlns="http://schemas.openxmlformats.org/package/2006/relationships"><Relationship Id="rId3" Type="http://schemas.openxmlformats.org/officeDocument/2006/relationships/slide" Target="../slides/slide20.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11.xml"/><Relationship Id="rId4" Type="http://schemas.openxmlformats.org/officeDocument/2006/relationships/image" Target="../media/image4.png"/></Relationships>
</file>

<file path=ppt/slideLayouts/_rels/slideLayout7.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30.xml"/><Relationship Id="rId5" Type="http://schemas.openxmlformats.org/officeDocument/2006/relationships/slide" Target="../slides/slide11.xml"/><Relationship Id="rId4" Type="http://schemas.openxmlformats.org/officeDocument/2006/relationships/slide" Target="../slides/slide20.xml"/></Relationships>
</file>

<file path=ppt/slideLayouts/_rels/slideLayout8.xml.rels><?xml version="1.0" encoding="UTF-8" standalone="yes"?>
<Relationships xmlns="http://schemas.openxmlformats.org/package/2006/relationships"><Relationship Id="rId3" Type="http://schemas.openxmlformats.org/officeDocument/2006/relationships/slide" Target="../slides/slide11.xml"/><Relationship Id="rId2" Type="http://schemas.openxmlformats.org/officeDocument/2006/relationships/slide" Target="../slides/slide3.xml"/><Relationship Id="rId1" Type="http://schemas.openxmlformats.org/officeDocument/2006/relationships/slideMaster" Target="../slideMasters/slideMaster1.xml"/><Relationship Id="rId6" Type="http://schemas.openxmlformats.org/officeDocument/2006/relationships/slide" Target="../slides/slide20.xml"/><Relationship Id="rId5" Type="http://schemas.openxmlformats.org/officeDocument/2006/relationships/slide" Target="../slides/slide30.xml"/><Relationship Id="rId4" Type="http://schemas.openxmlformats.org/officeDocument/2006/relationships/image" Target="../media/image4.png"/></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preserve="1" userDrawn="1">
  <p:cSld name="标题幻灯片">
    <p:spTree>
      <p:nvGrpSpPr>
        <p:cNvPr id="1" name=""/>
        <p:cNvGrpSpPr/>
        <p:nvPr/>
      </p:nvGrpSpPr>
      <p:grpSpPr>
        <a:xfrm>
          <a:off x="0" y="0"/>
          <a:ext cx="0" cy="0"/>
          <a:chOff x="0" y="0"/>
          <a:chExt cx="0" cy="0"/>
        </a:xfrm>
      </p:grpSpPr>
      <p:sp>
        <p:nvSpPr>
          <p:cNvPr id="7" name="矩形 6"/>
          <p:cNvSpPr/>
          <p:nvPr userDrawn="1"/>
        </p:nvSpPr>
        <p:spPr>
          <a:xfrm>
            <a:off x="0" y="-3429000"/>
            <a:ext cx="9144000" cy="7203638"/>
          </a:xfrm>
          <a:prstGeom prst="rect">
            <a:avLst/>
          </a:prstGeom>
          <a:solidFill>
            <a:srgbClr val="C04B05"/>
          </a:solidFill>
          <a:ln>
            <a:noFill/>
          </a:ln>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8" name="矩形 7"/>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9" name="矩形 8"/>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0" name="矩形 9"/>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1" name="矩形 10"/>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2" name="矩形 11"/>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3" name="矩形 12"/>
          <p:cNvSpPr/>
          <p:nvPr userDrawn="1"/>
        </p:nvSpPr>
        <p:spPr>
          <a:xfrm rot="16200000">
            <a:off x="4064001" y="-5080000"/>
            <a:ext cx="1016000" cy="9144000"/>
          </a:xfrm>
          <a:prstGeom prst="rect">
            <a:avLst/>
          </a:prstGeom>
          <a:gradFill flip="none" rotWithShape="1">
            <a:gsLst>
              <a:gs pos="0">
                <a:schemeClr val="bg1">
                  <a:alpha val="0"/>
                </a:schemeClr>
              </a:gs>
              <a:gs pos="100000">
                <a:schemeClr val="bg1">
                  <a:alpha val="27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4" name="矩形 13"/>
          <p:cNvSpPr/>
          <p:nvPr userDrawn="1"/>
        </p:nvSpPr>
        <p:spPr>
          <a:xfrm rot="16200000">
            <a:off x="4114800" y="-5130800"/>
            <a:ext cx="914400" cy="9144000"/>
          </a:xfrm>
          <a:prstGeom prst="rect">
            <a:avLst/>
          </a:prstGeom>
          <a:gradFill flip="none" rotWithShape="1">
            <a:gsLst>
              <a:gs pos="0">
                <a:schemeClr val="bg1">
                  <a:alpha val="0"/>
                </a:schemeClr>
              </a:gs>
              <a:gs pos="100000">
                <a:schemeClr val="bg1">
                  <a:alpha val="25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5" name="矩形 14"/>
          <p:cNvSpPr/>
          <p:nvPr userDrawn="1"/>
        </p:nvSpPr>
        <p:spPr>
          <a:xfrm rot="16200000">
            <a:off x="4097867" y="-5113867"/>
            <a:ext cx="948266" cy="9144000"/>
          </a:xfrm>
          <a:prstGeom prst="rect">
            <a:avLst/>
          </a:prstGeom>
          <a:gradFill flip="none" rotWithShape="1">
            <a:gsLst>
              <a:gs pos="0">
                <a:schemeClr val="bg1">
                  <a:alpha val="0"/>
                </a:schemeClr>
              </a:gs>
              <a:gs pos="100000">
                <a:schemeClr val="bg1">
                  <a:alpha val="20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6" name="矩形 15"/>
          <p:cNvSpPr/>
          <p:nvPr userDrawn="1"/>
        </p:nvSpPr>
        <p:spPr>
          <a:xfrm rot="16200000">
            <a:off x="4157134" y="-5173133"/>
            <a:ext cx="829733" cy="9144000"/>
          </a:xfrm>
          <a:prstGeom prst="rect">
            <a:avLst/>
          </a:prstGeom>
          <a:gradFill flip="none" rotWithShape="1">
            <a:gsLst>
              <a:gs pos="0">
                <a:schemeClr val="bg1">
                  <a:alpha val="0"/>
                </a:schemeClr>
              </a:gs>
              <a:gs pos="100000">
                <a:schemeClr val="bg1">
                  <a:alpha val="16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sp>
        <p:nvSpPr>
          <p:cNvPr id="17" name="矩形 16"/>
          <p:cNvSpPr/>
          <p:nvPr userDrawn="1"/>
        </p:nvSpPr>
        <p:spPr>
          <a:xfrm rot="16200000">
            <a:off x="4284133" y="-5300134"/>
            <a:ext cx="575734" cy="9144000"/>
          </a:xfrm>
          <a:prstGeom prst="rect">
            <a:avLst/>
          </a:prstGeom>
          <a:gradFill flip="none" rotWithShape="1">
            <a:gsLst>
              <a:gs pos="0">
                <a:schemeClr val="bg1">
                  <a:alpha val="0"/>
                </a:schemeClr>
              </a:gs>
              <a:gs pos="100000">
                <a:schemeClr val="bg1">
                  <a:alpha val="12000"/>
                </a:schemeClr>
              </a:gs>
            </a:gsLst>
            <a:lin ang="0" scaled="1"/>
            <a:tileRect/>
          </a:gradFill>
          <a:ln>
            <a:noFill/>
          </a:ln>
          <a:effectLst/>
        </p:spPr>
        <p:style>
          <a:lnRef idx="1">
            <a:schemeClr val="accent2"/>
          </a:lnRef>
          <a:fillRef idx="3">
            <a:schemeClr val="accent2"/>
          </a:fillRef>
          <a:effectRef idx="2">
            <a:schemeClr val="accent2"/>
          </a:effectRef>
          <a:fontRef idx="minor">
            <a:schemeClr val="lt1"/>
          </a:fontRef>
        </p:style>
        <p:txBody>
          <a:bodyPr anchor="ctr"/>
          <a:lstStyle/>
          <a:p>
            <a:pPr algn="ctr" fontAlgn="auto">
              <a:spcBef>
                <a:spcPts val="0"/>
              </a:spcBef>
              <a:spcAft>
                <a:spcPts val="0"/>
              </a:spcAft>
              <a:defRPr/>
            </a:pPr>
            <a:endParaRPr lang="zh-CN" altLang="en-US"/>
          </a:p>
        </p:txBody>
      </p:sp>
      <p:pic>
        <p:nvPicPr>
          <p:cNvPr id="18" name="图片 17"/>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827584" y="908720"/>
            <a:ext cx="1656975" cy="454568"/>
          </a:xfrm>
          <a:prstGeom prst="rect">
            <a:avLst/>
          </a:prstGeom>
        </p:spPr>
      </p:pic>
      <p:pic>
        <p:nvPicPr>
          <p:cNvPr id="19" name="图片 18"/>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2453614" y="1988840"/>
            <a:ext cx="4236773" cy="1080699"/>
          </a:xfrm>
          <a:prstGeom prst="rect">
            <a:avLst/>
          </a:prstGeom>
        </p:spPr>
      </p:pic>
      <p:sp>
        <p:nvSpPr>
          <p:cNvPr id="21" name="TextBox 20"/>
          <p:cNvSpPr txBox="1">
            <a:spLocks noChangeArrowheads="1"/>
          </p:cNvSpPr>
          <p:nvPr userDrawn="1"/>
        </p:nvSpPr>
        <p:spPr bwMode="auto">
          <a:xfrm>
            <a:off x="2171343" y="3899374"/>
            <a:ext cx="4801314" cy="400110"/>
          </a:xfrm>
          <a:prstGeom prst="rect">
            <a:avLst/>
          </a:prstGeom>
          <a:noFill/>
          <a:ln>
            <a:noFill/>
          </a:ln>
          <a:extLst>
            <a:ext uri="{909E8E84-426E-40DD-AFC4-6F175D3DCCD1}">
              <a14:hiddenFill xmlns:a14="http://schemas.microsoft.com/office/drawing/2010/main" xmlns="">
                <a:solidFill>
                  <a:srgbClr val="FFFFFF"/>
                </a:solidFill>
              </a14:hiddenFill>
            </a:ext>
            <a:ext uri="{91240B29-F687-4F45-9708-019B960494DF}">
              <a14:hiddenLine xmlns:a14="http://schemas.microsoft.com/office/drawing/2010/main" xmlns="" w="9525">
                <a:solidFill>
                  <a:srgbClr val="000000"/>
                </a:solidFill>
                <a:miter lim="800000"/>
                <a:headEnd/>
                <a:tailEnd/>
              </a14:hiddenLine>
            </a:ext>
          </a:extLst>
        </p:spPr>
        <p:txBody>
          <a:bodyPr wrap="none">
            <a:spAutoFit/>
          </a:bodyPr>
          <a:lstStyle>
            <a:lvl1pPr eaLnBrk="0" hangingPunct="0">
              <a:defRPr>
                <a:solidFill>
                  <a:schemeClr val="tx1"/>
                </a:solidFill>
                <a:latin typeface="Arial" pitchFamily="34" charset="0"/>
                <a:ea typeface="宋体" pitchFamily="2" charset="-122"/>
              </a:defRPr>
            </a:lvl1pPr>
            <a:lvl2pPr marL="742950" indent="-285750" eaLnBrk="0" hangingPunct="0">
              <a:defRPr>
                <a:solidFill>
                  <a:schemeClr val="tx1"/>
                </a:solidFill>
                <a:latin typeface="Arial" pitchFamily="34" charset="0"/>
                <a:ea typeface="宋体" pitchFamily="2" charset="-122"/>
              </a:defRPr>
            </a:lvl2pPr>
            <a:lvl3pPr marL="1143000" indent="-228600" eaLnBrk="0" hangingPunct="0">
              <a:defRPr>
                <a:solidFill>
                  <a:schemeClr val="tx1"/>
                </a:solidFill>
                <a:latin typeface="Arial" pitchFamily="34" charset="0"/>
                <a:ea typeface="宋体" pitchFamily="2" charset="-122"/>
              </a:defRPr>
            </a:lvl3pPr>
            <a:lvl4pPr marL="1600200" indent="-228600" eaLnBrk="0" hangingPunct="0">
              <a:defRPr>
                <a:solidFill>
                  <a:schemeClr val="tx1"/>
                </a:solidFill>
                <a:latin typeface="Arial" pitchFamily="34" charset="0"/>
                <a:ea typeface="宋体" pitchFamily="2" charset="-122"/>
              </a:defRPr>
            </a:lvl4pPr>
            <a:lvl5pPr marL="2057400" indent="-228600" eaLnBrk="0" hangingPunct="0">
              <a:defRPr>
                <a:solidFill>
                  <a:schemeClr val="tx1"/>
                </a:solidFill>
                <a:latin typeface="Arial" pitchFamily="34" charset="0"/>
                <a:ea typeface="宋体" pitchFamily="2" charset="-122"/>
              </a:defRPr>
            </a:lvl5pPr>
            <a:lvl6pPr marL="2514600" indent="-228600" eaLnBrk="0" fontAlgn="base" hangingPunct="0">
              <a:spcBef>
                <a:spcPct val="0"/>
              </a:spcBef>
              <a:spcAft>
                <a:spcPct val="0"/>
              </a:spcAft>
              <a:defRPr>
                <a:solidFill>
                  <a:schemeClr val="tx1"/>
                </a:solidFill>
                <a:latin typeface="Arial" pitchFamily="34" charset="0"/>
                <a:ea typeface="宋体" pitchFamily="2" charset="-122"/>
              </a:defRPr>
            </a:lvl6pPr>
            <a:lvl7pPr marL="2971800" indent="-228600" eaLnBrk="0" fontAlgn="base" hangingPunct="0">
              <a:spcBef>
                <a:spcPct val="0"/>
              </a:spcBef>
              <a:spcAft>
                <a:spcPct val="0"/>
              </a:spcAft>
              <a:defRPr>
                <a:solidFill>
                  <a:schemeClr val="tx1"/>
                </a:solidFill>
                <a:latin typeface="Arial" pitchFamily="34" charset="0"/>
                <a:ea typeface="宋体" pitchFamily="2" charset="-122"/>
              </a:defRPr>
            </a:lvl7pPr>
            <a:lvl8pPr marL="3429000" indent="-228600" eaLnBrk="0" fontAlgn="base" hangingPunct="0">
              <a:spcBef>
                <a:spcPct val="0"/>
              </a:spcBef>
              <a:spcAft>
                <a:spcPct val="0"/>
              </a:spcAft>
              <a:defRPr>
                <a:solidFill>
                  <a:schemeClr val="tx1"/>
                </a:solidFill>
                <a:latin typeface="Arial" pitchFamily="34" charset="0"/>
                <a:ea typeface="宋体" pitchFamily="2" charset="-122"/>
              </a:defRPr>
            </a:lvl8pPr>
            <a:lvl9pPr marL="3886200" indent="-228600" eaLnBrk="0" fontAlgn="base" hangingPunct="0">
              <a:spcBef>
                <a:spcPct val="0"/>
              </a:spcBef>
              <a:spcAft>
                <a:spcPct val="0"/>
              </a:spcAft>
              <a:defRPr>
                <a:solidFill>
                  <a:schemeClr val="tx1"/>
                </a:solidFill>
                <a:latin typeface="Arial" pitchFamily="34" charset="0"/>
                <a:ea typeface="宋体" pitchFamily="2" charset="-122"/>
              </a:defRPr>
            </a:lvl9pPr>
          </a:lstStyle>
          <a:p>
            <a:pPr eaLnBrk="1" hangingPunct="1"/>
            <a:r>
              <a:rPr lang="zh-CN" altLang="en-US" sz="1000" dirty="0">
                <a:latin typeface="微软雅黑" panose="020B0503020204020204" pitchFamily="34" charset="-122"/>
                <a:ea typeface="微软雅黑" panose="020B0503020204020204" pitchFamily="34" charset="-122"/>
              </a:rPr>
              <a:t>◆ 全书优质试题随意编辑     ◆ 课堂教学流程完美展示     ◆ 独家研发错题组卷系统 </a:t>
            </a:r>
          </a:p>
          <a:p>
            <a:pPr eaLnBrk="1" hangingPunct="1"/>
            <a:endParaRPr lang="zh-CN" altLang="en-US" sz="1000" dirty="0">
              <a:solidFill>
                <a:schemeClr val="bg1"/>
              </a:solidFill>
              <a:cs typeface="Arial" pitchFamily="34" charset="0"/>
            </a:endParaRPr>
          </a:p>
        </p:txBody>
      </p:sp>
    </p:spTree>
    <p:extLst>
      <p:ext uri="{BB962C8B-B14F-4D97-AF65-F5344CB8AC3E}">
        <p14:creationId xmlns:p14="http://schemas.microsoft.com/office/powerpoint/2010/main" xmlns="" val="213983207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 presetClass="entr" presetSubtype="4"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 calcmode="lin" valueType="num">
                                      <p:cBhvr additive="base">
                                        <p:cTn id="7" dur="700" fill="hold"/>
                                        <p:tgtEl>
                                          <p:spTgt spid="8"/>
                                        </p:tgtEl>
                                        <p:attrNameLst>
                                          <p:attrName>ppt_x</p:attrName>
                                        </p:attrNameLst>
                                      </p:cBhvr>
                                      <p:tavLst>
                                        <p:tav tm="0">
                                          <p:val>
                                            <p:strVal val="#ppt_x"/>
                                          </p:val>
                                        </p:tav>
                                        <p:tav tm="100000">
                                          <p:val>
                                            <p:strVal val="#ppt_x"/>
                                          </p:val>
                                        </p:tav>
                                      </p:tavLst>
                                    </p:anim>
                                    <p:anim calcmode="lin" valueType="num">
                                      <p:cBhvr additive="base">
                                        <p:cTn id="8" dur="700" fill="hold"/>
                                        <p:tgtEl>
                                          <p:spTgt spid="8"/>
                                        </p:tgtEl>
                                        <p:attrNameLst>
                                          <p:attrName>ppt_y</p:attrName>
                                        </p:attrNameLst>
                                      </p:cBhvr>
                                      <p:tavLst>
                                        <p:tav tm="0">
                                          <p:val>
                                            <p:strVal val="1+#ppt_h/2"/>
                                          </p:val>
                                        </p:tav>
                                        <p:tav tm="100000">
                                          <p:val>
                                            <p:strVal val="#ppt_y"/>
                                          </p:val>
                                        </p:tav>
                                      </p:tavLst>
                                    </p:anim>
                                  </p:childTnLst>
                                </p:cTn>
                              </p:par>
                              <p:par>
                                <p:cTn id="9" presetID="10" presetClass="exit" presetSubtype="0" fill="hold" grpId="1" nodeType="withEffect">
                                  <p:stCondLst>
                                    <p:cond delay="200"/>
                                  </p:stCondLst>
                                  <p:childTnLst>
                                    <p:animEffect transition="out" filter="fade">
                                      <p:cBhvr>
                                        <p:cTn id="10" dur="500"/>
                                        <p:tgtEl>
                                          <p:spTgt spid="8"/>
                                        </p:tgtEl>
                                      </p:cBhvr>
                                    </p:animEffect>
                                    <p:set>
                                      <p:cBhvr>
                                        <p:cTn id="11" dur="1" fill="hold">
                                          <p:stCondLst>
                                            <p:cond delay="499"/>
                                          </p:stCondLst>
                                        </p:cTn>
                                        <p:tgtEl>
                                          <p:spTgt spid="8"/>
                                        </p:tgtEl>
                                        <p:attrNameLst>
                                          <p:attrName>style.visibility</p:attrName>
                                        </p:attrNameLst>
                                      </p:cBhvr>
                                      <p:to>
                                        <p:strVal val="hidden"/>
                                      </p:to>
                                    </p:set>
                                  </p:childTnLst>
                                </p:cTn>
                              </p:par>
                              <p:par>
                                <p:cTn id="12" presetID="2" presetClass="entr" presetSubtype="4" fill="hold" grpId="0" nodeType="withEffect">
                                  <p:stCondLst>
                                    <p:cond delay="0"/>
                                  </p:stCondLst>
                                  <p:childTnLst>
                                    <p:set>
                                      <p:cBhvr>
                                        <p:cTn id="13" dur="1" fill="hold">
                                          <p:stCondLst>
                                            <p:cond delay="0"/>
                                          </p:stCondLst>
                                        </p:cTn>
                                        <p:tgtEl>
                                          <p:spTgt spid="9"/>
                                        </p:tgtEl>
                                        <p:attrNameLst>
                                          <p:attrName>style.visibility</p:attrName>
                                        </p:attrNameLst>
                                      </p:cBhvr>
                                      <p:to>
                                        <p:strVal val="visible"/>
                                      </p:to>
                                    </p:set>
                                    <p:anim calcmode="lin" valueType="num">
                                      <p:cBhvr additive="base">
                                        <p:cTn id="14" dur="600" fill="hold"/>
                                        <p:tgtEl>
                                          <p:spTgt spid="9"/>
                                        </p:tgtEl>
                                        <p:attrNameLst>
                                          <p:attrName>ppt_x</p:attrName>
                                        </p:attrNameLst>
                                      </p:cBhvr>
                                      <p:tavLst>
                                        <p:tav tm="0">
                                          <p:val>
                                            <p:strVal val="#ppt_x"/>
                                          </p:val>
                                        </p:tav>
                                        <p:tav tm="100000">
                                          <p:val>
                                            <p:strVal val="#ppt_x"/>
                                          </p:val>
                                        </p:tav>
                                      </p:tavLst>
                                    </p:anim>
                                    <p:anim calcmode="lin" valueType="num">
                                      <p:cBhvr additive="base">
                                        <p:cTn id="15" dur="600" fill="hold"/>
                                        <p:tgtEl>
                                          <p:spTgt spid="9"/>
                                        </p:tgtEl>
                                        <p:attrNameLst>
                                          <p:attrName>ppt_y</p:attrName>
                                        </p:attrNameLst>
                                      </p:cBhvr>
                                      <p:tavLst>
                                        <p:tav tm="0">
                                          <p:val>
                                            <p:strVal val="1+#ppt_h/2"/>
                                          </p:val>
                                        </p:tav>
                                        <p:tav tm="100000">
                                          <p:val>
                                            <p:strVal val="#ppt_y"/>
                                          </p:val>
                                        </p:tav>
                                      </p:tavLst>
                                    </p:anim>
                                  </p:childTnLst>
                                </p:cTn>
                              </p:par>
                              <p:par>
                                <p:cTn id="16" presetID="10" presetClass="exit" presetSubtype="0" fill="hold" grpId="1" nodeType="withEffect">
                                  <p:stCondLst>
                                    <p:cond delay="100"/>
                                  </p:stCondLst>
                                  <p:childTnLst>
                                    <p:animEffect transition="out" filter="fade">
                                      <p:cBhvr>
                                        <p:cTn id="17" dur="500"/>
                                        <p:tgtEl>
                                          <p:spTgt spid="9"/>
                                        </p:tgtEl>
                                      </p:cBhvr>
                                    </p:animEffect>
                                    <p:set>
                                      <p:cBhvr>
                                        <p:cTn id="18" dur="1" fill="hold">
                                          <p:stCondLst>
                                            <p:cond delay="499"/>
                                          </p:stCondLst>
                                        </p:cTn>
                                        <p:tgtEl>
                                          <p:spTgt spid="9"/>
                                        </p:tgtEl>
                                        <p:attrNameLst>
                                          <p:attrName>style.visibility</p:attrName>
                                        </p:attrNameLst>
                                      </p:cBhvr>
                                      <p:to>
                                        <p:strVal val="hidden"/>
                                      </p:to>
                                    </p:set>
                                  </p:childTnLst>
                                </p:cTn>
                              </p:par>
                              <p:par>
                                <p:cTn id="19" presetID="2" presetClass="entr" presetSubtype="4" fill="hold" grpId="0" nodeType="withEffect">
                                  <p:stCondLst>
                                    <p:cond delay="0"/>
                                  </p:stCondLst>
                                  <p:childTnLst>
                                    <p:set>
                                      <p:cBhvr>
                                        <p:cTn id="20" dur="1" fill="hold">
                                          <p:stCondLst>
                                            <p:cond delay="0"/>
                                          </p:stCondLst>
                                        </p:cTn>
                                        <p:tgtEl>
                                          <p:spTgt spid="10"/>
                                        </p:tgtEl>
                                        <p:attrNameLst>
                                          <p:attrName>style.visibility</p:attrName>
                                        </p:attrNameLst>
                                      </p:cBhvr>
                                      <p:to>
                                        <p:strVal val="visible"/>
                                      </p:to>
                                    </p:set>
                                    <p:anim calcmode="lin" valueType="num">
                                      <p:cBhvr additive="base">
                                        <p:cTn id="21" dur="500" fill="hold"/>
                                        <p:tgtEl>
                                          <p:spTgt spid="10"/>
                                        </p:tgtEl>
                                        <p:attrNameLst>
                                          <p:attrName>ppt_x</p:attrName>
                                        </p:attrNameLst>
                                      </p:cBhvr>
                                      <p:tavLst>
                                        <p:tav tm="0">
                                          <p:val>
                                            <p:strVal val="#ppt_x"/>
                                          </p:val>
                                        </p:tav>
                                        <p:tav tm="100000">
                                          <p:val>
                                            <p:strVal val="#ppt_x"/>
                                          </p:val>
                                        </p:tav>
                                      </p:tavLst>
                                    </p:anim>
                                    <p:anim calcmode="lin" valueType="num">
                                      <p:cBhvr additive="base">
                                        <p:cTn id="22" dur="500" fill="hold"/>
                                        <p:tgtEl>
                                          <p:spTgt spid="10"/>
                                        </p:tgtEl>
                                        <p:attrNameLst>
                                          <p:attrName>ppt_y</p:attrName>
                                        </p:attrNameLst>
                                      </p:cBhvr>
                                      <p:tavLst>
                                        <p:tav tm="0">
                                          <p:val>
                                            <p:strVal val="1+#ppt_h/2"/>
                                          </p:val>
                                        </p:tav>
                                        <p:tav tm="100000">
                                          <p:val>
                                            <p:strVal val="#ppt_y"/>
                                          </p:val>
                                        </p:tav>
                                      </p:tavLst>
                                    </p:anim>
                                  </p:childTnLst>
                                </p:cTn>
                              </p:par>
                              <p:par>
                                <p:cTn id="23" presetID="10" presetClass="exit" presetSubtype="0" fill="hold" grpId="1" nodeType="withEffect">
                                  <p:stCondLst>
                                    <p:cond delay="100"/>
                                  </p:stCondLst>
                                  <p:childTnLst>
                                    <p:animEffect transition="out" filter="fade">
                                      <p:cBhvr>
                                        <p:cTn id="24" dur="400"/>
                                        <p:tgtEl>
                                          <p:spTgt spid="10"/>
                                        </p:tgtEl>
                                      </p:cBhvr>
                                    </p:animEffect>
                                    <p:set>
                                      <p:cBhvr>
                                        <p:cTn id="25" dur="1" fill="hold">
                                          <p:stCondLst>
                                            <p:cond delay="399"/>
                                          </p:stCondLst>
                                        </p:cTn>
                                        <p:tgtEl>
                                          <p:spTgt spid="10"/>
                                        </p:tgtEl>
                                        <p:attrNameLst>
                                          <p:attrName>style.visibility</p:attrName>
                                        </p:attrNameLst>
                                      </p:cBhvr>
                                      <p:to>
                                        <p:strVal val="hidden"/>
                                      </p:to>
                                    </p:set>
                                  </p:childTnLst>
                                </p:cTn>
                              </p:par>
                              <p:par>
                                <p:cTn id="26" presetID="2" presetClass="entr" presetSubtype="4" fill="hold" grpId="0" nodeType="withEffect">
                                  <p:stCondLst>
                                    <p:cond delay="0"/>
                                  </p:stCondLst>
                                  <p:childTnLst>
                                    <p:set>
                                      <p:cBhvr>
                                        <p:cTn id="27" dur="1" fill="hold">
                                          <p:stCondLst>
                                            <p:cond delay="0"/>
                                          </p:stCondLst>
                                        </p:cTn>
                                        <p:tgtEl>
                                          <p:spTgt spid="11"/>
                                        </p:tgtEl>
                                        <p:attrNameLst>
                                          <p:attrName>style.visibility</p:attrName>
                                        </p:attrNameLst>
                                      </p:cBhvr>
                                      <p:to>
                                        <p:strVal val="visible"/>
                                      </p:to>
                                    </p:set>
                                    <p:anim calcmode="lin" valueType="num">
                                      <p:cBhvr additive="base">
                                        <p:cTn id="28" dur="400" fill="hold"/>
                                        <p:tgtEl>
                                          <p:spTgt spid="11"/>
                                        </p:tgtEl>
                                        <p:attrNameLst>
                                          <p:attrName>ppt_x</p:attrName>
                                        </p:attrNameLst>
                                      </p:cBhvr>
                                      <p:tavLst>
                                        <p:tav tm="0">
                                          <p:val>
                                            <p:strVal val="#ppt_x"/>
                                          </p:val>
                                        </p:tav>
                                        <p:tav tm="100000">
                                          <p:val>
                                            <p:strVal val="#ppt_x"/>
                                          </p:val>
                                        </p:tav>
                                      </p:tavLst>
                                    </p:anim>
                                    <p:anim calcmode="lin" valueType="num">
                                      <p:cBhvr additive="base">
                                        <p:cTn id="29" dur="400" fill="hold"/>
                                        <p:tgtEl>
                                          <p:spTgt spid="11"/>
                                        </p:tgtEl>
                                        <p:attrNameLst>
                                          <p:attrName>ppt_y</p:attrName>
                                        </p:attrNameLst>
                                      </p:cBhvr>
                                      <p:tavLst>
                                        <p:tav tm="0">
                                          <p:val>
                                            <p:strVal val="1+#ppt_h/2"/>
                                          </p:val>
                                        </p:tav>
                                        <p:tav tm="100000">
                                          <p:val>
                                            <p:strVal val="#ppt_y"/>
                                          </p:val>
                                        </p:tav>
                                      </p:tavLst>
                                    </p:anim>
                                  </p:childTnLst>
                                </p:cTn>
                              </p:par>
                              <p:par>
                                <p:cTn id="30" presetID="10" presetClass="exit" presetSubtype="0" fill="hold" grpId="1" nodeType="withEffect">
                                  <p:stCondLst>
                                    <p:cond delay="200"/>
                                  </p:stCondLst>
                                  <p:childTnLst>
                                    <p:animEffect transition="out" filter="fade">
                                      <p:cBhvr>
                                        <p:cTn id="31" dur="400"/>
                                        <p:tgtEl>
                                          <p:spTgt spid="11"/>
                                        </p:tgtEl>
                                      </p:cBhvr>
                                    </p:animEffect>
                                    <p:set>
                                      <p:cBhvr>
                                        <p:cTn id="32" dur="1" fill="hold">
                                          <p:stCondLst>
                                            <p:cond delay="399"/>
                                          </p:stCondLst>
                                        </p:cTn>
                                        <p:tgtEl>
                                          <p:spTgt spid="11"/>
                                        </p:tgtEl>
                                        <p:attrNameLst>
                                          <p:attrName>style.visibility</p:attrName>
                                        </p:attrNameLst>
                                      </p:cBhvr>
                                      <p:to>
                                        <p:strVal val="hidden"/>
                                      </p:to>
                                    </p:set>
                                  </p:childTnLst>
                                </p:cTn>
                              </p:par>
                              <p:par>
                                <p:cTn id="33" presetID="2" presetClass="entr" presetSubtype="4" fill="hold" grpId="0" nodeType="withEffect">
                                  <p:stCondLst>
                                    <p:cond delay="0"/>
                                  </p:stCondLst>
                                  <p:childTnLst>
                                    <p:set>
                                      <p:cBhvr>
                                        <p:cTn id="34" dur="1" fill="hold">
                                          <p:stCondLst>
                                            <p:cond delay="0"/>
                                          </p:stCondLst>
                                        </p:cTn>
                                        <p:tgtEl>
                                          <p:spTgt spid="12"/>
                                        </p:tgtEl>
                                        <p:attrNameLst>
                                          <p:attrName>style.visibility</p:attrName>
                                        </p:attrNameLst>
                                      </p:cBhvr>
                                      <p:to>
                                        <p:strVal val="visible"/>
                                      </p:to>
                                    </p:set>
                                    <p:anim calcmode="lin" valueType="num">
                                      <p:cBhvr additive="base">
                                        <p:cTn id="35" dur="300" fill="hold"/>
                                        <p:tgtEl>
                                          <p:spTgt spid="12"/>
                                        </p:tgtEl>
                                        <p:attrNameLst>
                                          <p:attrName>ppt_x</p:attrName>
                                        </p:attrNameLst>
                                      </p:cBhvr>
                                      <p:tavLst>
                                        <p:tav tm="0">
                                          <p:val>
                                            <p:strVal val="#ppt_x"/>
                                          </p:val>
                                        </p:tav>
                                        <p:tav tm="100000">
                                          <p:val>
                                            <p:strVal val="#ppt_x"/>
                                          </p:val>
                                        </p:tav>
                                      </p:tavLst>
                                    </p:anim>
                                    <p:anim calcmode="lin" valueType="num">
                                      <p:cBhvr additive="base">
                                        <p:cTn id="36" dur="300" fill="hold"/>
                                        <p:tgtEl>
                                          <p:spTgt spid="12"/>
                                        </p:tgtEl>
                                        <p:attrNameLst>
                                          <p:attrName>ppt_y</p:attrName>
                                        </p:attrNameLst>
                                      </p:cBhvr>
                                      <p:tavLst>
                                        <p:tav tm="0">
                                          <p:val>
                                            <p:strVal val="1+#ppt_h/2"/>
                                          </p:val>
                                        </p:tav>
                                        <p:tav tm="100000">
                                          <p:val>
                                            <p:strVal val="#ppt_y"/>
                                          </p:val>
                                        </p:tav>
                                      </p:tavLst>
                                    </p:anim>
                                  </p:childTnLst>
                                </p:cTn>
                              </p:par>
                              <p:par>
                                <p:cTn id="37" presetID="10" presetClass="exit" presetSubtype="0" fill="hold" grpId="1" nodeType="withEffect">
                                  <p:stCondLst>
                                    <p:cond delay="100"/>
                                  </p:stCondLst>
                                  <p:childTnLst>
                                    <p:animEffect transition="out" filter="fade">
                                      <p:cBhvr>
                                        <p:cTn id="38" dur="500"/>
                                        <p:tgtEl>
                                          <p:spTgt spid="12"/>
                                        </p:tgtEl>
                                      </p:cBhvr>
                                    </p:animEffect>
                                    <p:set>
                                      <p:cBhvr>
                                        <p:cTn id="39" dur="1" fill="hold">
                                          <p:stCondLst>
                                            <p:cond delay="499"/>
                                          </p:stCondLst>
                                        </p:cTn>
                                        <p:tgtEl>
                                          <p:spTgt spid="12"/>
                                        </p:tgtEl>
                                        <p:attrNameLst>
                                          <p:attrName>style.visibility</p:attrName>
                                        </p:attrNameLst>
                                      </p:cBhvr>
                                      <p:to>
                                        <p:strVal val="hidden"/>
                                      </p:to>
                                    </p:set>
                                  </p:childTnLst>
                                </p:cTn>
                              </p:par>
                              <p:par>
                                <p:cTn id="40" presetID="64" presetClass="path" presetSubtype="0" accel="50000" decel="50000" fill="hold" grpId="0" nodeType="withEffect">
                                  <p:stCondLst>
                                    <p:cond delay="0"/>
                                  </p:stCondLst>
                                  <p:childTnLst>
                                    <p:animMotion origin="layout" path="M 0 0.4963 L 0 0 " pathEditMode="relative" rAng="0" ptsTypes="AA">
                                      <p:cBhvr>
                                        <p:cTn id="41" dur="500" fill="hold"/>
                                        <p:tgtEl>
                                          <p:spTgt spid="7"/>
                                        </p:tgtEl>
                                        <p:attrNameLst>
                                          <p:attrName>ppt_x</p:attrName>
                                          <p:attrName>ppt_y</p:attrName>
                                        </p:attrNameLst>
                                      </p:cBhvr>
                                      <p:rCtr x="0" y="-24800"/>
                                    </p:animMotion>
                                  </p:childTnLst>
                                </p:cTn>
                              </p:par>
                            </p:childTnLst>
                          </p:cTn>
                        </p:par>
                        <p:par>
                          <p:cTn id="42" fill="hold">
                            <p:stCondLst>
                              <p:cond delay="700"/>
                            </p:stCondLst>
                            <p:childTnLst>
                              <p:par>
                                <p:cTn id="43" presetID="26" presetClass="emph" presetSubtype="0" fill="hold" grpId="1" nodeType="afterEffect">
                                  <p:stCondLst>
                                    <p:cond delay="0"/>
                                  </p:stCondLst>
                                  <p:childTnLst>
                                    <p:animEffect transition="out" filter="fade">
                                      <p:cBhvr>
                                        <p:cTn id="44" dur="500" tmFilter="0, 0; .2, .5; .8, .5; 1, 0"/>
                                        <p:tgtEl>
                                          <p:spTgt spid="7"/>
                                        </p:tgtEl>
                                      </p:cBhvr>
                                    </p:animEffect>
                                    <p:animScale>
                                      <p:cBhvr>
                                        <p:cTn id="45" dur="250" autoRev="1" fill="hold"/>
                                        <p:tgtEl>
                                          <p:spTgt spid="7"/>
                                        </p:tgtEl>
                                      </p:cBhvr>
                                      <p:by x="105000" y="105000"/>
                                    </p:animScale>
                                  </p:childTnLst>
                                </p:cTn>
                              </p:par>
                            </p:childTnLst>
                          </p:cTn>
                        </p:par>
                        <p:par>
                          <p:cTn id="46" fill="hold">
                            <p:stCondLst>
                              <p:cond delay="1200"/>
                            </p:stCondLst>
                            <p:childTnLst>
                              <p:par>
                                <p:cTn id="47" presetID="2" presetClass="entr" presetSubtype="4" fill="hold" grpId="0" nodeType="afterEffect">
                                  <p:stCondLst>
                                    <p:cond delay="400"/>
                                  </p:stCondLst>
                                  <p:childTnLst>
                                    <p:set>
                                      <p:cBhvr>
                                        <p:cTn id="48" dur="1" fill="hold">
                                          <p:stCondLst>
                                            <p:cond delay="0"/>
                                          </p:stCondLst>
                                        </p:cTn>
                                        <p:tgtEl>
                                          <p:spTgt spid="13"/>
                                        </p:tgtEl>
                                        <p:attrNameLst>
                                          <p:attrName>style.visibility</p:attrName>
                                        </p:attrNameLst>
                                      </p:cBhvr>
                                      <p:to>
                                        <p:strVal val="visible"/>
                                      </p:to>
                                    </p:set>
                                    <p:anim calcmode="lin" valueType="num">
                                      <p:cBhvr additive="base">
                                        <p:cTn id="49" dur="700" fill="hold"/>
                                        <p:tgtEl>
                                          <p:spTgt spid="13"/>
                                        </p:tgtEl>
                                        <p:attrNameLst>
                                          <p:attrName>ppt_x</p:attrName>
                                        </p:attrNameLst>
                                      </p:cBhvr>
                                      <p:tavLst>
                                        <p:tav tm="0">
                                          <p:val>
                                            <p:strVal val="#ppt_x"/>
                                          </p:val>
                                        </p:tav>
                                        <p:tav tm="100000">
                                          <p:val>
                                            <p:strVal val="#ppt_x"/>
                                          </p:val>
                                        </p:tav>
                                      </p:tavLst>
                                    </p:anim>
                                    <p:anim calcmode="lin" valueType="num">
                                      <p:cBhvr additive="base">
                                        <p:cTn id="50" dur="700" fill="hold"/>
                                        <p:tgtEl>
                                          <p:spTgt spid="13"/>
                                        </p:tgtEl>
                                        <p:attrNameLst>
                                          <p:attrName>ppt_y</p:attrName>
                                        </p:attrNameLst>
                                      </p:cBhvr>
                                      <p:tavLst>
                                        <p:tav tm="0">
                                          <p:val>
                                            <p:strVal val="1+#ppt_h/2"/>
                                          </p:val>
                                        </p:tav>
                                        <p:tav tm="100000">
                                          <p:val>
                                            <p:strVal val="#ppt_y"/>
                                          </p:val>
                                        </p:tav>
                                      </p:tavLst>
                                    </p:anim>
                                  </p:childTnLst>
                                </p:cTn>
                              </p:par>
                              <p:par>
                                <p:cTn id="51" presetID="2" presetClass="entr" presetSubtype="4" fill="hold" grpId="0" nodeType="withEffect">
                                  <p:stCondLst>
                                    <p:cond delay="300"/>
                                  </p:stCondLst>
                                  <p:childTnLst>
                                    <p:set>
                                      <p:cBhvr>
                                        <p:cTn id="52" dur="1" fill="hold">
                                          <p:stCondLst>
                                            <p:cond delay="0"/>
                                          </p:stCondLst>
                                        </p:cTn>
                                        <p:tgtEl>
                                          <p:spTgt spid="14"/>
                                        </p:tgtEl>
                                        <p:attrNameLst>
                                          <p:attrName>style.visibility</p:attrName>
                                        </p:attrNameLst>
                                      </p:cBhvr>
                                      <p:to>
                                        <p:strVal val="visible"/>
                                      </p:to>
                                    </p:set>
                                    <p:anim calcmode="lin" valueType="num">
                                      <p:cBhvr additive="base">
                                        <p:cTn id="53" dur="600" fill="hold"/>
                                        <p:tgtEl>
                                          <p:spTgt spid="14"/>
                                        </p:tgtEl>
                                        <p:attrNameLst>
                                          <p:attrName>ppt_x</p:attrName>
                                        </p:attrNameLst>
                                      </p:cBhvr>
                                      <p:tavLst>
                                        <p:tav tm="0">
                                          <p:val>
                                            <p:strVal val="#ppt_x"/>
                                          </p:val>
                                        </p:tav>
                                        <p:tav tm="100000">
                                          <p:val>
                                            <p:strVal val="#ppt_x"/>
                                          </p:val>
                                        </p:tav>
                                      </p:tavLst>
                                    </p:anim>
                                    <p:anim calcmode="lin" valueType="num">
                                      <p:cBhvr additive="base">
                                        <p:cTn id="54" dur="600" fill="hold"/>
                                        <p:tgtEl>
                                          <p:spTgt spid="14"/>
                                        </p:tgtEl>
                                        <p:attrNameLst>
                                          <p:attrName>ppt_y</p:attrName>
                                        </p:attrNameLst>
                                      </p:cBhvr>
                                      <p:tavLst>
                                        <p:tav tm="0">
                                          <p:val>
                                            <p:strVal val="1+#ppt_h/2"/>
                                          </p:val>
                                        </p:tav>
                                        <p:tav tm="100000">
                                          <p:val>
                                            <p:strVal val="#ppt_y"/>
                                          </p:val>
                                        </p:tav>
                                      </p:tavLst>
                                    </p:anim>
                                  </p:childTnLst>
                                </p:cTn>
                              </p:par>
                              <p:par>
                                <p:cTn id="55" presetID="2" presetClass="entr" presetSubtype="4" fill="hold" grpId="0" nodeType="withEffect">
                                  <p:stCondLst>
                                    <p:cond delay="200"/>
                                  </p:stCondLst>
                                  <p:childTnLst>
                                    <p:set>
                                      <p:cBhvr>
                                        <p:cTn id="56" dur="1" fill="hold">
                                          <p:stCondLst>
                                            <p:cond delay="0"/>
                                          </p:stCondLst>
                                        </p:cTn>
                                        <p:tgtEl>
                                          <p:spTgt spid="15"/>
                                        </p:tgtEl>
                                        <p:attrNameLst>
                                          <p:attrName>style.visibility</p:attrName>
                                        </p:attrNameLst>
                                      </p:cBhvr>
                                      <p:to>
                                        <p:strVal val="visible"/>
                                      </p:to>
                                    </p:set>
                                    <p:anim calcmode="lin" valueType="num">
                                      <p:cBhvr additive="base">
                                        <p:cTn id="57" dur="500" fill="hold"/>
                                        <p:tgtEl>
                                          <p:spTgt spid="15"/>
                                        </p:tgtEl>
                                        <p:attrNameLst>
                                          <p:attrName>ppt_x</p:attrName>
                                        </p:attrNameLst>
                                      </p:cBhvr>
                                      <p:tavLst>
                                        <p:tav tm="0">
                                          <p:val>
                                            <p:strVal val="#ppt_x"/>
                                          </p:val>
                                        </p:tav>
                                        <p:tav tm="100000">
                                          <p:val>
                                            <p:strVal val="#ppt_x"/>
                                          </p:val>
                                        </p:tav>
                                      </p:tavLst>
                                    </p:anim>
                                    <p:anim calcmode="lin" valueType="num">
                                      <p:cBhvr additive="base">
                                        <p:cTn id="58" dur="500" fill="hold"/>
                                        <p:tgtEl>
                                          <p:spTgt spid="15"/>
                                        </p:tgtEl>
                                        <p:attrNameLst>
                                          <p:attrName>ppt_y</p:attrName>
                                        </p:attrNameLst>
                                      </p:cBhvr>
                                      <p:tavLst>
                                        <p:tav tm="0">
                                          <p:val>
                                            <p:strVal val="1+#ppt_h/2"/>
                                          </p:val>
                                        </p:tav>
                                        <p:tav tm="100000">
                                          <p:val>
                                            <p:strVal val="#ppt_y"/>
                                          </p:val>
                                        </p:tav>
                                      </p:tavLst>
                                    </p:anim>
                                  </p:childTnLst>
                                </p:cTn>
                              </p:par>
                              <p:par>
                                <p:cTn id="59" presetID="2" presetClass="entr" presetSubtype="4" fill="hold" grpId="0" nodeType="withEffect">
                                  <p:stCondLst>
                                    <p:cond delay="100"/>
                                  </p:stCondLst>
                                  <p:childTnLst>
                                    <p:set>
                                      <p:cBhvr>
                                        <p:cTn id="60" dur="1" fill="hold">
                                          <p:stCondLst>
                                            <p:cond delay="0"/>
                                          </p:stCondLst>
                                        </p:cTn>
                                        <p:tgtEl>
                                          <p:spTgt spid="16"/>
                                        </p:tgtEl>
                                        <p:attrNameLst>
                                          <p:attrName>style.visibility</p:attrName>
                                        </p:attrNameLst>
                                      </p:cBhvr>
                                      <p:to>
                                        <p:strVal val="visible"/>
                                      </p:to>
                                    </p:set>
                                    <p:anim calcmode="lin" valueType="num">
                                      <p:cBhvr additive="base">
                                        <p:cTn id="61" dur="400" fill="hold"/>
                                        <p:tgtEl>
                                          <p:spTgt spid="16"/>
                                        </p:tgtEl>
                                        <p:attrNameLst>
                                          <p:attrName>ppt_x</p:attrName>
                                        </p:attrNameLst>
                                      </p:cBhvr>
                                      <p:tavLst>
                                        <p:tav tm="0">
                                          <p:val>
                                            <p:strVal val="#ppt_x"/>
                                          </p:val>
                                        </p:tav>
                                        <p:tav tm="100000">
                                          <p:val>
                                            <p:strVal val="#ppt_x"/>
                                          </p:val>
                                        </p:tav>
                                      </p:tavLst>
                                    </p:anim>
                                    <p:anim calcmode="lin" valueType="num">
                                      <p:cBhvr additive="base">
                                        <p:cTn id="62" dur="400" fill="hold"/>
                                        <p:tgtEl>
                                          <p:spTgt spid="16"/>
                                        </p:tgtEl>
                                        <p:attrNameLst>
                                          <p:attrName>ppt_y</p:attrName>
                                        </p:attrNameLst>
                                      </p:cBhvr>
                                      <p:tavLst>
                                        <p:tav tm="0">
                                          <p:val>
                                            <p:strVal val="1+#ppt_h/2"/>
                                          </p:val>
                                        </p:tav>
                                        <p:tav tm="100000">
                                          <p:val>
                                            <p:strVal val="#ppt_y"/>
                                          </p:val>
                                        </p:tav>
                                      </p:tavLst>
                                    </p:anim>
                                  </p:childTnLst>
                                </p:cTn>
                              </p:par>
                              <p:par>
                                <p:cTn id="63" presetID="2" presetClass="entr" presetSubtype="4" fill="hold" grpId="0" nodeType="withEffect">
                                  <p:stCondLst>
                                    <p:cond delay="0"/>
                                  </p:stCondLst>
                                  <p:childTnLst>
                                    <p:set>
                                      <p:cBhvr>
                                        <p:cTn id="64" dur="1" fill="hold">
                                          <p:stCondLst>
                                            <p:cond delay="0"/>
                                          </p:stCondLst>
                                        </p:cTn>
                                        <p:tgtEl>
                                          <p:spTgt spid="17"/>
                                        </p:tgtEl>
                                        <p:attrNameLst>
                                          <p:attrName>style.visibility</p:attrName>
                                        </p:attrNameLst>
                                      </p:cBhvr>
                                      <p:to>
                                        <p:strVal val="visible"/>
                                      </p:to>
                                    </p:set>
                                    <p:anim calcmode="lin" valueType="num">
                                      <p:cBhvr additive="base">
                                        <p:cTn id="65" dur="300" fill="hold"/>
                                        <p:tgtEl>
                                          <p:spTgt spid="17"/>
                                        </p:tgtEl>
                                        <p:attrNameLst>
                                          <p:attrName>ppt_x</p:attrName>
                                        </p:attrNameLst>
                                      </p:cBhvr>
                                      <p:tavLst>
                                        <p:tav tm="0">
                                          <p:val>
                                            <p:strVal val="#ppt_x"/>
                                          </p:val>
                                        </p:tav>
                                        <p:tav tm="100000">
                                          <p:val>
                                            <p:strVal val="#ppt_x"/>
                                          </p:val>
                                        </p:tav>
                                      </p:tavLst>
                                    </p:anim>
                                    <p:anim calcmode="lin" valueType="num">
                                      <p:cBhvr additive="base">
                                        <p:cTn id="66" dur="300" fill="hold"/>
                                        <p:tgtEl>
                                          <p:spTgt spid="17"/>
                                        </p:tgtEl>
                                        <p:attrNameLst>
                                          <p:attrName>ppt_y</p:attrName>
                                        </p:attrNameLst>
                                      </p:cBhvr>
                                      <p:tavLst>
                                        <p:tav tm="0">
                                          <p:val>
                                            <p:strVal val="1+#ppt_h/2"/>
                                          </p:val>
                                        </p:tav>
                                        <p:tav tm="100000">
                                          <p:val>
                                            <p:strVal val="#ppt_y"/>
                                          </p:val>
                                        </p:tav>
                                      </p:tavLst>
                                    </p:anim>
                                  </p:childTnLst>
                                </p:cTn>
                              </p:par>
                            </p:childTnLst>
                          </p:cTn>
                        </p:par>
                        <p:par>
                          <p:cTn id="67" fill="hold">
                            <p:stCondLst>
                              <p:cond delay="2300"/>
                            </p:stCondLst>
                            <p:childTnLst>
                              <p:par>
                                <p:cTn id="68" presetID="52" presetClass="entr" presetSubtype="0" fill="hold" nodeType="afterEffect">
                                  <p:stCondLst>
                                    <p:cond delay="0"/>
                                  </p:stCondLst>
                                  <p:childTnLst>
                                    <p:set>
                                      <p:cBhvr>
                                        <p:cTn id="69" dur="1" fill="hold">
                                          <p:stCondLst>
                                            <p:cond delay="0"/>
                                          </p:stCondLst>
                                        </p:cTn>
                                        <p:tgtEl>
                                          <p:spTgt spid="18"/>
                                        </p:tgtEl>
                                        <p:attrNameLst>
                                          <p:attrName>style.visibility</p:attrName>
                                        </p:attrNameLst>
                                      </p:cBhvr>
                                      <p:to>
                                        <p:strVal val="visible"/>
                                      </p:to>
                                    </p:set>
                                    <p:animScale>
                                      <p:cBhvr>
                                        <p:cTn id="70" dur="500" decel="50000" fill="hold">
                                          <p:stCondLst>
                                            <p:cond delay="0"/>
                                          </p:stCondLst>
                                        </p:cTn>
                                        <p:tgtEl>
                                          <p:spTgt spid="18"/>
                                        </p:tgtEl>
                                      </p:cBhvr>
                                      <p:from x="250000" y="250000"/>
                                      <p:to x="100000" y="100000"/>
                                    </p:animScale>
                                    <p:animMotion origin="layout" path="M -0.46736 0.92887  C -0.37517 0.88508  -0.02552 0.75279  0.0908 0.66613  C  0.20747 0.57948  0.21649 0.50394  0.23177 0.40825  C 0.24705 0.31256  0.22118 0.15964   0.18264 0.09152  C 0.1441 0.02341  0.03802 0.0  0.0 0.0  " pathEditMode="relative" ptsTypes="">
                                      <p:cBhvr>
                                        <p:cTn id="71" dur="500" decel="50000" fill="hold">
                                          <p:stCondLst>
                                            <p:cond delay="0"/>
                                          </p:stCondLst>
                                        </p:cTn>
                                        <p:tgtEl>
                                          <p:spTgt spid="18"/>
                                        </p:tgtEl>
                                        <p:attrNameLst>
                                          <p:attrName>ppt_x</p:attrName>
                                          <p:attrName>ppt_y</p:attrName>
                                        </p:attrNameLst>
                                      </p:cBhvr>
                                    </p:animMotion>
                                    <p:animEffect transition="in" filter="fade">
                                      <p:cBhvr>
                                        <p:cTn id="72" dur="500"/>
                                        <p:tgtEl>
                                          <p:spTgt spid="18"/>
                                        </p:tgtEl>
                                      </p:cBhvr>
                                    </p:animEffect>
                                  </p:childTnLst>
                                </p:cTn>
                              </p:par>
                            </p:childTnLst>
                          </p:cTn>
                        </p:par>
                        <p:par>
                          <p:cTn id="73" fill="hold">
                            <p:stCondLst>
                              <p:cond delay="2800"/>
                            </p:stCondLst>
                            <p:childTnLst>
                              <p:par>
                                <p:cTn id="74" presetID="53" presetClass="entr" presetSubtype="16" fill="hold" nodeType="afterEffect">
                                  <p:stCondLst>
                                    <p:cond delay="0"/>
                                  </p:stCondLst>
                                  <p:childTnLst>
                                    <p:set>
                                      <p:cBhvr>
                                        <p:cTn id="75" dur="1" fill="hold">
                                          <p:stCondLst>
                                            <p:cond delay="0"/>
                                          </p:stCondLst>
                                        </p:cTn>
                                        <p:tgtEl>
                                          <p:spTgt spid="19"/>
                                        </p:tgtEl>
                                        <p:attrNameLst>
                                          <p:attrName>style.visibility</p:attrName>
                                        </p:attrNameLst>
                                      </p:cBhvr>
                                      <p:to>
                                        <p:strVal val="visible"/>
                                      </p:to>
                                    </p:set>
                                    <p:anim calcmode="lin" valueType="num">
                                      <p:cBhvr>
                                        <p:cTn id="76" dur="500" fill="hold"/>
                                        <p:tgtEl>
                                          <p:spTgt spid="19"/>
                                        </p:tgtEl>
                                        <p:attrNameLst>
                                          <p:attrName>ppt_w</p:attrName>
                                        </p:attrNameLst>
                                      </p:cBhvr>
                                      <p:tavLst>
                                        <p:tav tm="0">
                                          <p:val>
                                            <p:fltVal val="0"/>
                                          </p:val>
                                        </p:tav>
                                        <p:tav tm="100000">
                                          <p:val>
                                            <p:strVal val="#ppt_w"/>
                                          </p:val>
                                        </p:tav>
                                      </p:tavLst>
                                    </p:anim>
                                    <p:anim calcmode="lin" valueType="num">
                                      <p:cBhvr>
                                        <p:cTn id="77" dur="500" fill="hold"/>
                                        <p:tgtEl>
                                          <p:spTgt spid="19"/>
                                        </p:tgtEl>
                                        <p:attrNameLst>
                                          <p:attrName>ppt_h</p:attrName>
                                        </p:attrNameLst>
                                      </p:cBhvr>
                                      <p:tavLst>
                                        <p:tav tm="0">
                                          <p:val>
                                            <p:fltVal val="0"/>
                                          </p:val>
                                        </p:tav>
                                        <p:tav tm="100000">
                                          <p:val>
                                            <p:strVal val="#ppt_h"/>
                                          </p:val>
                                        </p:tav>
                                      </p:tavLst>
                                    </p:anim>
                                    <p:animEffect transition="in" filter="fade">
                                      <p:cBhvr>
                                        <p:cTn id="78" dur="500"/>
                                        <p:tgtEl>
                                          <p:spTgt spid="19"/>
                                        </p:tgtEl>
                                      </p:cBhvr>
                                    </p:animEffect>
                                  </p:childTnLst>
                                </p:cTn>
                              </p:par>
                              <p:par>
                                <p:cTn id="79" presetID="2" presetClass="entr" presetSubtype="2" fill="hold" grpId="0" nodeType="withEffect">
                                  <p:stCondLst>
                                    <p:cond delay="500"/>
                                  </p:stCondLst>
                                  <p:iterate type="lt">
                                    <p:tmPct val="0"/>
                                  </p:iterate>
                                  <p:childTnLst>
                                    <p:set>
                                      <p:cBhvr>
                                        <p:cTn id="80" dur="1" fill="hold">
                                          <p:stCondLst>
                                            <p:cond delay="0"/>
                                          </p:stCondLst>
                                        </p:cTn>
                                        <p:tgtEl>
                                          <p:spTgt spid="21"/>
                                        </p:tgtEl>
                                        <p:attrNameLst>
                                          <p:attrName>style.visibility</p:attrName>
                                        </p:attrNameLst>
                                      </p:cBhvr>
                                      <p:to>
                                        <p:strVal val="visible"/>
                                      </p:to>
                                    </p:set>
                                    <p:anim calcmode="lin" valueType="num">
                                      <p:cBhvr additive="base">
                                        <p:cTn id="81" dur="500" fill="hold"/>
                                        <p:tgtEl>
                                          <p:spTgt spid="21"/>
                                        </p:tgtEl>
                                        <p:attrNameLst>
                                          <p:attrName>ppt_x</p:attrName>
                                        </p:attrNameLst>
                                      </p:cBhvr>
                                      <p:tavLst>
                                        <p:tav tm="0">
                                          <p:val>
                                            <p:strVal val="1+#ppt_w/2"/>
                                          </p:val>
                                        </p:tav>
                                        <p:tav tm="100000">
                                          <p:val>
                                            <p:strVal val="#ppt_x"/>
                                          </p:val>
                                        </p:tav>
                                      </p:tavLst>
                                    </p:anim>
                                    <p:anim calcmode="lin" valueType="num">
                                      <p:cBhvr additive="base">
                                        <p:cTn id="82" dur="500" fill="hold"/>
                                        <p:tgtEl>
                                          <p:spTgt spid="21"/>
                                        </p:tgtEl>
                                        <p:attrNameLst>
                                          <p:attrName>ppt_y</p:attrName>
                                        </p:attrNameLst>
                                      </p:cBhvr>
                                      <p:tavLst>
                                        <p:tav tm="0">
                                          <p:val>
                                            <p:strVal val="#ppt_y"/>
                                          </p:val>
                                        </p:tav>
                                        <p:tav tm="100000">
                                          <p:val>
                                            <p:strVal val="#ppt_y"/>
                                          </p:val>
                                        </p:tav>
                                      </p:tavLst>
                                    </p:anim>
                                  </p:childTnLst>
                                </p:cTn>
                              </p:par>
                              <p:par>
                                <p:cTn id="83" presetID="26" presetClass="emph" presetSubtype="0" fill="hold" grpId="1" nodeType="withEffect">
                                  <p:stCondLst>
                                    <p:cond delay="1000"/>
                                  </p:stCondLst>
                                  <p:iterate type="lt">
                                    <p:tmPct val="0"/>
                                  </p:iterate>
                                  <p:childTnLst>
                                    <p:animEffect transition="out" filter="fade">
                                      <p:cBhvr>
                                        <p:cTn id="84" dur="500" tmFilter="0, 0; .2, .5; .8, .5; 1, 0"/>
                                        <p:tgtEl>
                                          <p:spTgt spid="21"/>
                                        </p:tgtEl>
                                      </p:cBhvr>
                                    </p:animEffect>
                                    <p:animScale>
                                      <p:cBhvr>
                                        <p:cTn id="85" dur="250" autoRev="1" fill="hold"/>
                                        <p:tgtEl>
                                          <p:spTgt spid="21"/>
                                        </p:tgtEl>
                                      </p:cBhvr>
                                      <p:by x="105000" y="105000"/>
                                    </p:animScale>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7" grpId="0" animBg="1"/>
      <p:bldP spid="7" grpId="1" animBg="1"/>
      <p:bldP spid="8" grpId="0" animBg="1"/>
      <p:bldP spid="8" grpId="1" animBg="1"/>
      <p:bldP spid="9" grpId="0" animBg="1"/>
      <p:bldP spid="9" grpId="1" animBg="1"/>
      <p:bldP spid="10" grpId="0" animBg="1"/>
      <p:bldP spid="10" grpId="1" animBg="1"/>
      <p:bldP spid="11" grpId="0" animBg="1"/>
      <p:bldP spid="11" grpId="1" animBg="1"/>
      <p:bldP spid="12" grpId="0" animBg="1"/>
      <p:bldP spid="12" grpId="1" animBg="1"/>
      <p:bldP spid="13" grpId="0" animBg="1"/>
      <p:bldP spid="14" grpId="0" animBg="1"/>
      <p:bldP spid="15" grpId="0" animBg="1"/>
      <p:bldP spid="16" grpId="0" animBg="1"/>
      <p:bldP spid="17" grpId="0" animBg="1"/>
      <p:bldP spid="21" grpId="0"/>
      <p:bldP spid="21" grpId="1"/>
    </p:bldLst>
  </p:timing>
</p:sldLayout>
</file>

<file path=ppt/slideLayouts/slideLayout2.xml><?xml version="1.0" encoding="utf-8"?>
<p:sldLayout xmlns:a="http://schemas.openxmlformats.org/drawingml/2006/main" xmlns:r="http://schemas.openxmlformats.org/officeDocument/2006/relationships" xmlns:p="http://schemas.openxmlformats.org/presentationml/2006/main" showMasterSp="0" preserve="1" userDrawn="1">
  <p:cSld name="目录">
    <p:spTree>
      <p:nvGrpSpPr>
        <p:cNvPr id="1" name=""/>
        <p:cNvGrpSpPr/>
        <p:nvPr/>
      </p:nvGrpSpPr>
      <p:grpSpPr>
        <a:xfrm>
          <a:off x="0" y="0"/>
          <a:ext cx="0" cy="0"/>
          <a:chOff x="0" y="0"/>
          <a:chExt cx="0" cy="0"/>
        </a:xfrm>
      </p:grpSpPr>
      <p:sp>
        <p:nvSpPr>
          <p:cNvPr id="12" name="标题 1"/>
          <p:cNvSpPr>
            <a:spLocks noGrp="1"/>
          </p:cNvSpPr>
          <p:nvPr>
            <p:ph type="title"/>
          </p:nvPr>
        </p:nvSpPr>
        <p:spPr>
          <a:xfrm>
            <a:off x="2617440" y="750302"/>
            <a:ext cx="6203032" cy="667018"/>
          </a:xfrm>
          <a:prstGeom prst="rect">
            <a:avLst/>
          </a:prstGeom>
        </p:spPr>
        <p:txBody>
          <a:bodyPr/>
          <a:lstStyle>
            <a:lvl1pPr>
              <a:defRPr sz="2400"/>
            </a:lvl1pPr>
          </a:lstStyle>
          <a:p>
            <a:r>
              <a:rPr lang="zh-CN" altLang="en-US" smtClean="0"/>
              <a:t>单击此处编辑母版标题样式</a:t>
            </a:r>
            <a:endParaRPr lang="zh-CN" altLang="en-US"/>
          </a:p>
        </p:txBody>
      </p:sp>
      <p:sp>
        <p:nvSpPr>
          <p:cNvPr id="13" name="内容占位符 2"/>
          <p:cNvSpPr>
            <a:spLocks noGrp="1"/>
          </p:cNvSpPr>
          <p:nvPr>
            <p:ph idx="1"/>
          </p:nvPr>
        </p:nvSpPr>
        <p:spPr>
          <a:xfrm>
            <a:off x="2771800" y="1600200"/>
            <a:ext cx="5832648" cy="4526280"/>
          </a:xfrm>
          <a:prstGeom prst="rect">
            <a:avLst/>
          </a:prstGeom>
        </p:spPr>
        <p:txBody>
          <a:bodyPr/>
          <a:lstStyle>
            <a:lvl1pPr marL="0" indent="0">
              <a:lnSpc>
                <a:spcPct val="150000"/>
              </a:lnSpc>
              <a:buFontTx/>
              <a:buNone/>
              <a:defRPr sz="1600">
                <a:latin typeface="微软雅黑" panose="020B0503020204020204" pitchFamily="34" charset="-122"/>
                <a:ea typeface="微软雅黑" panose="020B0503020204020204" pitchFamily="34" charset="-122"/>
              </a:defRPr>
            </a:lvl1pPr>
            <a:lvl2pPr marL="457200" indent="0">
              <a:buFontTx/>
              <a:buNone/>
              <a:defRPr sz="1600">
                <a:latin typeface="微软雅黑" panose="020B0503020204020204" pitchFamily="34" charset="-122"/>
                <a:ea typeface="微软雅黑" panose="020B0503020204020204" pitchFamily="34" charset="-122"/>
              </a:defRPr>
            </a:lvl2pPr>
            <a:lvl3pPr marL="914400" indent="0">
              <a:buFontTx/>
              <a:buNone/>
              <a:defRPr sz="1600">
                <a:latin typeface="微软雅黑" panose="020B0503020204020204" pitchFamily="34" charset="-122"/>
                <a:ea typeface="微软雅黑" panose="020B0503020204020204" pitchFamily="34" charset="-122"/>
              </a:defRPr>
            </a:lvl3pPr>
            <a:lvl4pPr marL="1371600" indent="0">
              <a:buFontTx/>
              <a:buNone/>
              <a:defRPr sz="1600">
                <a:latin typeface="微软雅黑" panose="020B0503020204020204" pitchFamily="34" charset="-122"/>
                <a:ea typeface="微软雅黑" panose="020B0503020204020204" pitchFamily="34" charset="-122"/>
              </a:defRPr>
            </a:lvl4pPr>
            <a:lvl5pPr marL="1828800" indent="0">
              <a:buFontTx/>
              <a:buNone/>
              <a:defRPr sz="1600">
                <a:latin typeface="微软雅黑" panose="020B0503020204020204" pitchFamily="34" charset="-122"/>
                <a:ea typeface="微软雅黑" panose="020B0503020204020204" pitchFamily="34" charset="-122"/>
              </a:defRPr>
            </a:lvl5pPr>
          </a:lstStyle>
          <a:p>
            <a:pPr lvl="0"/>
            <a:r>
              <a:rPr lang="zh-CN" altLang="en-US" smtClean="0"/>
              <a:t>单击此处编辑母版文本样式</a:t>
            </a:r>
          </a:p>
        </p:txBody>
      </p:sp>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Tree>
    <p:extLst>
      <p:ext uri="{BB962C8B-B14F-4D97-AF65-F5344CB8AC3E}">
        <p14:creationId xmlns:p14="http://schemas.microsoft.com/office/powerpoint/2010/main" xmlns="" val="3884165759"/>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12"/>
                                        </p:tgtEl>
                                        <p:attrNameLst>
                                          <p:attrName>style.visibility</p:attrName>
                                        </p:attrNameLst>
                                      </p:cBhvr>
                                      <p:to>
                                        <p:strVal val="visible"/>
                                      </p:to>
                                    </p:set>
                                    <p:animEffect transition="in" filter="fade">
                                      <p:cBhvr>
                                        <p:cTn id="7" dur="500"/>
                                        <p:tgtEl>
                                          <p:spTgt spid="12"/>
                                        </p:tgtEl>
                                      </p:cBhvr>
                                    </p:animEffect>
                                    <p:anim calcmode="lin" valueType="num">
                                      <p:cBhvr>
                                        <p:cTn id="8" dur="500" fill="hold"/>
                                        <p:tgtEl>
                                          <p:spTgt spid="12"/>
                                        </p:tgtEl>
                                        <p:attrNameLst>
                                          <p:attrName>ppt_x</p:attrName>
                                        </p:attrNameLst>
                                      </p:cBhvr>
                                      <p:tavLst>
                                        <p:tav tm="0">
                                          <p:val>
                                            <p:strVal val="#ppt_x"/>
                                          </p:val>
                                        </p:tav>
                                        <p:tav tm="100000">
                                          <p:val>
                                            <p:strVal val="#ppt_x"/>
                                          </p:val>
                                        </p:tav>
                                      </p:tavLst>
                                    </p:anim>
                                    <p:anim calcmode="lin" valueType="num">
                                      <p:cBhvr>
                                        <p:cTn id="9" dur="500" fill="hold"/>
                                        <p:tgtEl>
                                          <p:spTgt spid="12"/>
                                        </p:tgtEl>
                                        <p:attrNameLst>
                                          <p:attrName>ppt_y</p:attrName>
                                        </p:attrNameLst>
                                      </p:cBhvr>
                                      <p:tavLst>
                                        <p:tav tm="0">
                                          <p:val>
                                            <p:strVal val="#ppt_y+.1"/>
                                          </p:val>
                                        </p:tav>
                                        <p:tav tm="100000">
                                          <p:val>
                                            <p:strVal val="#ppt_y"/>
                                          </p:val>
                                        </p:tav>
                                      </p:tavLst>
                                    </p:anim>
                                  </p:childTnLst>
                                </p:cTn>
                              </p:par>
                            </p:childTnLst>
                          </p:cTn>
                        </p:par>
                        <p:par>
                          <p:cTn id="10" fill="hold">
                            <p:stCondLst>
                              <p:cond delay="500"/>
                            </p:stCondLst>
                            <p:childTnLst>
                              <p:par>
                                <p:cTn id="11" presetID="12" presetClass="entr" presetSubtype="4" fill="hold" grpId="0" nodeType="afterEffect">
                                  <p:stCondLst>
                                    <p:cond delay="0"/>
                                  </p:stCondLst>
                                  <p:childTnLst>
                                    <p:set>
                                      <p:cBhvr>
                                        <p:cTn id="12" dur="1" fill="hold">
                                          <p:stCondLst>
                                            <p:cond delay="0"/>
                                          </p:stCondLst>
                                        </p:cTn>
                                        <p:tgtEl>
                                          <p:spTgt spid="13">
                                            <p:txEl>
                                              <p:pRg st="0" end="0"/>
                                            </p:txEl>
                                          </p:spTgt>
                                        </p:tgtEl>
                                        <p:attrNameLst>
                                          <p:attrName>style.visibility</p:attrName>
                                        </p:attrNameLst>
                                      </p:cBhvr>
                                      <p:to>
                                        <p:strVal val="visible"/>
                                      </p:to>
                                    </p:set>
                                    <p:anim calcmode="lin" valueType="num">
                                      <p:cBhvr additive="base">
                                        <p:cTn id="13" dur="500"/>
                                        <p:tgtEl>
                                          <p:spTgt spid="13">
                                            <p:txEl>
                                              <p:pRg st="0" end="0"/>
                                            </p:txEl>
                                          </p:spTgt>
                                        </p:tgtEl>
                                        <p:attrNameLst>
                                          <p:attrName>ppt_y</p:attrName>
                                        </p:attrNameLst>
                                      </p:cBhvr>
                                      <p:tavLst>
                                        <p:tav tm="0">
                                          <p:val>
                                            <p:strVal val="#ppt_y+#ppt_h*1.125000"/>
                                          </p:val>
                                        </p:tav>
                                        <p:tav tm="100000">
                                          <p:val>
                                            <p:strVal val="#ppt_y"/>
                                          </p:val>
                                        </p:tav>
                                      </p:tavLst>
                                    </p:anim>
                                    <p:animEffect transition="in" filter="wipe(up)">
                                      <p:cBhvr>
                                        <p:cTn id="14" dur="500"/>
                                        <p:tgtEl>
                                          <p:spTgt spid="13">
                                            <p:txEl>
                                              <p:pRg st="0" end="0"/>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2" grpId="0"/>
      <p:bldP spid="13" grpId="0" build="p">
        <p:tmplLst>
          <p:tmpl lvl="1">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2">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3">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4">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 lvl="5">
            <p:tnLst>
              <p:par>
                <p:cTn presetID="12" presetClass="entr" presetSubtype="4" fill="hold" nodeType="afterEffect">
                  <p:stCondLst>
                    <p:cond delay="0"/>
                  </p:stCondLst>
                  <p:childTnLst>
                    <p:set>
                      <p:cBhvr>
                        <p:cTn dur="1" fill="hold">
                          <p:stCondLst>
                            <p:cond delay="0"/>
                          </p:stCondLst>
                        </p:cTn>
                        <p:tgtEl>
                          <p:spTgt spid="13"/>
                        </p:tgtEl>
                        <p:attrNameLst>
                          <p:attrName>style.visibility</p:attrName>
                        </p:attrNameLst>
                      </p:cBhvr>
                      <p:to>
                        <p:strVal val="visible"/>
                      </p:to>
                    </p:set>
                    <p:anim calcmode="lin" valueType="num">
                      <p:cBhvr additive="base">
                        <p:cTn dur="500"/>
                        <p:tgtEl>
                          <p:spTgt spid="13"/>
                        </p:tgtEl>
                        <p:attrNameLst>
                          <p:attrName>ppt_y</p:attrName>
                        </p:attrNameLst>
                      </p:cBhvr>
                      <p:tavLst>
                        <p:tav tm="0">
                          <p:val>
                            <p:strVal val="#ppt_y+#ppt_h*1.125000"/>
                          </p:val>
                        </p:tav>
                        <p:tav tm="100000">
                          <p:val>
                            <p:strVal val="#ppt_y"/>
                          </p:val>
                        </p:tav>
                      </p:tavLst>
                    </p:anim>
                    <p:animEffect transition="in" filter="wipe(up)">
                      <p:cBhvr>
                        <p:cTn dur="500"/>
                        <p:tgtEl>
                          <p:spTgt spid="13"/>
                        </p:tgtEl>
                      </p:cBhvr>
                    </p:animEffect>
                  </p:childTnLst>
                </p:cTn>
              </p:par>
            </p:tnLst>
          </p:tmpl>
        </p:tmplLst>
      </p:bldP>
    </p:bldLst>
  </p:timing>
</p:sldLayout>
</file>

<file path=ppt/slideLayouts/slideLayout3.xml><?xml version="1.0" encoding="utf-8"?>
<p:sldLayout xmlns:a="http://schemas.openxmlformats.org/drawingml/2006/main" xmlns:r="http://schemas.openxmlformats.org/officeDocument/2006/relationships" xmlns:p="http://schemas.openxmlformats.org/presentationml/2006/main" showMasterSp="0" preserve="1" userDrawn="1">
  <p:cSld name="章节">
    <p:spTree>
      <p:nvGrpSpPr>
        <p:cNvPr id="1" name=""/>
        <p:cNvGrpSpPr/>
        <p:nvPr/>
      </p:nvGrpSpPr>
      <p:grpSpPr>
        <a:xfrm>
          <a:off x="0" y="0"/>
          <a:ext cx="0" cy="0"/>
          <a:chOff x="0" y="0"/>
          <a:chExt cx="0" cy="0"/>
        </a:xfrm>
      </p:grpSpPr>
      <p:sp>
        <p:nvSpPr>
          <p:cNvPr id="14" name="矩形 13"/>
          <p:cNvSpPr/>
          <p:nvPr userDrawn="1"/>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 name="矩形 1"/>
          <p:cNvSpPr/>
          <p:nvPr userDrawn="1"/>
        </p:nvSpPr>
        <p:spPr>
          <a:xfrm>
            <a:off x="0" y="2420888"/>
            <a:ext cx="9144000" cy="1512168"/>
          </a:xfrm>
          <a:prstGeom prst="rect">
            <a:avLst/>
          </a:prstGeom>
          <a:solidFill>
            <a:srgbClr val="C04B05"/>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标题 1"/>
          <p:cNvSpPr>
            <a:spLocks noGrp="1"/>
          </p:cNvSpPr>
          <p:nvPr>
            <p:ph type="title"/>
          </p:nvPr>
        </p:nvSpPr>
        <p:spPr>
          <a:xfrm>
            <a:off x="1470484" y="2924944"/>
            <a:ext cx="6203032" cy="576064"/>
          </a:xfrm>
          <a:prstGeom prst="rect">
            <a:avLst/>
          </a:prstGeom>
        </p:spPr>
        <p:txBody>
          <a:bodyPr/>
          <a:lstStyle>
            <a:lvl1pPr>
              <a:defRPr sz="2800">
                <a:solidFill>
                  <a:schemeClr val="bg1"/>
                </a:solidFill>
              </a:defRPr>
            </a:lvl1pPr>
          </a:lstStyle>
          <a:p>
            <a:r>
              <a:rPr lang="zh-CN" altLang="en-US" smtClean="0"/>
              <a:t>单击此处编辑母版标题样式</a:t>
            </a:r>
            <a:endParaRPr lang="zh-CN" altLang="en-US" dirty="0"/>
          </a:p>
        </p:txBody>
      </p:sp>
    </p:spTree>
    <p:extLst>
      <p:ext uri="{BB962C8B-B14F-4D97-AF65-F5344CB8AC3E}">
        <p14:creationId xmlns:p14="http://schemas.microsoft.com/office/powerpoint/2010/main" xmlns="" val="1284719168"/>
      </p:ext>
    </p:extLst>
  </p:cSld>
  <p:clrMapOvr>
    <a:masterClrMapping/>
  </p:clrMapOvr>
  <p:transition spd="slow">
    <p:cover/>
  </p:transition>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grpId="0" nodeType="afterEffect">
                                  <p:stCondLst>
                                    <p:cond delay="0"/>
                                  </p:stCondLst>
                                  <p:childTnLst>
                                    <p:set>
                                      <p:cBhvr>
                                        <p:cTn id="6" dur="1" fill="hold">
                                          <p:stCondLst>
                                            <p:cond delay="0"/>
                                          </p:stCondLst>
                                        </p:cTn>
                                        <p:tgtEl>
                                          <p:spTgt spid="6"/>
                                        </p:tgtEl>
                                        <p:attrNameLst>
                                          <p:attrName>style.visibility</p:attrName>
                                        </p:attrNameLst>
                                      </p:cBhvr>
                                      <p:to>
                                        <p:strVal val="visible"/>
                                      </p:to>
                                    </p:set>
                                    <p:animEffect transition="in" filter="fade">
                                      <p:cBhvr>
                                        <p:cTn id="7" dur="500"/>
                                        <p:tgtEl>
                                          <p:spTgt spid="6"/>
                                        </p:tgtEl>
                                      </p:cBhvr>
                                    </p:animEffect>
                                    <p:anim calcmode="lin" valueType="num">
                                      <p:cBhvr>
                                        <p:cTn id="8" dur="500" fill="hold"/>
                                        <p:tgtEl>
                                          <p:spTgt spid="6"/>
                                        </p:tgtEl>
                                        <p:attrNameLst>
                                          <p:attrName>ppt_x</p:attrName>
                                        </p:attrNameLst>
                                      </p:cBhvr>
                                      <p:tavLst>
                                        <p:tav tm="0">
                                          <p:val>
                                            <p:strVal val="#ppt_x"/>
                                          </p:val>
                                        </p:tav>
                                        <p:tav tm="100000">
                                          <p:val>
                                            <p:strVal val="#ppt_x"/>
                                          </p:val>
                                        </p:tav>
                                      </p:tavLst>
                                    </p:anim>
                                    <p:anim calcmode="lin" valueType="num">
                                      <p:cBhvr>
                                        <p:cTn id="9" dur="5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6" grpId="0"/>
    </p:bldLst>
  </p:timing>
</p:sldLayout>
</file>

<file path=ppt/slideLayouts/slideLayout4.xml><?xml version="1.0" encoding="utf-8"?>
<p:sldLayout xmlns:a="http://schemas.openxmlformats.org/drawingml/2006/main" xmlns:r="http://schemas.openxmlformats.org/officeDocument/2006/relationships" xmlns:p="http://schemas.openxmlformats.org/presentationml/2006/main" showMasterSp="0" preserve="1" userDrawn="1">
  <p:cSld name="1_栏目一">
    <p:spTree>
      <p:nvGrpSpPr>
        <p:cNvPr id="1" name=""/>
        <p:cNvGrpSpPr/>
        <p:nvPr/>
      </p:nvGrpSpPr>
      <p:grpSpPr>
        <a:xfrm>
          <a:off x="0" y="0"/>
          <a:ext cx="0" cy="0"/>
          <a:chOff x="0" y="0"/>
          <a:chExt cx="0" cy="0"/>
        </a:xfrm>
      </p:grpSpPr>
      <p:grpSp>
        <p:nvGrpSpPr>
          <p:cNvPr id="34" name="组合 33"/>
          <p:cNvGrpSpPr/>
          <p:nvPr userDrawn="1"/>
        </p:nvGrpSpPr>
        <p:grpSpPr>
          <a:xfrm>
            <a:off x="4121475" y="29755"/>
            <a:ext cx="1137319" cy="584775"/>
            <a:chOff x="29482" y="2276803"/>
            <a:chExt cx="1281560" cy="487312"/>
          </a:xfrm>
        </p:grpSpPr>
        <p:sp>
          <p:nvSpPr>
            <p:cNvPr id="35" name="TextBox 34"/>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6" name="TextBox 35">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7" name="组合 36"/>
          <p:cNvGrpSpPr/>
          <p:nvPr userDrawn="1"/>
        </p:nvGrpSpPr>
        <p:grpSpPr>
          <a:xfrm>
            <a:off x="6516216" y="39693"/>
            <a:ext cx="1266693" cy="584775"/>
            <a:chOff x="29482" y="2927145"/>
            <a:chExt cx="1561066" cy="487312"/>
          </a:xfrm>
        </p:grpSpPr>
        <p:sp>
          <p:nvSpPr>
            <p:cNvPr id="38" name="TextBox 37"/>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39" name="TextBox 38">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0" name="组合 39"/>
          <p:cNvGrpSpPr/>
          <p:nvPr userDrawn="1"/>
        </p:nvGrpSpPr>
        <p:grpSpPr>
          <a:xfrm>
            <a:off x="5364088" y="39693"/>
            <a:ext cx="1102368" cy="584775"/>
            <a:chOff x="29482" y="2927145"/>
            <a:chExt cx="1358552" cy="487312"/>
          </a:xfrm>
        </p:grpSpPr>
        <p:sp>
          <p:nvSpPr>
            <p:cNvPr id="41" name="TextBox 40"/>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2" name="TextBox 41">
              <a:hlinkClick r:id="rId4"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5" name="组合 14"/>
          <p:cNvGrpSpPr/>
          <p:nvPr userDrawn="1"/>
        </p:nvGrpSpPr>
        <p:grpSpPr>
          <a:xfrm>
            <a:off x="7846042" y="39693"/>
            <a:ext cx="1260281" cy="584775"/>
            <a:chOff x="29482" y="2927145"/>
            <a:chExt cx="1553163" cy="487312"/>
          </a:xfrm>
        </p:grpSpPr>
        <p:sp>
          <p:nvSpPr>
            <p:cNvPr id="16"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17"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670025967"/>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4"/>
                                        </p:tgtEl>
                                        <p:attrNameLst>
                                          <p:attrName>style.visibility</p:attrName>
                                        </p:attrNameLst>
                                      </p:cBhvr>
                                      <p:to>
                                        <p:strVal val="visible"/>
                                      </p:to>
                                    </p:set>
                                    <p:anim calcmode="lin" valueType="num">
                                      <p:cBhvr>
                                        <p:cTn id="7" dur="500" fill="hold"/>
                                        <p:tgtEl>
                                          <p:spTgt spid="34"/>
                                        </p:tgtEl>
                                        <p:attrNameLst>
                                          <p:attrName>ppt_w</p:attrName>
                                        </p:attrNameLst>
                                      </p:cBhvr>
                                      <p:tavLst>
                                        <p:tav tm="0">
                                          <p:val>
                                            <p:fltVal val="0"/>
                                          </p:val>
                                        </p:tav>
                                        <p:tav tm="100000">
                                          <p:val>
                                            <p:strVal val="#ppt_w"/>
                                          </p:val>
                                        </p:tav>
                                      </p:tavLst>
                                    </p:anim>
                                    <p:anim calcmode="lin" valueType="num">
                                      <p:cBhvr>
                                        <p:cTn id="8" dur="500" fill="hold"/>
                                        <p:tgtEl>
                                          <p:spTgt spid="34"/>
                                        </p:tgtEl>
                                        <p:attrNameLst>
                                          <p:attrName>ppt_h</p:attrName>
                                        </p:attrNameLst>
                                      </p:cBhvr>
                                      <p:tavLst>
                                        <p:tav tm="0">
                                          <p:val>
                                            <p:fltVal val="0"/>
                                          </p:val>
                                        </p:tav>
                                        <p:tav tm="100000">
                                          <p:val>
                                            <p:strVal val="#ppt_h"/>
                                          </p:val>
                                        </p:tav>
                                      </p:tavLst>
                                    </p:anim>
                                    <p:animEffect transition="in" filter="fade">
                                      <p:cBhvr>
                                        <p:cTn id="9" dur="500"/>
                                        <p:tgtEl>
                                          <p:spTgt spid="34"/>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0"/>
                                        </p:tgtEl>
                                        <p:attrNameLst>
                                          <p:attrName>style.visibility</p:attrName>
                                        </p:attrNameLst>
                                      </p:cBhvr>
                                      <p:to>
                                        <p:strVal val="visible"/>
                                      </p:to>
                                    </p:set>
                                    <p:anim calcmode="lin" valueType="num">
                                      <p:cBhvr>
                                        <p:cTn id="13" dur="500" fill="hold"/>
                                        <p:tgtEl>
                                          <p:spTgt spid="40"/>
                                        </p:tgtEl>
                                        <p:attrNameLst>
                                          <p:attrName>ppt_w</p:attrName>
                                        </p:attrNameLst>
                                      </p:cBhvr>
                                      <p:tavLst>
                                        <p:tav tm="0">
                                          <p:val>
                                            <p:fltVal val="0"/>
                                          </p:val>
                                        </p:tav>
                                        <p:tav tm="100000">
                                          <p:val>
                                            <p:strVal val="#ppt_w"/>
                                          </p:val>
                                        </p:tav>
                                      </p:tavLst>
                                    </p:anim>
                                    <p:anim calcmode="lin" valueType="num">
                                      <p:cBhvr>
                                        <p:cTn id="14" dur="500" fill="hold"/>
                                        <p:tgtEl>
                                          <p:spTgt spid="40"/>
                                        </p:tgtEl>
                                        <p:attrNameLst>
                                          <p:attrName>ppt_h</p:attrName>
                                        </p:attrNameLst>
                                      </p:cBhvr>
                                      <p:tavLst>
                                        <p:tav tm="0">
                                          <p:val>
                                            <p:fltVal val="0"/>
                                          </p:val>
                                        </p:tav>
                                        <p:tav tm="100000">
                                          <p:val>
                                            <p:strVal val="#ppt_h"/>
                                          </p:val>
                                        </p:tav>
                                      </p:tavLst>
                                    </p:anim>
                                    <p:animEffect transition="in" filter="fade">
                                      <p:cBhvr>
                                        <p:cTn id="15" dur="500"/>
                                        <p:tgtEl>
                                          <p:spTgt spid="40"/>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37"/>
                                        </p:tgtEl>
                                        <p:attrNameLst>
                                          <p:attrName>style.visibility</p:attrName>
                                        </p:attrNameLst>
                                      </p:cBhvr>
                                      <p:to>
                                        <p:strVal val="visible"/>
                                      </p:to>
                                    </p:set>
                                    <p:anim calcmode="lin" valueType="num">
                                      <p:cBhvr>
                                        <p:cTn id="19" dur="500" fill="hold"/>
                                        <p:tgtEl>
                                          <p:spTgt spid="37"/>
                                        </p:tgtEl>
                                        <p:attrNameLst>
                                          <p:attrName>ppt_w</p:attrName>
                                        </p:attrNameLst>
                                      </p:cBhvr>
                                      <p:tavLst>
                                        <p:tav tm="0">
                                          <p:val>
                                            <p:fltVal val="0"/>
                                          </p:val>
                                        </p:tav>
                                        <p:tav tm="100000">
                                          <p:val>
                                            <p:strVal val="#ppt_w"/>
                                          </p:val>
                                        </p:tav>
                                      </p:tavLst>
                                    </p:anim>
                                    <p:anim calcmode="lin" valueType="num">
                                      <p:cBhvr>
                                        <p:cTn id="20" dur="500" fill="hold"/>
                                        <p:tgtEl>
                                          <p:spTgt spid="37"/>
                                        </p:tgtEl>
                                        <p:attrNameLst>
                                          <p:attrName>ppt_h</p:attrName>
                                        </p:attrNameLst>
                                      </p:cBhvr>
                                      <p:tavLst>
                                        <p:tav tm="0">
                                          <p:val>
                                            <p:fltVal val="0"/>
                                          </p:val>
                                        </p:tav>
                                        <p:tav tm="100000">
                                          <p:val>
                                            <p:strVal val="#ppt_h"/>
                                          </p:val>
                                        </p:tav>
                                      </p:tavLst>
                                    </p:anim>
                                    <p:animEffect transition="in" filter="fade">
                                      <p:cBhvr>
                                        <p:cTn id="21" dur="500"/>
                                        <p:tgtEl>
                                          <p:spTgt spid="37"/>
                                        </p:tgtEl>
                                      </p:cBhvr>
                                    </p:animEffect>
                                  </p:childTnLst>
                                </p:cTn>
                              </p:par>
                            </p:childTnLst>
                          </p:cTn>
                        </p:par>
                        <p:par>
                          <p:cTn id="22" fill="hold">
                            <p:stCondLst>
                              <p:cond delay="1500"/>
                            </p:stCondLst>
                            <p:childTnLst>
                              <p:par>
                                <p:cTn id="23" presetID="53" presetClass="entr" presetSubtype="16" fill="hold" nodeType="afterEffect">
                                  <p:stCondLst>
                                    <p:cond delay="0"/>
                                  </p:stCondLst>
                                  <p:childTnLst>
                                    <p:set>
                                      <p:cBhvr>
                                        <p:cTn id="24" dur="1" fill="hold">
                                          <p:stCondLst>
                                            <p:cond delay="0"/>
                                          </p:stCondLst>
                                        </p:cTn>
                                        <p:tgtEl>
                                          <p:spTgt spid="15"/>
                                        </p:tgtEl>
                                        <p:attrNameLst>
                                          <p:attrName>style.visibility</p:attrName>
                                        </p:attrNameLst>
                                      </p:cBhvr>
                                      <p:to>
                                        <p:strVal val="visible"/>
                                      </p:to>
                                    </p:set>
                                    <p:anim calcmode="lin" valueType="num">
                                      <p:cBhvr>
                                        <p:cTn id="25" dur="500" fill="hold"/>
                                        <p:tgtEl>
                                          <p:spTgt spid="15"/>
                                        </p:tgtEl>
                                        <p:attrNameLst>
                                          <p:attrName>ppt_w</p:attrName>
                                        </p:attrNameLst>
                                      </p:cBhvr>
                                      <p:tavLst>
                                        <p:tav tm="0">
                                          <p:val>
                                            <p:fltVal val="0"/>
                                          </p:val>
                                        </p:tav>
                                        <p:tav tm="100000">
                                          <p:val>
                                            <p:strVal val="#ppt_w"/>
                                          </p:val>
                                        </p:tav>
                                      </p:tavLst>
                                    </p:anim>
                                    <p:anim calcmode="lin" valueType="num">
                                      <p:cBhvr>
                                        <p:cTn id="26" dur="500" fill="hold"/>
                                        <p:tgtEl>
                                          <p:spTgt spid="15"/>
                                        </p:tgtEl>
                                        <p:attrNameLst>
                                          <p:attrName>ppt_h</p:attrName>
                                        </p:attrNameLst>
                                      </p:cBhvr>
                                      <p:tavLst>
                                        <p:tav tm="0">
                                          <p:val>
                                            <p:fltVal val="0"/>
                                          </p:val>
                                        </p:tav>
                                        <p:tav tm="100000">
                                          <p:val>
                                            <p:strVal val="#ppt_h"/>
                                          </p:val>
                                        </p:tav>
                                      </p:tavLst>
                                    </p:anim>
                                    <p:animEffect transition="in" filter="fade">
                                      <p:cBhvr>
                                        <p:cTn id="27" dur="500"/>
                                        <p:tgtEl>
                                          <p:spTgt spid="1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5.xml><?xml version="1.0" encoding="utf-8"?>
<p:sldLayout xmlns:a="http://schemas.openxmlformats.org/drawingml/2006/main" xmlns:r="http://schemas.openxmlformats.org/officeDocument/2006/relationships" xmlns:p="http://schemas.openxmlformats.org/presentationml/2006/main" showMasterSp="0" preserve="1" userDrawn="1">
  <p:cSld name="7_栏目一">
    <p:spTree>
      <p:nvGrpSpPr>
        <p:cNvPr id="1" name=""/>
        <p:cNvGrpSpPr/>
        <p:nvPr/>
      </p:nvGrpSpPr>
      <p:grpSpPr>
        <a:xfrm>
          <a:off x="0" y="0"/>
          <a:ext cx="0" cy="0"/>
          <a:chOff x="0" y="0"/>
          <a:chExt cx="0" cy="0"/>
        </a:xfrm>
      </p:grpSpPr>
      <p:grpSp>
        <p:nvGrpSpPr>
          <p:cNvPr id="3" name="组合 2"/>
          <p:cNvGrpSpPr/>
          <p:nvPr userDrawn="1"/>
        </p:nvGrpSpPr>
        <p:grpSpPr>
          <a:xfrm>
            <a:off x="4078104" y="1"/>
            <a:ext cx="1361906" cy="836712"/>
            <a:chOff x="5262414" y="1"/>
            <a:chExt cx="1361906" cy="836712"/>
          </a:xfrm>
        </p:grpSpPr>
        <p:pic>
          <p:nvPicPr>
            <p:cNvPr id="45" name="图片 44"/>
            <p:cNvPicPr>
              <a:picLocks noChangeAspect="1"/>
            </p:cNvPicPr>
            <p:nvPr userDrawn="1"/>
          </p:nvPicPr>
          <p:blipFill>
            <a:blip r:embed="rId2" cstate="print">
              <a:extLst>
                <a:ext uri="{28A0092B-C50C-407E-A947-70E740481C1C}">
                  <a14:useLocalDpi xmlns:a14="http://schemas.microsoft.com/office/drawing/2010/main" xmlns="" val="0"/>
                </a:ext>
              </a:extLst>
            </a:blip>
            <a:stretch>
              <a:fillRect/>
            </a:stretch>
          </p:blipFill>
          <p:spPr>
            <a:xfrm>
              <a:off x="5262414" y="1"/>
              <a:ext cx="1361906" cy="836712"/>
            </a:xfrm>
            <a:prstGeom prst="rect">
              <a:avLst/>
            </a:prstGeom>
          </p:spPr>
        </p:pic>
        <p:grpSp>
          <p:nvGrpSpPr>
            <p:cNvPr id="36" name="组合 35"/>
            <p:cNvGrpSpPr/>
            <p:nvPr userDrawn="1"/>
          </p:nvGrpSpPr>
          <p:grpSpPr>
            <a:xfrm>
              <a:off x="5328097" y="29755"/>
              <a:ext cx="1137319" cy="584775"/>
              <a:chOff x="-27763" y="2276803"/>
              <a:chExt cx="1281562" cy="487312"/>
            </a:xfrm>
          </p:grpSpPr>
          <p:sp>
            <p:nvSpPr>
              <p:cNvPr id="37" name="TextBox 36"/>
              <p:cNvSpPr txBox="1"/>
              <p:nvPr userDrawn="1"/>
            </p:nvSpPr>
            <p:spPr>
              <a:xfrm>
                <a:off x="-27763" y="2276803"/>
                <a:ext cx="1154591"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Y</a:t>
                </a:r>
                <a:r>
                  <a:rPr lang="en-US" altLang="zh-CN" sz="900" dirty="0" smtClean="0">
                    <a:solidFill>
                      <a:schemeClr val="bg1"/>
                    </a:solidFill>
                    <a:latin typeface="+mn-lt"/>
                    <a:ea typeface="+mn-ea"/>
                  </a:rPr>
                  <a:t>  </a:t>
                </a:r>
                <a:r>
                  <a:rPr lang="pl-PL" altLang="zh-CN" sz="900" dirty="0" smtClean="0">
                    <a:solidFill>
                      <a:schemeClr val="bg1"/>
                    </a:solidFill>
                    <a:latin typeface="+mn-lt"/>
                    <a:ea typeface="+mn-ea"/>
                  </a:rPr>
                  <a:t>I  Q I  Y U  X I</a:t>
                </a:r>
                <a:endParaRPr lang="zh-CN" altLang="en-US" sz="900" dirty="0">
                  <a:solidFill>
                    <a:schemeClr val="bg1"/>
                  </a:solidFill>
                </a:endParaRPr>
              </a:p>
            </p:txBody>
          </p:sp>
          <p:sp>
            <p:nvSpPr>
              <p:cNvPr id="38" name="TextBox 37">
                <a:hlinkClick r:id="rId3" action="ppaction://hlinksldjump"/>
              </p:cNvPr>
              <p:cNvSpPr txBox="1"/>
              <p:nvPr userDrawn="1"/>
            </p:nvSpPr>
            <p:spPr>
              <a:xfrm>
                <a:off x="218173" y="2378183"/>
                <a:ext cx="103562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一起预习</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39" name="组合 38"/>
          <p:cNvGrpSpPr/>
          <p:nvPr userDrawn="1"/>
        </p:nvGrpSpPr>
        <p:grpSpPr>
          <a:xfrm>
            <a:off x="6516216" y="39693"/>
            <a:ext cx="1266693" cy="584775"/>
            <a:chOff x="29482" y="2927145"/>
            <a:chExt cx="1561066" cy="487312"/>
          </a:xfrm>
        </p:grpSpPr>
        <p:sp>
          <p:nvSpPr>
            <p:cNvPr id="40" name="TextBox 39"/>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1" name="TextBox 40">
              <a:hlinkClick r:id="rId4"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2" name="组合 41"/>
          <p:cNvGrpSpPr/>
          <p:nvPr userDrawn="1"/>
        </p:nvGrpSpPr>
        <p:grpSpPr>
          <a:xfrm>
            <a:off x="5364088" y="39693"/>
            <a:ext cx="1102368" cy="584775"/>
            <a:chOff x="29482" y="2927145"/>
            <a:chExt cx="1358552" cy="487312"/>
          </a:xfrm>
        </p:grpSpPr>
        <p:sp>
          <p:nvSpPr>
            <p:cNvPr id="43" name="TextBox 42"/>
            <p:cNvSpPr txBox="1"/>
            <p:nvPr userDrawn="1"/>
          </p:nvSpPr>
          <p:spPr>
            <a:xfrm>
              <a:off x="29482" y="2927145"/>
              <a:ext cx="1341782"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4" name="TextBox 43">
              <a:hlinkClick r:id="rId5" action="ppaction://hlinksldjump"/>
            </p:cNvPr>
            <p:cNvSpPr txBox="1"/>
            <p:nvPr userDrawn="1"/>
          </p:nvSpPr>
          <p:spPr>
            <a:xfrm>
              <a:off x="275416" y="3021924"/>
              <a:ext cx="1112618"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74601119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2" presetClass="entr" presetSubtype="1" fill="hold" nodeType="afterEffect">
                                  <p:stCondLst>
                                    <p:cond delay="0"/>
                                  </p:stCondLst>
                                  <p:childTnLst>
                                    <p:set>
                                      <p:cBhvr>
                                        <p:cTn id="6" dur="1" fill="hold">
                                          <p:stCondLst>
                                            <p:cond delay="0"/>
                                          </p:stCondLst>
                                        </p:cTn>
                                        <p:tgtEl>
                                          <p:spTgt spid="3"/>
                                        </p:tgtEl>
                                        <p:attrNameLst>
                                          <p:attrName>style.visibility</p:attrName>
                                        </p:attrNameLst>
                                      </p:cBhvr>
                                      <p:to>
                                        <p:strVal val="visible"/>
                                      </p:to>
                                    </p:set>
                                    <p:anim calcmode="lin" valueType="num">
                                      <p:cBhvr additive="base">
                                        <p:cTn id="7" dur="500"/>
                                        <p:tgtEl>
                                          <p:spTgt spid="3"/>
                                        </p:tgtEl>
                                        <p:attrNameLst>
                                          <p:attrName>ppt_y</p:attrName>
                                        </p:attrNameLst>
                                      </p:cBhvr>
                                      <p:tavLst>
                                        <p:tav tm="0">
                                          <p:val>
                                            <p:strVal val="#ppt_y-#ppt_h*1.125000"/>
                                          </p:val>
                                        </p:tav>
                                        <p:tav tm="100000">
                                          <p:val>
                                            <p:strVal val="#ppt_y"/>
                                          </p:val>
                                        </p:tav>
                                      </p:tavLst>
                                    </p:anim>
                                    <p:animEffect transition="in" filter="wipe(down)">
                                      <p:cBhvr>
                                        <p:cTn id="8" dur="500"/>
                                        <p:tgtEl>
                                          <p:spTgt spid="3"/>
                                        </p:tgtEl>
                                      </p:cBhvr>
                                    </p:animEffect>
                                  </p:childTnLst>
                                </p:cTn>
                              </p:par>
                            </p:childTnLst>
                          </p:cTn>
                        </p:par>
                        <p:par>
                          <p:cTn id="9" fill="hold">
                            <p:stCondLst>
                              <p:cond delay="500"/>
                            </p:stCondLst>
                            <p:childTnLst>
                              <p:par>
                                <p:cTn id="10" presetID="53" presetClass="entr" presetSubtype="16" fill="hold" nodeType="afterEffect">
                                  <p:stCondLst>
                                    <p:cond delay="0"/>
                                  </p:stCondLst>
                                  <p:childTnLst>
                                    <p:set>
                                      <p:cBhvr>
                                        <p:cTn id="11" dur="1" fill="hold">
                                          <p:stCondLst>
                                            <p:cond delay="0"/>
                                          </p:stCondLst>
                                        </p:cTn>
                                        <p:tgtEl>
                                          <p:spTgt spid="42"/>
                                        </p:tgtEl>
                                        <p:attrNameLst>
                                          <p:attrName>style.visibility</p:attrName>
                                        </p:attrNameLst>
                                      </p:cBhvr>
                                      <p:to>
                                        <p:strVal val="visible"/>
                                      </p:to>
                                    </p:set>
                                    <p:anim calcmode="lin" valueType="num">
                                      <p:cBhvr>
                                        <p:cTn id="12" dur="500" fill="hold"/>
                                        <p:tgtEl>
                                          <p:spTgt spid="42"/>
                                        </p:tgtEl>
                                        <p:attrNameLst>
                                          <p:attrName>ppt_w</p:attrName>
                                        </p:attrNameLst>
                                      </p:cBhvr>
                                      <p:tavLst>
                                        <p:tav tm="0">
                                          <p:val>
                                            <p:fltVal val="0"/>
                                          </p:val>
                                        </p:tav>
                                        <p:tav tm="100000">
                                          <p:val>
                                            <p:strVal val="#ppt_w"/>
                                          </p:val>
                                        </p:tav>
                                      </p:tavLst>
                                    </p:anim>
                                    <p:anim calcmode="lin" valueType="num">
                                      <p:cBhvr>
                                        <p:cTn id="13" dur="500" fill="hold"/>
                                        <p:tgtEl>
                                          <p:spTgt spid="42"/>
                                        </p:tgtEl>
                                        <p:attrNameLst>
                                          <p:attrName>ppt_h</p:attrName>
                                        </p:attrNameLst>
                                      </p:cBhvr>
                                      <p:tavLst>
                                        <p:tav tm="0">
                                          <p:val>
                                            <p:fltVal val="0"/>
                                          </p:val>
                                        </p:tav>
                                        <p:tav tm="100000">
                                          <p:val>
                                            <p:strVal val="#ppt_h"/>
                                          </p:val>
                                        </p:tav>
                                      </p:tavLst>
                                    </p:anim>
                                    <p:animEffect transition="in" filter="fade">
                                      <p:cBhvr>
                                        <p:cTn id="14" dur="500"/>
                                        <p:tgtEl>
                                          <p:spTgt spid="42"/>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9"/>
                                        </p:tgtEl>
                                        <p:attrNameLst>
                                          <p:attrName>style.visibility</p:attrName>
                                        </p:attrNameLst>
                                      </p:cBhvr>
                                      <p:to>
                                        <p:strVal val="visible"/>
                                      </p:to>
                                    </p:set>
                                    <p:anim calcmode="lin" valueType="num">
                                      <p:cBhvr>
                                        <p:cTn id="18" dur="500" fill="hold"/>
                                        <p:tgtEl>
                                          <p:spTgt spid="39"/>
                                        </p:tgtEl>
                                        <p:attrNameLst>
                                          <p:attrName>ppt_w</p:attrName>
                                        </p:attrNameLst>
                                      </p:cBhvr>
                                      <p:tavLst>
                                        <p:tav tm="0">
                                          <p:val>
                                            <p:fltVal val="0"/>
                                          </p:val>
                                        </p:tav>
                                        <p:tav tm="100000">
                                          <p:val>
                                            <p:strVal val="#ppt_w"/>
                                          </p:val>
                                        </p:tav>
                                      </p:tavLst>
                                    </p:anim>
                                    <p:anim calcmode="lin" valueType="num">
                                      <p:cBhvr>
                                        <p:cTn id="19" dur="500" fill="hold"/>
                                        <p:tgtEl>
                                          <p:spTgt spid="39"/>
                                        </p:tgtEl>
                                        <p:attrNameLst>
                                          <p:attrName>ppt_h</p:attrName>
                                        </p:attrNameLst>
                                      </p:cBhvr>
                                      <p:tavLst>
                                        <p:tav tm="0">
                                          <p:val>
                                            <p:fltVal val="0"/>
                                          </p:val>
                                        </p:tav>
                                        <p:tav tm="100000">
                                          <p:val>
                                            <p:strVal val="#ppt_h"/>
                                          </p:val>
                                        </p:tav>
                                      </p:tavLst>
                                    </p:anim>
                                    <p:animEffect transition="in" filter="fade">
                                      <p:cBhvr>
                                        <p:cTn id="20" dur="500"/>
                                        <p:tgtEl>
                                          <p:spTgt spid="39"/>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6.xml><?xml version="1.0" encoding="utf-8"?>
<p:sldLayout xmlns:a="http://schemas.openxmlformats.org/drawingml/2006/main" xmlns:r="http://schemas.openxmlformats.org/officeDocument/2006/relationships" xmlns:p="http://schemas.openxmlformats.org/presentationml/2006/main" showMasterSp="0" preserve="1" userDrawn="1">
  <p:cSld name="9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chemeClr val="tx1"/>
                  </a:solidFill>
                  <a:latin typeface="黑体" panose="02010600030101010101" pitchFamily="2" charset="-122"/>
                  <a:ea typeface="黑体" panose="02010600030101010101" pitchFamily="2" charset="-122"/>
                </a:rPr>
                <a:t>Y</a:t>
              </a:r>
              <a:r>
                <a:rPr lang="en-US" altLang="zh-CN" sz="900" dirty="0" smtClean="0">
                  <a:solidFill>
                    <a:schemeClr val="tx1"/>
                  </a:solidFill>
                  <a:latin typeface="+mn-lt"/>
                  <a:ea typeface="+mn-ea"/>
                </a:rPr>
                <a:t>  </a:t>
              </a:r>
              <a:r>
                <a:rPr lang="pl-PL" altLang="zh-CN" sz="900" dirty="0" smtClean="0">
                  <a:solidFill>
                    <a:schemeClr val="tx1"/>
                  </a:solidFill>
                  <a:latin typeface="+mn-lt"/>
                  <a:ea typeface="+mn-ea"/>
                </a:rPr>
                <a:t>I  Q I  Y U  X I</a:t>
              </a:r>
              <a:endParaRPr lang="zh-CN" altLang="en-US" sz="900" dirty="0">
                <a:solidFill>
                  <a:schemeClr val="tx1"/>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38" name="组合 37"/>
          <p:cNvGrpSpPr/>
          <p:nvPr userDrawn="1"/>
        </p:nvGrpSpPr>
        <p:grpSpPr>
          <a:xfrm>
            <a:off x="6513735"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40" name="TextBox 39">
              <a:hlinkClick r:id="rId3"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5" name="组合 4"/>
          <p:cNvGrpSpPr/>
          <p:nvPr userDrawn="1"/>
        </p:nvGrpSpPr>
        <p:grpSpPr>
          <a:xfrm>
            <a:off x="5240163" y="-4216"/>
            <a:ext cx="1382082" cy="851494"/>
            <a:chOff x="6526147" y="-4216"/>
            <a:chExt cx="1382082" cy="851494"/>
          </a:xfrm>
        </p:grpSpPr>
        <p:pic>
          <p:nvPicPr>
            <p:cNvPr id="44" name="图片 43"/>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6526147" y="-4216"/>
              <a:ext cx="1382082" cy="851494"/>
            </a:xfrm>
            <a:prstGeom prst="rect">
              <a:avLst/>
            </a:prstGeom>
          </p:spPr>
        </p:pic>
        <p:grpSp>
          <p:nvGrpSpPr>
            <p:cNvPr id="41" name="组合 40"/>
            <p:cNvGrpSpPr/>
            <p:nvPr userDrawn="1"/>
          </p:nvGrpSpPr>
          <p:grpSpPr>
            <a:xfrm>
              <a:off x="6627824" y="39693"/>
              <a:ext cx="1102367" cy="584775"/>
              <a:chOff x="142529" y="2927145"/>
              <a:chExt cx="1358552" cy="487312"/>
            </a:xfrm>
          </p:grpSpPr>
          <p:sp>
            <p:nvSpPr>
              <p:cNvPr id="42" name="TextBox 41"/>
              <p:cNvSpPr txBox="1"/>
              <p:nvPr userDrawn="1"/>
            </p:nvSpPr>
            <p:spPr>
              <a:xfrm>
                <a:off x="142529" y="2927145"/>
                <a:ext cx="1341783" cy="487312"/>
              </a:xfrm>
              <a:prstGeom prst="rect">
                <a:avLst/>
              </a:prstGeom>
              <a:noFill/>
            </p:spPr>
            <p:txBody>
              <a:bodyPr wrap="none" rtlCol="0">
                <a:spAutoFit/>
              </a:bodyPr>
              <a:lstStyle/>
              <a:p>
                <a:r>
                  <a:rPr lang="en-US" altLang="zh-CN" sz="3200" baseline="0" dirty="0" smtClean="0">
                    <a:solidFill>
                      <a:schemeClr val="bg1"/>
                    </a:solidFill>
                    <a:latin typeface="黑体" panose="02010600030101010101" pitchFamily="2" charset="-122"/>
                    <a:ea typeface="黑体" panose="02010600030101010101" pitchFamily="2" charset="-122"/>
                  </a:rPr>
                  <a:t>Y</a:t>
                </a:r>
                <a:r>
                  <a:rPr lang="en-US" altLang="zh-CN" sz="1000" baseline="0" dirty="0" smtClean="0">
                    <a:solidFill>
                      <a:schemeClr val="bg1"/>
                    </a:solidFill>
                    <a:latin typeface="+mn-lt"/>
                    <a:ea typeface="+mn-ea"/>
                  </a:rPr>
                  <a:t> I Q I S I K A O</a:t>
                </a:r>
                <a:endParaRPr lang="zh-CN" altLang="en-US" sz="1000" dirty="0">
                  <a:solidFill>
                    <a:schemeClr val="bg1"/>
                  </a:solidFill>
                </a:endParaRPr>
              </a:p>
            </p:txBody>
          </p:sp>
          <p:sp>
            <p:nvSpPr>
              <p:cNvPr id="43" name="TextBox 42">
                <a:hlinkClick r:id="rId5" action="ppaction://hlinksldjump"/>
              </p:cNvPr>
              <p:cNvSpPr txBox="1"/>
              <p:nvPr userDrawn="1"/>
            </p:nvSpPr>
            <p:spPr>
              <a:xfrm>
                <a:off x="388465" y="3021924"/>
                <a:ext cx="1112616" cy="256481"/>
              </a:xfrm>
              <a:prstGeom prst="rect">
                <a:avLst/>
              </a:prstGeom>
              <a:noFill/>
            </p:spPr>
            <p:txBody>
              <a:bodyPr wrap="non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一起思考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18276670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12" presetClass="entr" presetSubtype="1" fill="hold" nodeType="afterEffect">
                                  <p:stCondLst>
                                    <p:cond delay="0"/>
                                  </p:stCondLst>
                                  <p:childTnLst>
                                    <p:set>
                                      <p:cBhvr>
                                        <p:cTn id="12" dur="1" fill="hold">
                                          <p:stCondLst>
                                            <p:cond delay="0"/>
                                          </p:stCondLst>
                                        </p:cTn>
                                        <p:tgtEl>
                                          <p:spTgt spid="5"/>
                                        </p:tgtEl>
                                        <p:attrNameLst>
                                          <p:attrName>style.visibility</p:attrName>
                                        </p:attrNameLst>
                                      </p:cBhvr>
                                      <p:to>
                                        <p:strVal val="visible"/>
                                      </p:to>
                                    </p:set>
                                    <p:anim calcmode="lin" valueType="num">
                                      <p:cBhvr additive="base">
                                        <p:cTn id="13" dur="500"/>
                                        <p:tgtEl>
                                          <p:spTgt spid="5"/>
                                        </p:tgtEl>
                                        <p:attrNameLst>
                                          <p:attrName>ppt_y</p:attrName>
                                        </p:attrNameLst>
                                      </p:cBhvr>
                                      <p:tavLst>
                                        <p:tav tm="0">
                                          <p:val>
                                            <p:strVal val="#ppt_y-#ppt_h*1.125000"/>
                                          </p:val>
                                        </p:tav>
                                        <p:tav tm="100000">
                                          <p:val>
                                            <p:strVal val="#ppt_y"/>
                                          </p:val>
                                        </p:tav>
                                      </p:tavLst>
                                    </p:anim>
                                    <p:animEffect transition="in" filter="wipe(down)">
                                      <p:cBhvr>
                                        <p:cTn id="14" dur="500"/>
                                        <p:tgtEl>
                                          <p:spTgt spid="5"/>
                                        </p:tgtEl>
                                      </p:cBhvr>
                                    </p:animEffect>
                                  </p:childTnLst>
                                </p:cTn>
                              </p:par>
                            </p:childTnLst>
                          </p:cTn>
                        </p:par>
                        <p:par>
                          <p:cTn id="15" fill="hold">
                            <p:stCondLst>
                              <p:cond delay="1000"/>
                            </p:stCondLst>
                            <p:childTnLst>
                              <p:par>
                                <p:cTn id="16" presetID="53" presetClass="entr" presetSubtype="16" fill="hold" nodeType="afterEffect">
                                  <p:stCondLst>
                                    <p:cond delay="0"/>
                                  </p:stCondLst>
                                  <p:childTnLst>
                                    <p:set>
                                      <p:cBhvr>
                                        <p:cTn id="17" dur="1" fill="hold">
                                          <p:stCondLst>
                                            <p:cond delay="0"/>
                                          </p:stCondLst>
                                        </p:cTn>
                                        <p:tgtEl>
                                          <p:spTgt spid="38"/>
                                        </p:tgtEl>
                                        <p:attrNameLst>
                                          <p:attrName>style.visibility</p:attrName>
                                        </p:attrNameLst>
                                      </p:cBhvr>
                                      <p:to>
                                        <p:strVal val="visible"/>
                                      </p:to>
                                    </p:set>
                                    <p:anim calcmode="lin" valueType="num">
                                      <p:cBhvr>
                                        <p:cTn id="18" dur="500" fill="hold"/>
                                        <p:tgtEl>
                                          <p:spTgt spid="38"/>
                                        </p:tgtEl>
                                        <p:attrNameLst>
                                          <p:attrName>ppt_w</p:attrName>
                                        </p:attrNameLst>
                                      </p:cBhvr>
                                      <p:tavLst>
                                        <p:tav tm="0">
                                          <p:val>
                                            <p:fltVal val="0"/>
                                          </p:val>
                                        </p:tav>
                                        <p:tav tm="100000">
                                          <p:val>
                                            <p:strVal val="#ppt_w"/>
                                          </p:val>
                                        </p:tav>
                                      </p:tavLst>
                                    </p:anim>
                                    <p:anim calcmode="lin" valueType="num">
                                      <p:cBhvr>
                                        <p:cTn id="19" dur="500" fill="hold"/>
                                        <p:tgtEl>
                                          <p:spTgt spid="38"/>
                                        </p:tgtEl>
                                        <p:attrNameLst>
                                          <p:attrName>ppt_h</p:attrName>
                                        </p:attrNameLst>
                                      </p:cBhvr>
                                      <p:tavLst>
                                        <p:tav tm="0">
                                          <p:val>
                                            <p:fltVal val="0"/>
                                          </p:val>
                                        </p:tav>
                                        <p:tav tm="100000">
                                          <p:val>
                                            <p:strVal val="#ppt_h"/>
                                          </p:val>
                                        </p:tav>
                                      </p:tavLst>
                                    </p:anim>
                                    <p:animEffect transition="in" filter="fade">
                                      <p:cBhvr>
                                        <p:cTn id="20" dur="500"/>
                                        <p:tgtEl>
                                          <p:spTgt spid="38"/>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7.xml><?xml version="1.0" encoding="utf-8"?>
<p:sldLayout xmlns:a="http://schemas.openxmlformats.org/drawingml/2006/main" xmlns:r="http://schemas.openxmlformats.org/officeDocument/2006/relationships" xmlns:p="http://schemas.openxmlformats.org/presentationml/2006/main" showMasterSp="0" preserve="1" userDrawn="1">
  <p:cSld name="8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 name="组合 3"/>
          <p:cNvGrpSpPr/>
          <p:nvPr userDrawn="1"/>
        </p:nvGrpSpPr>
        <p:grpSpPr>
          <a:xfrm>
            <a:off x="6539565" y="-8427"/>
            <a:ext cx="1391101" cy="855375"/>
            <a:chOff x="7956375" y="-8427"/>
            <a:chExt cx="1391101" cy="855375"/>
          </a:xfrm>
        </p:grpSpPr>
        <p:pic>
          <p:nvPicPr>
            <p:cNvPr id="44" name="图片 43"/>
            <p:cNvPicPr>
              <a:picLocks noChangeAspect="1"/>
            </p:cNvPicPr>
            <p:nvPr userDrawn="1"/>
          </p:nvPicPr>
          <p:blipFill>
            <a:blip r:embed="rId3" cstate="print">
              <a:extLst>
                <a:ext uri="{28A0092B-C50C-407E-A947-70E740481C1C}">
                  <a14:useLocalDpi xmlns:a14="http://schemas.microsoft.com/office/drawing/2010/main" xmlns="" val="0"/>
                </a:ext>
              </a:extLst>
            </a:blip>
            <a:stretch>
              <a:fillRect/>
            </a:stretch>
          </p:blipFill>
          <p:spPr>
            <a:xfrm>
              <a:off x="7956375" y="-8427"/>
              <a:ext cx="1391101" cy="855375"/>
            </a:xfrm>
            <a:prstGeom prst="rect">
              <a:avLst/>
            </a:prstGeom>
          </p:spPr>
        </p:pic>
        <p:grpSp>
          <p:nvGrpSpPr>
            <p:cNvPr id="38" name="组合 37"/>
            <p:cNvGrpSpPr/>
            <p:nvPr userDrawn="1"/>
          </p:nvGrpSpPr>
          <p:grpSpPr>
            <a:xfrm>
              <a:off x="7956376" y="39693"/>
              <a:ext cx="1266693" cy="584775"/>
              <a:chOff x="29482" y="2927145"/>
              <a:chExt cx="1561066" cy="487312"/>
            </a:xfrm>
          </p:grpSpPr>
          <p:sp>
            <p:nvSpPr>
              <p:cNvPr id="39"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UITANGYANLIAN</a:t>
                </a:r>
                <a:endParaRPr lang="zh-CN" altLang="en-US" sz="1000" dirty="0">
                  <a:solidFill>
                    <a:schemeClr val="bg1"/>
                  </a:solidFill>
                </a:endParaRPr>
              </a:p>
            </p:txBody>
          </p:sp>
          <p:sp>
            <p:nvSpPr>
              <p:cNvPr id="40" name="TextBox 39">
                <a:hlinkClick r:id="rId4" action="ppaction://hlinksldjump"/>
              </p:cNvPr>
              <p:cNvSpPr txBox="1"/>
              <p:nvPr userDrawn="1"/>
            </p:nvSpPr>
            <p:spPr>
              <a:xfrm>
                <a:off x="275416" y="3017567"/>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随堂演练</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5"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 UYANGTISHENG</a:t>
              </a:r>
              <a:endParaRPr lang="zh-CN" altLang="en-US" sz="1000" dirty="0">
                <a:solidFill>
                  <a:srgbClr val="333333"/>
                </a:solidFill>
              </a:endParaRPr>
            </a:p>
          </p:txBody>
        </p:sp>
        <p:sp>
          <p:nvSpPr>
            <p:cNvPr id="20" name="TextBox 38">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素养提升</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3177461923"/>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12" presetClass="entr" presetSubtype="1" fill="hold" nodeType="afterEffect">
                                  <p:stCondLst>
                                    <p:cond delay="0"/>
                                  </p:stCondLst>
                                  <p:childTnLst>
                                    <p:set>
                                      <p:cBhvr>
                                        <p:cTn id="18" dur="1" fill="hold">
                                          <p:stCondLst>
                                            <p:cond delay="0"/>
                                          </p:stCondLst>
                                        </p:cTn>
                                        <p:tgtEl>
                                          <p:spTgt spid="4"/>
                                        </p:tgtEl>
                                        <p:attrNameLst>
                                          <p:attrName>style.visibility</p:attrName>
                                        </p:attrNameLst>
                                      </p:cBhvr>
                                      <p:to>
                                        <p:strVal val="visible"/>
                                      </p:to>
                                    </p:set>
                                    <p:anim calcmode="lin" valueType="num">
                                      <p:cBhvr additive="base">
                                        <p:cTn id="19" dur="500"/>
                                        <p:tgtEl>
                                          <p:spTgt spid="4"/>
                                        </p:tgtEl>
                                        <p:attrNameLst>
                                          <p:attrName>ppt_y</p:attrName>
                                        </p:attrNameLst>
                                      </p:cBhvr>
                                      <p:tavLst>
                                        <p:tav tm="0">
                                          <p:val>
                                            <p:strVal val="#ppt_y-#ppt_h*1.125000"/>
                                          </p:val>
                                        </p:tav>
                                        <p:tav tm="100000">
                                          <p:val>
                                            <p:strVal val="#ppt_y"/>
                                          </p:val>
                                        </p:tav>
                                      </p:tavLst>
                                    </p:anim>
                                    <p:animEffect transition="in" filter="wipe(down)">
                                      <p:cBhvr>
                                        <p:cTn id="20" dur="500"/>
                                        <p:tgtEl>
                                          <p:spTgt spid="4"/>
                                        </p:tgtEl>
                                      </p:cBhvr>
                                    </p:animEffect>
                                  </p:childTnLst>
                                </p:cTn>
                              </p:par>
                            </p:childTnLst>
                          </p:cTn>
                        </p:par>
                        <p:par>
                          <p:cTn id="21" fill="hold">
                            <p:stCondLst>
                              <p:cond delay="1500"/>
                            </p:stCondLst>
                            <p:childTnLst>
                              <p:par>
                                <p:cTn id="22" presetID="53" presetClass="entr" presetSubtype="16" fill="hold" nodeType="afterEffect">
                                  <p:stCondLst>
                                    <p:cond delay="0"/>
                                  </p:stCondLst>
                                  <p:childTnLst>
                                    <p:set>
                                      <p:cBhvr>
                                        <p:cTn id="23" dur="1" fill="hold">
                                          <p:stCondLst>
                                            <p:cond delay="0"/>
                                          </p:stCondLst>
                                        </p:cTn>
                                        <p:tgtEl>
                                          <p:spTgt spid="18"/>
                                        </p:tgtEl>
                                        <p:attrNameLst>
                                          <p:attrName>style.visibility</p:attrName>
                                        </p:attrNameLst>
                                      </p:cBhvr>
                                      <p:to>
                                        <p:strVal val="visible"/>
                                      </p:to>
                                    </p:set>
                                    <p:anim calcmode="lin" valueType="num">
                                      <p:cBhvr>
                                        <p:cTn id="24" dur="500" fill="hold"/>
                                        <p:tgtEl>
                                          <p:spTgt spid="18"/>
                                        </p:tgtEl>
                                        <p:attrNameLst>
                                          <p:attrName>ppt_w</p:attrName>
                                        </p:attrNameLst>
                                      </p:cBhvr>
                                      <p:tavLst>
                                        <p:tav tm="0">
                                          <p:val>
                                            <p:fltVal val="0"/>
                                          </p:val>
                                        </p:tav>
                                        <p:tav tm="100000">
                                          <p:val>
                                            <p:strVal val="#ppt_w"/>
                                          </p:val>
                                        </p:tav>
                                      </p:tavLst>
                                    </p:anim>
                                    <p:anim calcmode="lin" valueType="num">
                                      <p:cBhvr>
                                        <p:cTn id="25" dur="500" fill="hold"/>
                                        <p:tgtEl>
                                          <p:spTgt spid="18"/>
                                        </p:tgtEl>
                                        <p:attrNameLst>
                                          <p:attrName>ppt_h</p:attrName>
                                        </p:attrNameLst>
                                      </p:cBhvr>
                                      <p:tavLst>
                                        <p:tav tm="0">
                                          <p:val>
                                            <p:fltVal val="0"/>
                                          </p:val>
                                        </p:tav>
                                        <p:tav tm="100000">
                                          <p:val>
                                            <p:strVal val="#ppt_h"/>
                                          </p:val>
                                        </p:tav>
                                      </p:tavLst>
                                    </p:anim>
                                    <p:animEffect transition="in" filter="fade">
                                      <p:cBhvr>
                                        <p:cTn id="26" dur="500"/>
                                        <p:tgtEl>
                                          <p:spTgt spid="1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Layouts/slideLayout8.xml><?xml version="1.0" encoding="utf-8"?>
<p:sldLayout xmlns:a="http://schemas.openxmlformats.org/drawingml/2006/main" xmlns:r="http://schemas.openxmlformats.org/officeDocument/2006/relationships" xmlns:p="http://schemas.openxmlformats.org/presentationml/2006/main" showMasterSp="0" preserve="1" userDrawn="1">
  <p:cSld name="10_栏目一">
    <p:spTree>
      <p:nvGrpSpPr>
        <p:cNvPr id="1" name=""/>
        <p:cNvGrpSpPr/>
        <p:nvPr/>
      </p:nvGrpSpPr>
      <p:grpSpPr>
        <a:xfrm>
          <a:off x="0" y="0"/>
          <a:ext cx="0" cy="0"/>
          <a:chOff x="0" y="0"/>
          <a:chExt cx="0" cy="0"/>
        </a:xfrm>
      </p:grpSpPr>
      <p:grpSp>
        <p:nvGrpSpPr>
          <p:cNvPr id="35" name="组合 34"/>
          <p:cNvGrpSpPr/>
          <p:nvPr userDrawn="1"/>
        </p:nvGrpSpPr>
        <p:grpSpPr>
          <a:xfrm>
            <a:off x="4067944" y="29755"/>
            <a:ext cx="1137319" cy="584775"/>
            <a:chOff x="29482" y="2276803"/>
            <a:chExt cx="1281560" cy="487312"/>
          </a:xfrm>
        </p:grpSpPr>
        <p:sp>
          <p:nvSpPr>
            <p:cNvPr id="36" name="TextBox 35"/>
            <p:cNvSpPr txBox="1"/>
            <p:nvPr userDrawn="1"/>
          </p:nvSpPr>
          <p:spPr>
            <a:xfrm>
              <a:off x="29482" y="2276803"/>
              <a:ext cx="1154589"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Y</a:t>
              </a:r>
              <a:r>
                <a:rPr lang="en-US" altLang="zh-CN" sz="900" dirty="0" smtClean="0">
                  <a:solidFill>
                    <a:srgbClr val="333333"/>
                  </a:solidFill>
                  <a:latin typeface="+mn-lt"/>
                  <a:ea typeface="+mn-ea"/>
                </a:rPr>
                <a:t>  </a:t>
              </a:r>
              <a:r>
                <a:rPr lang="pl-PL" altLang="zh-CN" sz="900" dirty="0" smtClean="0">
                  <a:solidFill>
                    <a:srgbClr val="333333"/>
                  </a:solidFill>
                  <a:latin typeface="+mn-lt"/>
                  <a:ea typeface="+mn-ea"/>
                </a:rPr>
                <a:t>I  Q I  Y U  X I</a:t>
              </a:r>
              <a:endParaRPr lang="zh-CN" altLang="en-US" sz="900" dirty="0">
                <a:solidFill>
                  <a:srgbClr val="333333"/>
                </a:solidFill>
              </a:endParaRPr>
            </a:p>
          </p:txBody>
        </p:sp>
        <p:sp>
          <p:nvSpPr>
            <p:cNvPr id="37" name="TextBox 36">
              <a:hlinkClick r:id="rId2" action="ppaction://hlinksldjump"/>
            </p:cNvPr>
            <p:cNvSpPr txBox="1"/>
            <p:nvPr userDrawn="1"/>
          </p:nvSpPr>
          <p:spPr>
            <a:xfrm>
              <a:off x="275416" y="2378183"/>
              <a:ext cx="103562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一起预习</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41" name="组合 40"/>
          <p:cNvGrpSpPr/>
          <p:nvPr userDrawn="1"/>
        </p:nvGrpSpPr>
        <p:grpSpPr>
          <a:xfrm>
            <a:off x="5364088" y="39693"/>
            <a:ext cx="1102369" cy="584775"/>
            <a:chOff x="29482" y="2927145"/>
            <a:chExt cx="1358553" cy="487312"/>
          </a:xfrm>
        </p:grpSpPr>
        <p:sp>
          <p:nvSpPr>
            <p:cNvPr id="42" name="TextBox 41"/>
            <p:cNvSpPr txBox="1"/>
            <p:nvPr userDrawn="1"/>
          </p:nvSpPr>
          <p:spPr>
            <a:xfrm>
              <a:off x="29482" y="2927145"/>
              <a:ext cx="1341781" cy="487312"/>
            </a:xfrm>
            <a:prstGeom prst="rect">
              <a:avLst/>
            </a:prstGeom>
            <a:noFill/>
          </p:spPr>
          <p:txBody>
            <a:bodyPr wrap="none" rtlCol="0">
              <a:spAutoFit/>
            </a:bodyPr>
            <a:lstStyle/>
            <a:p>
              <a:r>
                <a:rPr lang="en-US" altLang="zh-CN" sz="3200" baseline="0" dirty="0" smtClean="0">
                  <a:solidFill>
                    <a:srgbClr val="333333"/>
                  </a:solidFill>
                  <a:latin typeface="黑体" panose="02010600030101010101" pitchFamily="2" charset="-122"/>
                  <a:ea typeface="黑体" panose="02010600030101010101" pitchFamily="2" charset="-122"/>
                </a:rPr>
                <a:t>Y</a:t>
              </a:r>
              <a:r>
                <a:rPr lang="en-US" altLang="zh-CN" sz="1000" baseline="0" dirty="0" smtClean="0">
                  <a:solidFill>
                    <a:srgbClr val="333333"/>
                  </a:solidFill>
                  <a:latin typeface="+mn-lt"/>
                  <a:ea typeface="+mn-ea"/>
                </a:rPr>
                <a:t> I Q I S I K A O</a:t>
              </a:r>
              <a:endParaRPr lang="zh-CN" altLang="en-US" sz="1000" dirty="0">
                <a:solidFill>
                  <a:srgbClr val="333333"/>
                </a:solidFill>
              </a:endParaRPr>
            </a:p>
          </p:txBody>
        </p:sp>
        <p:sp>
          <p:nvSpPr>
            <p:cNvPr id="43" name="TextBox 42">
              <a:hlinkClick r:id="rId3" action="ppaction://hlinksldjump"/>
            </p:cNvPr>
            <p:cNvSpPr txBox="1"/>
            <p:nvPr userDrawn="1"/>
          </p:nvSpPr>
          <p:spPr>
            <a:xfrm>
              <a:off x="275416" y="3017567"/>
              <a:ext cx="1112619" cy="256481"/>
            </a:xfrm>
            <a:prstGeom prst="rect">
              <a:avLst/>
            </a:prstGeom>
            <a:noFill/>
          </p:spPr>
          <p:txBody>
            <a:bodyPr wrap="non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一起思考</a:t>
              </a:r>
              <a:endParaRPr lang="zh-CN" altLang="en-US" sz="1400" dirty="0">
                <a:solidFill>
                  <a:srgbClr val="333333"/>
                </a:solidFill>
                <a:latin typeface="黑体" panose="02010600030101010101" pitchFamily="2" charset="-122"/>
                <a:ea typeface="黑体" panose="02010600030101010101" pitchFamily="2" charset="-122"/>
              </a:endParaRPr>
            </a:p>
          </p:txBody>
        </p:sp>
      </p:grpSp>
      <p:grpSp>
        <p:nvGrpSpPr>
          <p:cNvPr id="2" name="组合 1"/>
          <p:cNvGrpSpPr/>
          <p:nvPr userDrawn="1"/>
        </p:nvGrpSpPr>
        <p:grpSpPr>
          <a:xfrm>
            <a:off x="7846042" y="-8427"/>
            <a:ext cx="1408965" cy="855375"/>
            <a:chOff x="7846042" y="-8427"/>
            <a:chExt cx="1408965" cy="855375"/>
          </a:xfrm>
        </p:grpSpPr>
        <p:pic>
          <p:nvPicPr>
            <p:cNvPr id="16" name="图片 15"/>
            <p:cNvPicPr>
              <a:picLocks noChangeAspect="1"/>
            </p:cNvPicPr>
            <p:nvPr userDrawn="1"/>
          </p:nvPicPr>
          <p:blipFill>
            <a:blip r:embed="rId4" cstate="print">
              <a:extLst>
                <a:ext uri="{28A0092B-C50C-407E-A947-70E740481C1C}">
                  <a14:useLocalDpi xmlns:a14="http://schemas.microsoft.com/office/drawing/2010/main" xmlns="" val="0"/>
                </a:ext>
              </a:extLst>
            </a:blip>
            <a:stretch>
              <a:fillRect/>
            </a:stretch>
          </p:blipFill>
          <p:spPr>
            <a:xfrm>
              <a:off x="7863906" y="-8427"/>
              <a:ext cx="1391101" cy="855375"/>
            </a:xfrm>
            <a:prstGeom prst="rect">
              <a:avLst/>
            </a:prstGeom>
          </p:spPr>
        </p:pic>
        <p:grpSp>
          <p:nvGrpSpPr>
            <p:cNvPr id="18" name="组合 17"/>
            <p:cNvGrpSpPr/>
            <p:nvPr userDrawn="1"/>
          </p:nvGrpSpPr>
          <p:grpSpPr>
            <a:xfrm>
              <a:off x="7846042" y="39693"/>
              <a:ext cx="1260281" cy="584775"/>
              <a:chOff x="29482" y="2927145"/>
              <a:chExt cx="1553163" cy="487312"/>
            </a:xfrm>
          </p:grpSpPr>
          <p:sp>
            <p:nvSpPr>
              <p:cNvPr id="19" name="TextBox 37"/>
              <p:cNvSpPr txBox="1"/>
              <p:nvPr userDrawn="1"/>
            </p:nvSpPr>
            <p:spPr>
              <a:xfrm>
                <a:off x="29482" y="2927145"/>
                <a:ext cx="1553163" cy="487312"/>
              </a:xfrm>
              <a:prstGeom prst="rect">
                <a:avLst/>
              </a:prstGeom>
              <a:noFill/>
            </p:spPr>
            <p:txBody>
              <a:bodyPr wrap="none" rtlCol="0">
                <a:spAutoFit/>
              </a:bodyPr>
              <a:lstStyle/>
              <a:p>
                <a:r>
                  <a:rPr lang="en-US" altLang="zh-CN" sz="3200" dirty="0" smtClean="0">
                    <a:solidFill>
                      <a:schemeClr val="bg1"/>
                    </a:solidFill>
                    <a:latin typeface="黑体" panose="02010600030101010101" pitchFamily="2" charset="-122"/>
                    <a:ea typeface="黑体" panose="02010600030101010101" pitchFamily="2" charset="-122"/>
                  </a:rPr>
                  <a:t>S</a:t>
                </a:r>
                <a:r>
                  <a:rPr lang="en-US" altLang="zh-CN" sz="1000" dirty="0" smtClean="0">
                    <a:solidFill>
                      <a:schemeClr val="bg1"/>
                    </a:solidFill>
                    <a:latin typeface="+mn-lt"/>
                    <a:ea typeface="+mn-ea"/>
                  </a:rPr>
                  <a:t> UYANGTISHENG</a:t>
                </a:r>
                <a:endParaRPr lang="zh-CN" altLang="en-US" sz="1000" dirty="0">
                  <a:solidFill>
                    <a:schemeClr val="bg1"/>
                  </a:solidFill>
                </a:endParaRPr>
              </a:p>
            </p:txBody>
          </p:sp>
          <p:sp>
            <p:nvSpPr>
              <p:cNvPr id="20" name="TextBox 38">
                <a:hlinkClick r:id="rId5"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chemeClr val="bg1"/>
                    </a:solidFill>
                    <a:latin typeface="黑体" panose="02010600030101010101" pitchFamily="2" charset="-122"/>
                    <a:ea typeface="黑体" panose="02010600030101010101" pitchFamily="2" charset="-122"/>
                  </a:rPr>
                  <a:t>素养提升</a:t>
                </a:r>
                <a:endParaRPr lang="zh-CN" altLang="en-US" sz="1400" dirty="0">
                  <a:solidFill>
                    <a:schemeClr val="bg1"/>
                  </a:solidFill>
                  <a:latin typeface="黑体" panose="02010600030101010101" pitchFamily="2" charset="-122"/>
                  <a:ea typeface="黑体" panose="02010600030101010101" pitchFamily="2" charset="-122"/>
                </a:endParaRPr>
              </a:p>
            </p:txBody>
          </p:sp>
        </p:grpSp>
      </p:grpSp>
      <p:grpSp>
        <p:nvGrpSpPr>
          <p:cNvPr id="21" name="组合 20"/>
          <p:cNvGrpSpPr/>
          <p:nvPr userDrawn="1"/>
        </p:nvGrpSpPr>
        <p:grpSpPr>
          <a:xfrm>
            <a:off x="6564535" y="39693"/>
            <a:ext cx="1266693" cy="584775"/>
            <a:chOff x="29482" y="2927145"/>
            <a:chExt cx="1561066" cy="487312"/>
          </a:xfrm>
        </p:grpSpPr>
        <p:sp>
          <p:nvSpPr>
            <p:cNvPr id="22" name="TextBox 38"/>
            <p:cNvSpPr txBox="1"/>
            <p:nvPr userDrawn="1"/>
          </p:nvSpPr>
          <p:spPr>
            <a:xfrm>
              <a:off x="29482" y="2927145"/>
              <a:ext cx="1561066" cy="487312"/>
            </a:xfrm>
            <a:prstGeom prst="rect">
              <a:avLst/>
            </a:prstGeom>
            <a:noFill/>
          </p:spPr>
          <p:txBody>
            <a:bodyPr wrap="none" rtlCol="0">
              <a:spAutoFit/>
            </a:bodyPr>
            <a:lstStyle/>
            <a:p>
              <a:r>
                <a:rPr lang="en-US" altLang="zh-CN" sz="3200" dirty="0" smtClean="0">
                  <a:solidFill>
                    <a:srgbClr val="333333"/>
                  </a:solidFill>
                  <a:latin typeface="黑体" panose="02010600030101010101" pitchFamily="2" charset="-122"/>
                  <a:ea typeface="黑体" panose="02010600030101010101" pitchFamily="2" charset="-122"/>
                </a:rPr>
                <a:t>S</a:t>
              </a:r>
              <a:r>
                <a:rPr lang="en-US" altLang="zh-CN" sz="1000" dirty="0" smtClean="0">
                  <a:solidFill>
                    <a:srgbClr val="333333"/>
                  </a:solidFill>
                  <a:latin typeface="+mn-lt"/>
                  <a:ea typeface="+mn-ea"/>
                </a:rPr>
                <a:t>UITANGYANLIAN</a:t>
              </a:r>
              <a:endParaRPr lang="zh-CN" altLang="en-US" sz="1000" dirty="0">
                <a:solidFill>
                  <a:srgbClr val="333333"/>
                </a:solidFill>
              </a:endParaRPr>
            </a:p>
          </p:txBody>
        </p:sp>
        <p:sp>
          <p:nvSpPr>
            <p:cNvPr id="23" name="TextBox 39">
              <a:hlinkClick r:id="rId6" action="ppaction://hlinksldjump"/>
            </p:cNvPr>
            <p:cNvSpPr txBox="1"/>
            <p:nvPr userDrawn="1"/>
          </p:nvSpPr>
          <p:spPr>
            <a:xfrm>
              <a:off x="275416" y="3021924"/>
              <a:ext cx="1217686" cy="256481"/>
            </a:xfrm>
            <a:prstGeom prst="rect">
              <a:avLst/>
            </a:prstGeom>
            <a:noFill/>
          </p:spPr>
          <p:txBody>
            <a:bodyPr wrap="square" rtlCol="0">
              <a:spAutoFit/>
            </a:bodyPr>
            <a:lstStyle/>
            <a:p>
              <a:r>
                <a:rPr lang="zh-CN" altLang="en-US" sz="1400" dirty="0" smtClean="0">
                  <a:solidFill>
                    <a:srgbClr val="333333"/>
                  </a:solidFill>
                  <a:latin typeface="黑体" panose="02010600030101010101" pitchFamily="2" charset="-122"/>
                  <a:ea typeface="黑体" panose="02010600030101010101" pitchFamily="2" charset="-122"/>
                </a:rPr>
                <a:t>随堂演练</a:t>
              </a:r>
              <a:endParaRPr lang="zh-CN" altLang="en-US" sz="1400" dirty="0">
                <a:solidFill>
                  <a:srgbClr val="333333"/>
                </a:solidFill>
                <a:latin typeface="黑体" panose="02010600030101010101" pitchFamily="2" charset="-122"/>
                <a:ea typeface="黑体" panose="02010600030101010101" pitchFamily="2" charset="-122"/>
              </a:endParaRPr>
            </a:p>
          </p:txBody>
        </p:sp>
      </p:grpSp>
    </p:spTree>
    <p:extLst>
      <p:ext uri="{BB962C8B-B14F-4D97-AF65-F5344CB8AC3E}">
        <p14:creationId xmlns:p14="http://schemas.microsoft.com/office/powerpoint/2010/main" xmlns="" val="2469953895"/>
      </p:ext>
    </p:extLst>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53" presetClass="entr" presetSubtype="16" fill="hold" nodeType="afterEffect">
                                  <p:stCondLst>
                                    <p:cond delay="0"/>
                                  </p:stCondLst>
                                  <p:childTnLst>
                                    <p:set>
                                      <p:cBhvr>
                                        <p:cTn id="6" dur="1" fill="hold">
                                          <p:stCondLst>
                                            <p:cond delay="0"/>
                                          </p:stCondLst>
                                        </p:cTn>
                                        <p:tgtEl>
                                          <p:spTgt spid="35"/>
                                        </p:tgtEl>
                                        <p:attrNameLst>
                                          <p:attrName>style.visibility</p:attrName>
                                        </p:attrNameLst>
                                      </p:cBhvr>
                                      <p:to>
                                        <p:strVal val="visible"/>
                                      </p:to>
                                    </p:set>
                                    <p:anim calcmode="lin" valueType="num">
                                      <p:cBhvr>
                                        <p:cTn id="7" dur="500" fill="hold"/>
                                        <p:tgtEl>
                                          <p:spTgt spid="35"/>
                                        </p:tgtEl>
                                        <p:attrNameLst>
                                          <p:attrName>ppt_w</p:attrName>
                                        </p:attrNameLst>
                                      </p:cBhvr>
                                      <p:tavLst>
                                        <p:tav tm="0">
                                          <p:val>
                                            <p:fltVal val="0"/>
                                          </p:val>
                                        </p:tav>
                                        <p:tav tm="100000">
                                          <p:val>
                                            <p:strVal val="#ppt_w"/>
                                          </p:val>
                                        </p:tav>
                                      </p:tavLst>
                                    </p:anim>
                                    <p:anim calcmode="lin" valueType="num">
                                      <p:cBhvr>
                                        <p:cTn id="8" dur="500" fill="hold"/>
                                        <p:tgtEl>
                                          <p:spTgt spid="35"/>
                                        </p:tgtEl>
                                        <p:attrNameLst>
                                          <p:attrName>ppt_h</p:attrName>
                                        </p:attrNameLst>
                                      </p:cBhvr>
                                      <p:tavLst>
                                        <p:tav tm="0">
                                          <p:val>
                                            <p:fltVal val="0"/>
                                          </p:val>
                                        </p:tav>
                                        <p:tav tm="100000">
                                          <p:val>
                                            <p:strVal val="#ppt_h"/>
                                          </p:val>
                                        </p:tav>
                                      </p:tavLst>
                                    </p:anim>
                                    <p:animEffect transition="in" filter="fade">
                                      <p:cBhvr>
                                        <p:cTn id="9" dur="500"/>
                                        <p:tgtEl>
                                          <p:spTgt spid="35"/>
                                        </p:tgtEl>
                                      </p:cBhvr>
                                    </p:animEffect>
                                  </p:childTnLst>
                                </p:cTn>
                              </p:par>
                            </p:childTnLst>
                          </p:cTn>
                        </p:par>
                        <p:par>
                          <p:cTn id="10" fill="hold">
                            <p:stCondLst>
                              <p:cond delay="500"/>
                            </p:stCondLst>
                            <p:childTnLst>
                              <p:par>
                                <p:cTn id="11" presetID="53" presetClass="entr" presetSubtype="16" fill="hold" nodeType="afterEffect">
                                  <p:stCondLst>
                                    <p:cond delay="0"/>
                                  </p:stCondLst>
                                  <p:childTnLst>
                                    <p:set>
                                      <p:cBhvr>
                                        <p:cTn id="12" dur="1" fill="hold">
                                          <p:stCondLst>
                                            <p:cond delay="0"/>
                                          </p:stCondLst>
                                        </p:cTn>
                                        <p:tgtEl>
                                          <p:spTgt spid="41"/>
                                        </p:tgtEl>
                                        <p:attrNameLst>
                                          <p:attrName>style.visibility</p:attrName>
                                        </p:attrNameLst>
                                      </p:cBhvr>
                                      <p:to>
                                        <p:strVal val="visible"/>
                                      </p:to>
                                    </p:set>
                                    <p:anim calcmode="lin" valueType="num">
                                      <p:cBhvr>
                                        <p:cTn id="13" dur="500" fill="hold"/>
                                        <p:tgtEl>
                                          <p:spTgt spid="41"/>
                                        </p:tgtEl>
                                        <p:attrNameLst>
                                          <p:attrName>ppt_w</p:attrName>
                                        </p:attrNameLst>
                                      </p:cBhvr>
                                      <p:tavLst>
                                        <p:tav tm="0">
                                          <p:val>
                                            <p:fltVal val="0"/>
                                          </p:val>
                                        </p:tav>
                                        <p:tav tm="100000">
                                          <p:val>
                                            <p:strVal val="#ppt_w"/>
                                          </p:val>
                                        </p:tav>
                                      </p:tavLst>
                                    </p:anim>
                                    <p:anim calcmode="lin" valueType="num">
                                      <p:cBhvr>
                                        <p:cTn id="14" dur="500" fill="hold"/>
                                        <p:tgtEl>
                                          <p:spTgt spid="41"/>
                                        </p:tgtEl>
                                        <p:attrNameLst>
                                          <p:attrName>ppt_h</p:attrName>
                                        </p:attrNameLst>
                                      </p:cBhvr>
                                      <p:tavLst>
                                        <p:tav tm="0">
                                          <p:val>
                                            <p:fltVal val="0"/>
                                          </p:val>
                                        </p:tav>
                                        <p:tav tm="100000">
                                          <p:val>
                                            <p:strVal val="#ppt_h"/>
                                          </p:val>
                                        </p:tav>
                                      </p:tavLst>
                                    </p:anim>
                                    <p:animEffect transition="in" filter="fade">
                                      <p:cBhvr>
                                        <p:cTn id="15" dur="500"/>
                                        <p:tgtEl>
                                          <p:spTgt spid="41"/>
                                        </p:tgtEl>
                                      </p:cBhvr>
                                    </p:animEffect>
                                  </p:childTnLst>
                                </p:cTn>
                              </p:par>
                            </p:childTnLst>
                          </p:cTn>
                        </p:par>
                        <p:par>
                          <p:cTn id="16" fill="hold">
                            <p:stCondLst>
                              <p:cond delay="1000"/>
                            </p:stCondLst>
                            <p:childTnLst>
                              <p:par>
                                <p:cTn id="17" presetID="53" presetClass="entr" presetSubtype="16" fill="hold" nodeType="afterEffect">
                                  <p:stCondLst>
                                    <p:cond delay="0"/>
                                  </p:stCondLst>
                                  <p:childTnLst>
                                    <p:set>
                                      <p:cBhvr>
                                        <p:cTn id="18" dur="1" fill="hold">
                                          <p:stCondLst>
                                            <p:cond delay="0"/>
                                          </p:stCondLst>
                                        </p:cTn>
                                        <p:tgtEl>
                                          <p:spTgt spid="21"/>
                                        </p:tgtEl>
                                        <p:attrNameLst>
                                          <p:attrName>style.visibility</p:attrName>
                                        </p:attrNameLst>
                                      </p:cBhvr>
                                      <p:to>
                                        <p:strVal val="visible"/>
                                      </p:to>
                                    </p:set>
                                    <p:anim calcmode="lin" valueType="num">
                                      <p:cBhvr>
                                        <p:cTn id="19" dur="500" fill="hold"/>
                                        <p:tgtEl>
                                          <p:spTgt spid="21"/>
                                        </p:tgtEl>
                                        <p:attrNameLst>
                                          <p:attrName>ppt_w</p:attrName>
                                        </p:attrNameLst>
                                      </p:cBhvr>
                                      <p:tavLst>
                                        <p:tav tm="0">
                                          <p:val>
                                            <p:fltVal val="0"/>
                                          </p:val>
                                        </p:tav>
                                        <p:tav tm="100000">
                                          <p:val>
                                            <p:strVal val="#ppt_w"/>
                                          </p:val>
                                        </p:tav>
                                      </p:tavLst>
                                    </p:anim>
                                    <p:anim calcmode="lin" valueType="num">
                                      <p:cBhvr>
                                        <p:cTn id="20" dur="500" fill="hold"/>
                                        <p:tgtEl>
                                          <p:spTgt spid="21"/>
                                        </p:tgtEl>
                                        <p:attrNameLst>
                                          <p:attrName>ppt_h</p:attrName>
                                        </p:attrNameLst>
                                      </p:cBhvr>
                                      <p:tavLst>
                                        <p:tav tm="0">
                                          <p:val>
                                            <p:fltVal val="0"/>
                                          </p:val>
                                        </p:tav>
                                        <p:tav tm="100000">
                                          <p:val>
                                            <p:strVal val="#ppt_h"/>
                                          </p:val>
                                        </p:tav>
                                      </p:tavLst>
                                    </p:anim>
                                    <p:animEffect transition="in" filter="fade">
                                      <p:cBhvr>
                                        <p:cTn id="21" dur="500"/>
                                        <p:tgtEl>
                                          <p:spTgt spid="21"/>
                                        </p:tgtEl>
                                      </p:cBhvr>
                                    </p:animEffect>
                                  </p:childTnLst>
                                </p:cTn>
                              </p:par>
                            </p:childTnLst>
                          </p:cTn>
                        </p:par>
                        <p:par>
                          <p:cTn id="22" fill="hold">
                            <p:stCondLst>
                              <p:cond delay="1500"/>
                            </p:stCondLst>
                            <p:childTnLst>
                              <p:par>
                                <p:cTn id="23" presetID="12" presetClass="entr" presetSubtype="1" fill="hold" nodeType="afterEffect">
                                  <p:stCondLst>
                                    <p:cond delay="0"/>
                                  </p:stCondLst>
                                  <p:childTnLst>
                                    <p:set>
                                      <p:cBhvr>
                                        <p:cTn id="24" dur="1" fill="hold">
                                          <p:stCondLst>
                                            <p:cond delay="0"/>
                                          </p:stCondLst>
                                        </p:cTn>
                                        <p:tgtEl>
                                          <p:spTgt spid="2"/>
                                        </p:tgtEl>
                                        <p:attrNameLst>
                                          <p:attrName>style.visibility</p:attrName>
                                        </p:attrNameLst>
                                      </p:cBhvr>
                                      <p:to>
                                        <p:strVal val="visible"/>
                                      </p:to>
                                    </p:set>
                                    <p:anim calcmode="lin" valueType="num">
                                      <p:cBhvr additive="base">
                                        <p:cTn id="25" dur="500"/>
                                        <p:tgtEl>
                                          <p:spTgt spid="2"/>
                                        </p:tgtEl>
                                        <p:attrNameLst>
                                          <p:attrName>ppt_y</p:attrName>
                                        </p:attrNameLst>
                                      </p:cBhvr>
                                      <p:tavLst>
                                        <p:tav tm="0">
                                          <p:val>
                                            <p:strVal val="#ppt_y-#ppt_h*1.125000"/>
                                          </p:val>
                                        </p:tav>
                                        <p:tav tm="100000">
                                          <p:val>
                                            <p:strVal val="#ppt_y"/>
                                          </p:val>
                                        </p:tav>
                                      </p:tavLst>
                                    </p:anim>
                                    <p:animEffect transition="in" filter="wipe(down)">
                                      <p:cBhvr>
                                        <p:cTn id="26" dur="500"/>
                                        <p:tgtEl>
                                          <p:spTgt spid="2"/>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5" Type="http://schemas.openxmlformats.org/officeDocument/2006/relationships/slideLayout" Target="../slideLayouts/slideLayout5.xml"/><Relationship Id="rId10"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theme" Target="../theme/theme1.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0">
              <a:schemeClr val="accent1">
                <a:tint val="66000"/>
                <a:satMod val="160000"/>
              </a:schemeClr>
            </a:gs>
            <a:gs pos="50000">
              <a:schemeClr val="accent1">
                <a:tint val="44500"/>
                <a:satMod val="160000"/>
              </a:schemeClr>
            </a:gs>
            <a:gs pos="100000">
              <a:schemeClr val="accent1">
                <a:tint val="23500"/>
                <a:satMod val="160000"/>
              </a:schemeClr>
            </a:gs>
          </a:gsLst>
          <a:lin ang="5400000" scaled="0"/>
          <a:tileRect/>
        </a:gradFill>
        <a:effectLst/>
      </p:bgPr>
    </p:bg>
    <p:spTree>
      <p:nvGrpSpPr>
        <p:cNvPr id="1" name=""/>
        <p:cNvGrpSpPr/>
        <p:nvPr/>
      </p:nvGrpSpPr>
      <p:grpSpPr>
        <a:xfrm>
          <a:off x="0" y="0"/>
          <a:ext cx="0" cy="0"/>
          <a:chOff x="0" y="0"/>
          <a:chExt cx="0" cy="0"/>
        </a:xfrm>
      </p:grpSpPr>
      <p:grpSp>
        <p:nvGrpSpPr>
          <p:cNvPr id="3" name="组合 2"/>
          <p:cNvGrpSpPr/>
          <p:nvPr/>
        </p:nvGrpSpPr>
        <p:grpSpPr>
          <a:xfrm>
            <a:off x="2" y="-360"/>
            <a:ext cx="9143998" cy="777601"/>
            <a:chOff x="2" y="-300"/>
            <a:chExt cx="9143998" cy="648001"/>
          </a:xfrm>
        </p:grpSpPr>
        <p:sp>
          <p:nvSpPr>
            <p:cNvPr id="8" name="矩形 7"/>
            <p:cNvSpPr/>
            <p:nvPr userDrawn="1"/>
          </p:nvSpPr>
          <p:spPr>
            <a:xfrm rot="16200000">
              <a:off x="4248151" y="-4248151"/>
              <a:ext cx="647699" cy="9143998"/>
            </a:xfrm>
            <a:prstGeom prst="rect">
              <a:avLst/>
            </a:prstGeom>
            <a:solidFill>
              <a:schemeClr val="bg1">
                <a:lumMod val="95000"/>
              </a:schemeClr>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cxnSp>
          <p:nvCxnSpPr>
            <p:cNvPr id="20" name="直接连接符 19"/>
            <p:cNvCxnSpPr/>
            <p:nvPr userDrawn="1"/>
          </p:nvCxnSpPr>
          <p:spPr>
            <a:xfrm rot="16200000">
              <a:off x="4927440"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1" name="直接连接符 20"/>
            <p:cNvCxnSpPr/>
            <p:nvPr userDrawn="1"/>
          </p:nvCxnSpPr>
          <p:spPr>
            <a:xfrm rot="16200000">
              <a:off x="6204590"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22" name="直接连接符 21"/>
            <p:cNvCxnSpPr/>
            <p:nvPr userDrawn="1"/>
          </p:nvCxnSpPr>
          <p:spPr>
            <a:xfrm rot="16200000">
              <a:off x="7530892" y="323700"/>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cxnSp>
          <p:nvCxnSpPr>
            <p:cNvPr id="10" name="直接连接符 9"/>
            <p:cNvCxnSpPr/>
            <p:nvPr userDrawn="1"/>
          </p:nvCxnSpPr>
          <p:spPr>
            <a:xfrm rot="16200000">
              <a:off x="3743944" y="323701"/>
              <a:ext cx="648000" cy="0"/>
            </a:xfrm>
            <a:prstGeom prst="line">
              <a:avLst/>
            </a:prstGeom>
            <a:ln>
              <a:solidFill>
                <a:schemeClr val="bg1">
                  <a:lumMod val="85000"/>
                </a:schemeClr>
              </a:solidFill>
            </a:ln>
          </p:spPr>
          <p:style>
            <a:lnRef idx="1">
              <a:schemeClr val="accent1"/>
            </a:lnRef>
            <a:fillRef idx="0">
              <a:schemeClr val="accent1"/>
            </a:fillRef>
            <a:effectRef idx="0">
              <a:schemeClr val="accent1"/>
            </a:effectRef>
            <a:fontRef idx="minor">
              <a:schemeClr val="tx1"/>
            </a:fontRef>
          </p:style>
        </p:cxnSp>
      </p:grpSp>
      <p:pic>
        <p:nvPicPr>
          <p:cNvPr id="7" name="图片 6"/>
          <p:cNvPicPr>
            <a:picLocks noChangeAspect="1"/>
          </p:cNvPicPr>
          <p:nvPr/>
        </p:nvPicPr>
        <p:blipFill>
          <a:blip r:embed="rId10" cstate="print">
            <a:extLst>
              <a:ext uri="{28A0092B-C50C-407E-A947-70E740481C1C}">
                <a14:useLocalDpi xmlns:a14="http://schemas.microsoft.com/office/drawing/2010/main" xmlns="" val="0"/>
              </a:ext>
            </a:extLst>
          </a:blip>
          <a:stretch>
            <a:fillRect/>
          </a:stretch>
        </p:blipFill>
        <p:spPr>
          <a:xfrm>
            <a:off x="201350" y="115863"/>
            <a:ext cx="504825" cy="504825"/>
          </a:xfrm>
          <a:prstGeom prst="rect">
            <a:avLst/>
          </a:prstGeom>
        </p:spPr>
      </p:pic>
      <p:sp>
        <p:nvSpPr>
          <p:cNvPr id="27" name="矩形 26"/>
          <p:cNvSpPr/>
          <p:nvPr/>
        </p:nvSpPr>
        <p:spPr>
          <a:xfrm>
            <a:off x="8585198" y="6453337"/>
            <a:ext cx="504056" cy="364991"/>
          </a:xfrm>
          <a:prstGeom prst="rect">
            <a:avLst/>
          </a:prstGeom>
          <a:solidFill>
            <a:srgbClr val="EAEAEA"/>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indent="0" algn="ctr" defTabSz="914400" rtl="0" eaLnBrk="1" fontAlgn="auto" latinLnBrk="0" hangingPunct="1">
              <a:lnSpc>
                <a:spcPct val="100000"/>
              </a:lnSpc>
              <a:spcBef>
                <a:spcPts val="0"/>
              </a:spcBef>
              <a:spcAft>
                <a:spcPts val="0"/>
              </a:spcAft>
              <a:buClrTx/>
              <a:buSzTx/>
              <a:buFontTx/>
              <a:buNone/>
              <a:tabLst/>
              <a:defRPr/>
            </a:pPr>
            <a:r>
              <a:rPr lang="en-US" altLang="zh-CN" sz="1400" b="0" dirty="0" smtClean="0">
                <a:solidFill>
                  <a:srgbClr val="5F5F5F"/>
                </a:solidFill>
              </a:rPr>
              <a:t>-</a:t>
            </a:r>
            <a:fld id="{C2D1088F-7570-48BA-BC40-D11F25FB6C22}" type="slidenum">
              <a:rPr lang="zh-CN" altLang="en-US" sz="1400" b="0" smtClean="0">
                <a:solidFill>
                  <a:srgbClr val="5F5F5F"/>
                </a:solidFill>
              </a:rPr>
              <a:pPr marL="0" marR="0" indent="0" algn="ctr" defTabSz="914400" rtl="0" eaLnBrk="1" fontAlgn="auto" latinLnBrk="0" hangingPunct="1">
                <a:lnSpc>
                  <a:spcPct val="100000"/>
                </a:lnSpc>
                <a:spcBef>
                  <a:spcPts val="0"/>
                </a:spcBef>
                <a:spcAft>
                  <a:spcPts val="0"/>
                </a:spcAft>
                <a:buClrTx/>
                <a:buSzTx/>
                <a:buFontTx/>
                <a:buNone/>
                <a:tabLst/>
                <a:defRPr/>
              </a:pPr>
              <a:t>‹#›</a:t>
            </a:fld>
            <a:r>
              <a:rPr lang="en-US" altLang="zh-CN" sz="1400" b="0" dirty="0" smtClean="0">
                <a:solidFill>
                  <a:srgbClr val="5F5F5F"/>
                </a:solidFill>
              </a:rPr>
              <a:t>-</a:t>
            </a:r>
            <a:endParaRPr lang="zh-CN" altLang="en-US" sz="1400" b="0" dirty="0" smtClean="0">
              <a:solidFill>
                <a:srgbClr val="5F5F5F"/>
              </a:solidFill>
            </a:endParaRPr>
          </a:p>
        </p:txBody>
      </p:sp>
      <p:sp>
        <p:nvSpPr>
          <p:cNvPr id="28" name="标题占位符 1"/>
          <p:cNvSpPr txBox="1">
            <a:spLocks/>
          </p:cNvSpPr>
          <p:nvPr/>
        </p:nvSpPr>
        <p:spPr>
          <a:xfrm>
            <a:off x="775343" y="169738"/>
            <a:ext cx="2500513" cy="475664"/>
          </a:xfrm>
          <a:prstGeom prst="rect">
            <a:avLst/>
          </a:prstGeom>
        </p:spPr>
        <p:txBody>
          <a:bodyPr vert="horz" lIns="91440" tIns="45720" rIns="91440" bIns="45720" rtlCol="0" anchor="ctr">
            <a:noAutofit/>
          </a:bodyPr>
          <a:lst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a:lstStyle>
          <a:p>
            <a:pPr algn="l"/>
            <a:r>
              <a:rPr lang="en-US" altLang="zh-CN" sz="1400" b="0" dirty="0" smtClean="0"/>
              <a:t>13</a:t>
            </a:r>
            <a:r>
              <a:rPr lang="zh-CN" altLang="zh-CN" sz="1400" b="0" dirty="0" smtClean="0"/>
              <a:t>　在马克思墓前的讲话</a:t>
            </a:r>
            <a:endParaRPr lang="zh-CN" altLang="en-US" sz="1400" b="0" dirty="0" smtClean="0"/>
          </a:p>
        </p:txBody>
      </p:sp>
    </p:spTree>
    <p:extLst>
      <p:ext uri="{BB962C8B-B14F-4D97-AF65-F5344CB8AC3E}">
        <p14:creationId xmlns:p14="http://schemas.microsoft.com/office/powerpoint/2010/main" xmlns="" val="3429163372"/>
      </p:ext>
    </p:extLst>
  </p:cSld>
  <p:clrMap bg1="lt1" tx1="dk1" bg2="lt2" tx2="dk2" accent1="accent1" accent2="accent2" accent3="accent3" accent4="accent4" accent5="accent5" accent6="accent6" hlink="hlink" folHlink="folHlink"/>
  <p:sldLayoutIdLst>
    <p:sldLayoutId id="2147483649" r:id="rId1"/>
    <p:sldLayoutId id="2147483660" r:id="rId2"/>
    <p:sldLayoutId id="2147483661" r:id="rId3"/>
    <p:sldLayoutId id="2147483662" r:id="rId4"/>
    <p:sldLayoutId id="2147483668" r:id="rId5"/>
    <p:sldLayoutId id="2147483670" r:id="rId6"/>
    <p:sldLayoutId id="2147483669" r:id="rId7"/>
    <p:sldLayoutId id="2147483671" r:id="rId8"/>
  </p:sldLayoutIdLs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22" presetClass="entr" presetSubtype="8"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wipe(left)">
                                      <p:cBhvr>
                                        <p:cTn id="7" dur="500"/>
                                        <p:tgtEl>
                                          <p:spTgt spid="3"/>
                                        </p:tgtEl>
                                      </p:cBhvr>
                                    </p:animEffect>
                                  </p:childTnLst>
                                </p:cTn>
                              </p:par>
                            </p:childTnLst>
                          </p:cTn>
                        </p:par>
                        <p:par>
                          <p:cTn id="8" fill="hold">
                            <p:stCondLst>
                              <p:cond delay="500"/>
                            </p:stCondLst>
                            <p:childTnLst>
                              <p:par>
                                <p:cTn id="9" presetID="10" presetClass="entr" presetSubtype="0" fill="hold" nodeType="afterEffect">
                                  <p:stCondLst>
                                    <p:cond delay="0"/>
                                  </p:stCondLst>
                                  <p:childTnLst>
                                    <p:set>
                                      <p:cBhvr>
                                        <p:cTn id="10" dur="1" fill="hold">
                                          <p:stCondLst>
                                            <p:cond delay="0"/>
                                          </p:stCondLst>
                                        </p:cTn>
                                        <p:tgtEl>
                                          <p:spTgt spid="7"/>
                                        </p:tgtEl>
                                        <p:attrNameLst>
                                          <p:attrName>style.visibility</p:attrName>
                                        </p:attrNameLst>
                                      </p:cBhvr>
                                      <p:to>
                                        <p:strVal val="visible"/>
                                      </p:to>
                                    </p:set>
                                    <p:animEffect transition="in" filter="fade">
                                      <p:cBhvr>
                                        <p:cTn id="11" dur="500"/>
                                        <p:tgtEl>
                                          <p:spTgt spid="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txStyles>
    <p:titleStyle>
      <a:lvl1pPr algn="ctr" defTabSz="914400" rtl="0" eaLnBrk="1" latinLnBrk="0" hangingPunct="1">
        <a:spcBef>
          <a:spcPct val="0"/>
        </a:spcBef>
        <a:buNone/>
        <a:defRPr lang="zh-CN" altLang="zh-CN" sz="950" kern="1200" smtClean="0">
          <a:solidFill>
            <a:schemeClr val="tx1"/>
          </a:solidFill>
          <a:effectLst/>
          <a:latin typeface="黑体" panose="02010600030101010101" pitchFamily="2" charset="-122"/>
          <a:ea typeface="黑体" panose="02010600030101010101" pitchFamily="2" charset="-122"/>
          <a:cs typeface="+mj-cs"/>
        </a:defRPr>
      </a:lvl1pPr>
    </p:titleStyle>
    <p:bodyStyle>
      <a:lvl1pPr marL="342900" indent="-342900" algn="l" defTabSz="914400" rtl="0" eaLnBrk="1" latinLnBrk="0" hangingPunct="1">
        <a:spcBef>
          <a:spcPct val="20000"/>
        </a:spcBef>
        <a:buFont typeface="Arial" panose="020B0604020202020204"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3.xml"/></Relationships>
</file>

<file path=ppt/slides/_rels/slide10.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11.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4.vml"/><Relationship Id="rId6" Type="http://schemas.openxmlformats.org/officeDocument/2006/relationships/package" Target="../embeddings/Microsoft_Office_Word___5.docx"/><Relationship Id="rId5" Type="http://schemas.openxmlformats.org/officeDocument/2006/relationships/slide" Target="slide18.xml"/><Relationship Id="rId4" Type="http://schemas.openxmlformats.org/officeDocument/2006/relationships/slide" Target="slide13.xml"/></Relationships>
</file>

<file path=ppt/slides/_rels/slide12.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3.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5.vml"/><Relationship Id="rId6" Type="http://schemas.openxmlformats.org/officeDocument/2006/relationships/package" Target="../embeddings/Microsoft_Office_Word___6.docx"/><Relationship Id="rId5" Type="http://schemas.openxmlformats.org/officeDocument/2006/relationships/slide" Target="slide18.xml"/><Relationship Id="rId4" Type="http://schemas.openxmlformats.org/officeDocument/2006/relationships/slide" Target="slide13.xml"/></Relationships>
</file>

<file path=ppt/slides/_rels/slide14.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5.xml.rels><?xml version="1.0" encoding="UTF-8" standalone="yes"?>
<Relationships xmlns="http://schemas.openxmlformats.org/package/2006/relationships"><Relationship Id="rId3" Type="http://schemas.openxmlformats.org/officeDocument/2006/relationships/package" Target="../embeddings/Microsoft_Office_Word___7.docx"/><Relationship Id="rId2" Type="http://schemas.openxmlformats.org/officeDocument/2006/relationships/slideLayout" Target="../slideLayouts/slideLayout6.xml"/><Relationship Id="rId1" Type="http://schemas.openxmlformats.org/officeDocument/2006/relationships/vmlDrawing" Target="../drawings/vmlDrawing6.vml"/><Relationship Id="rId6" Type="http://schemas.openxmlformats.org/officeDocument/2006/relationships/slide" Target="slide18.xml"/><Relationship Id="rId5" Type="http://schemas.openxmlformats.org/officeDocument/2006/relationships/slide" Target="slide13.xml"/><Relationship Id="rId4" Type="http://schemas.openxmlformats.org/officeDocument/2006/relationships/slide" Target="slide11.xml"/></Relationships>
</file>

<file path=ppt/slides/_rels/slide16.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7.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8.xml.rels><?xml version="1.0" encoding="UTF-8" standalone="yes"?>
<Relationships xmlns="http://schemas.openxmlformats.org/package/2006/relationships"><Relationship Id="rId3" Type="http://schemas.openxmlformats.org/officeDocument/2006/relationships/slide" Target="slide13.xml"/><Relationship Id="rId2" Type="http://schemas.openxmlformats.org/officeDocument/2006/relationships/slide" Target="slide11.xml"/><Relationship Id="rId1" Type="http://schemas.openxmlformats.org/officeDocument/2006/relationships/slideLayout" Target="../slideLayouts/slideLayout6.xml"/><Relationship Id="rId4" Type="http://schemas.openxmlformats.org/officeDocument/2006/relationships/slide" Target="slide18.xml"/></Relationships>
</file>

<file path=ppt/slides/_rels/slide19.xml.rels><?xml version="1.0" encoding="UTF-8" standalone="yes"?>
<Relationships xmlns="http://schemas.openxmlformats.org/package/2006/relationships"><Relationship Id="rId3" Type="http://schemas.openxmlformats.org/officeDocument/2006/relationships/slide" Target="slide11.xml"/><Relationship Id="rId2" Type="http://schemas.openxmlformats.org/officeDocument/2006/relationships/slideLayout" Target="../slideLayouts/slideLayout6.xml"/><Relationship Id="rId1" Type="http://schemas.openxmlformats.org/officeDocument/2006/relationships/vmlDrawing" Target="../drawings/vmlDrawing7.vml"/><Relationship Id="rId6" Type="http://schemas.openxmlformats.org/officeDocument/2006/relationships/package" Target="../embeddings/Microsoft_Office_Word___8.docx"/><Relationship Id="rId5" Type="http://schemas.openxmlformats.org/officeDocument/2006/relationships/slide" Target="slide18.xml"/><Relationship Id="rId4" Type="http://schemas.openxmlformats.org/officeDocument/2006/relationships/slide" Target="slide13.xml"/></Relationships>
</file>

<file path=ppt/slides/_rels/slide2.xml.rels><?xml version="1.0" encoding="UTF-8" standalone="yes"?>
<Relationships xmlns="http://schemas.openxmlformats.org/package/2006/relationships"><Relationship Id="rId3" Type="http://schemas.openxmlformats.org/officeDocument/2006/relationships/package" Target="../embeddings/Microsoft_Office_Word___1.docx"/><Relationship Id="rId2" Type="http://schemas.openxmlformats.org/officeDocument/2006/relationships/slideLayout" Target="../slideLayouts/slideLayout4.xml"/><Relationship Id="rId1" Type="http://schemas.openxmlformats.org/officeDocument/2006/relationships/vmlDrawing" Target="../drawings/vmlDrawing1.vml"/></Relationships>
</file>

<file path=ppt/slides/_rels/slide20.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1.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2.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3.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4.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5.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6.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7.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28.xml.rels><?xml version="1.0" encoding="UTF-8" standalone="yes"?>
<Relationships xmlns="http://schemas.openxmlformats.org/package/2006/relationships"><Relationship Id="rId3" Type="http://schemas.openxmlformats.org/officeDocument/2006/relationships/slide" Target="slide20.xml"/><Relationship Id="rId2" Type="http://schemas.openxmlformats.org/officeDocument/2006/relationships/slideLayout" Target="../slideLayouts/slideLayout7.xml"/><Relationship Id="rId1" Type="http://schemas.openxmlformats.org/officeDocument/2006/relationships/vmlDrawing" Target="../drawings/vmlDrawing8.vml"/><Relationship Id="rId5" Type="http://schemas.openxmlformats.org/officeDocument/2006/relationships/package" Target="../embeddings/Microsoft_Office_Word___9.docx"/><Relationship Id="rId4" Type="http://schemas.openxmlformats.org/officeDocument/2006/relationships/slide" Target="slide26.xml"/></Relationships>
</file>

<file path=ppt/slides/_rels/slide29.xml.rels><?xml version="1.0" encoding="UTF-8" standalone="yes"?>
<Relationships xmlns="http://schemas.openxmlformats.org/package/2006/relationships"><Relationship Id="rId3" Type="http://schemas.openxmlformats.org/officeDocument/2006/relationships/slide" Target="slide26.xml"/><Relationship Id="rId2" Type="http://schemas.openxmlformats.org/officeDocument/2006/relationships/slide" Target="slide20.xml"/><Relationship Id="rId1" Type="http://schemas.openxmlformats.org/officeDocument/2006/relationships/slideLayout" Target="../slideLayouts/slideLayout7.xml"/></Relationships>
</file>

<file path=ppt/slides/_rels/slide3.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3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31.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32.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33.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34.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35.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36.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37.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38.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39.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4.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2.vml"/><Relationship Id="rId5" Type="http://schemas.openxmlformats.org/officeDocument/2006/relationships/package" Target="../embeddings/Microsoft_Office_Word___2.docx"/><Relationship Id="rId4" Type="http://schemas.openxmlformats.org/officeDocument/2006/relationships/slide" Target="slide7.xml"/></Relationships>
</file>

<file path=ppt/slides/_rels/slide40.xml.rels><?xml version="1.0" encoding="UTF-8" standalone="yes"?>
<Relationships xmlns="http://schemas.openxmlformats.org/package/2006/relationships"><Relationship Id="rId3" Type="http://schemas.openxmlformats.org/officeDocument/2006/relationships/slide" Target="slide32.xml"/><Relationship Id="rId2" Type="http://schemas.openxmlformats.org/officeDocument/2006/relationships/slide" Target="slide30.xml"/><Relationship Id="rId1" Type="http://schemas.openxmlformats.org/officeDocument/2006/relationships/slideLayout" Target="../slideLayouts/slideLayout8.xml"/><Relationship Id="rId4" Type="http://schemas.openxmlformats.org/officeDocument/2006/relationships/slide" Target="slide35.xml"/></Relationships>
</file>

<file path=ppt/slides/_rels/slide5.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6.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7.xml.rels><?xml version="1.0" encoding="UTF-8" standalone="yes"?>
<Relationships xmlns="http://schemas.openxmlformats.org/package/2006/relationships"><Relationship Id="rId3" Type="http://schemas.openxmlformats.org/officeDocument/2006/relationships/slide" Target="slide3.xml"/><Relationship Id="rId2" Type="http://schemas.openxmlformats.org/officeDocument/2006/relationships/slideLayout" Target="../slideLayouts/slideLayout5.xml"/><Relationship Id="rId1" Type="http://schemas.openxmlformats.org/officeDocument/2006/relationships/vmlDrawing" Target="../drawings/vmlDrawing3.vml"/><Relationship Id="rId6" Type="http://schemas.openxmlformats.org/officeDocument/2006/relationships/package" Target="../embeddings/Microsoft_Office_Word___4.docx"/><Relationship Id="rId5" Type="http://schemas.openxmlformats.org/officeDocument/2006/relationships/package" Target="../embeddings/Microsoft_Office_Word___3.docx"/><Relationship Id="rId4" Type="http://schemas.openxmlformats.org/officeDocument/2006/relationships/slide" Target="slide7.xml"/></Relationships>
</file>

<file path=ppt/slides/_rels/slide8.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_rels/slide9.xml.rels><?xml version="1.0" encoding="UTF-8" standalone="yes"?>
<Relationships xmlns="http://schemas.openxmlformats.org/package/2006/relationships"><Relationship Id="rId3" Type="http://schemas.openxmlformats.org/officeDocument/2006/relationships/slide" Target="slide7.xml"/><Relationship Id="rId2" Type="http://schemas.openxmlformats.org/officeDocument/2006/relationships/slide" Target="slide3.xml"/><Relationship Id="rId1" Type="http://schemas.openxmlformats.org/officeDocument/2006/relationships/slideLayout" Target="../slideLayouts/slideLayout5.xml"/></Relationships>
</file>

<file path=ppt/slides/slide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标题 3"/>
          <p:cNvSpPr>
            <a:spLocks noGrp="1"/>
          </p:cNvSpPr>
          <p:nvPr>
            <p:ph type="title"/>
          </p:nvPr>
        </p:nvSpPr>
        <p:spPr>
          <a:xfrm>
            <a:off x="1470484" y="2874708"/>
            <a:ext cx="6203032" cy="576064"/>
          </a:xfrm>
        </p:spPr>
        <p:txBody>
          <a:bodyPr/>
          <a:lstStyle/>
          <a:p>
            <a:r>
              <a:rPr lang="en-US" altLang="zh-CN" sz="3200" b="1" dirty="0"/>
              <a:t>13</a:t>
            </a:r>
            <a:r>
              <a:rPr lang="zh-CN" altLang="zh-CN" sz="3200" dirty="0"/>
              <a:t>　</a:t>
            </a:r>
            <a:r>
              <a:rPr lang="zh-CN" altLang="zh-CN" sz="3200" b="1" dirty="0"/>
              <a:t>在马克思墓前的讲话</a:t>
            </a:r>
            <a:endParaRPr lang="zh-CN" altLang="zh-CN" sz="3200" dirty="0"/>
          </a:p>
        </p:txBody>
      </p:sp>
    </p:spTree>
    <p:extLst>
      <p:ext uri="{BB962C8B-B14F-4D97-AF65-F5344CB8AC3E}">
        <p14:creationId xmlns:p14="http://schemas.microsoft.com/office/powerpoint/2010/main" xmlns="" val="3220555212"/>
      </p:ext>
    </p:extLst>
  </p:cSld>
  <p:clrMapOvr>
    <a:masterClrMapping/>
  </p:clrMapOvr>
  <p:transition spd="slow">
    <p:cover/>
  </p:transition>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浅尝辄止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浮光掠影</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蜻蜓点水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三个词意思相近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但也有细微的区别。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浅尝辄止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略微尝试一下就停下来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指对知识、问题等不做深入研究。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浮光掠影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像水面的光和掠过的影子一样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一晃就消逝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形容印象不深刻。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蜻蜓点水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比喻只轻微地触及事物的表面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形容做事肤浅不深入。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三严三实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教育活动不会</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浅尝辄止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它是党的作风建设的新常态。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这是一部值得一读再读的好书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浮光掠影</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地浏览根本无法吸收其精华。</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到基层调研是实打实的工作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不能</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蜻蜓点水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点个卯就走人。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856092" y="3566885"/>
            <a:ext cx="1059536"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4877864" y="4361306"/>
            <a:ext cx="1059536" cy="3084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8" name="矩形 7"/>
          <p:cNvSpPr/>
          <p:nvPr/>
        </p:nvSpPr>
        <p:spPr>
          <a:xfrm>
            <a:off x="5137416" y="5172690"/>
            <a:ext cx="1080832" cy="308409"/>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410702988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par>
                    <p:cTn id="13" fill="hold">
                      <p:stCondLst>
                        <p:cond delay="indefinite"/>
                      </p:stCondLst>
                      <p:childTnLst>
                        <p:par>
                          <p:cTn id="14" fill="hold">
                            <p:stCondLst>
                              <p:cond delay="0"/>
                            </p:stCondLst>
                            <p:childTnLst>
                              <p:par>
                                <p:cTn id="15" presetID="22" presetClass="exit" presetSubtype="4" fill="hold" grpId="0" nodeType="clickEffect">
                                  <p:stCondLst>
                                    <p:cond delay="0"/>
                                  </p:stCondLst>
                                  <p:childTnLst>
                                    <p:animEffect transition="out" filter="wipe(down)">
                                      <p:cBhvr>
                                        <p:cTn id="16" dur="500"/>
                                        <p:tgtEl>
                                          <p:spTgt spid="8"/>
                                        </p:tgtEl>
                                      </p:cBhvr>
                                    </p:animEffect>
                                    <p:set>
                                      <p:cBhvr>
                                        <p:cTn id="17" dur="1" fill="hold">
                                          <p:stCondLst>
                                            <p:cond delay="499"/>
                                          </p:stCondLst>
                                        </p:cTn>
                                        <p:tgtEl>
                                          <p:spTgt spid="8"/>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P spid="8" grpId="0" animBg="1"/>
    </p:bldLst>
  </p:timing>
</p:sld>
</file>

<file path=ppt/slides/slide1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3"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2828018"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一、理理文章</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思路</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366972726"/>
              </p:ext>
            </p:extLst>
          </p:nvPr>
        </p:nvGraphicFramePr>
        <p:xfrm>
          <a:off x="508000" y="1793743"/>
          <a:ext cx="8128000" cy="4598471"/>
        </p:xfrm>
        <a:graphic>
          <a:graphicData uri="http://schemas.openxmlformats.org/presentationml/2006/ole">
            <p:oleObj spid="_x0000_s4107" name="文档" r:id="rId6" imgW="3839157" imgH="2171547" progId="Word.Document.12">
              <p:embed/>
            </p:oleObj>
          </a:graphicData>
        </a:graphic>
      </p:graphicFrame>
    </p:spTree>
    <p:extLst>
      <p:ext uri="{BB962C8B-B14F-4D97-AF65-F5344CB8AC3E}">
        <p14:creationId xmlns:p14="http://schemas.microsoft.com/office/powerpoint/2010/main" xmlns="" val="91775576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14" name="矩形 13">
            <a:hlinkClick r:id="rId2" action="ppaction://hlinksldjump"/>
          </p:cNvPr>
          <p:cNvSpPr/>
          <p:nvPr/>
        </p:nvSpPr>
        <p:spPr>
          <a:xfrm>
            <a:off x="467543" y="930492"/>
            <a:ext cx="1424807"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初读</a:t>
            </a:r>
            <a:r>
              <a:rPr lang="en-US" altLang="zh-CN" sz="1400" dirty="0" smtClean="0">
                <a:solidFill>
                  <a:schemeClr val="bg1"/>
                </a:solidFill>
                <a:latin typeface="微软雅黑" panose="020B0503020204020204" pitchFamily="34" charset="-122"/>
                <a:ea typeface="微软雅黑" panose="020B0503020204020204" pitchFamily="34" charset="-122"/>
              </a:rPr>
              <a:t>•</a:t>
            </a:r>
            <a:r>
              <a:rPr lang="zh-CN" altLang="en-US" sz="1400" dirty="0" smtClean="0">
                <a:solidFill>
                  <a:schemeClr val="bg1"/>
                </a:solidFill>
                <a:latin typeface="微软雅黑" panose="020B0503020204020204" pitchFamily="34" charset="-122"/>
                <a:ea typeface="微软雅黑" panose="020B0503020204020204" pitchFamily="34" charset="-122"/>
              </a:rPr>
              <a:t>整体感知</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15" name="矩形 14">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114868"/>
            <a:ext cx="8128000" cy="288226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二、说说文章主旨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本文是一篇悼词。恩格斯简要回顾了马克思逝世的情景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指出马克思的逝世给全世界无产阶级造成的巨大损失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论述了马克思一生对人类历史发展的伟大贡献和为无产阶级解放事业奋斗一生的革命精神。一是代表全世界无产阶级对于马克思的逝世表示了深切的哀悼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二是对马克思一生为无产阶级事业所做的伟大贡献作了崇高的评价和热情的赞颂。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262932"/>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4"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5"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0808"/>
            <a:ext cx="8128000" cy="866006"/>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【任务一】</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把握文章内容与情感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统观全文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在恩格斯看来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马克思一生的主要贡献有哪些</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1487818171"/>
              </p:ext>
            </p:extLst>
          </p:nvPr>
        </p:nvGraphicFramePr>
        <p:xfrm>
          <a:off x="508000" y="2626397"/>
          <a:ext cx="8128000" cy="2890835"/>
        </p:xfrm>
        <a:graphic>
          <a:graphicData uri="http://schemas.openxmlformats.org/presentationml/2006/ole">
            <p:oleObj spid="_x0000_s5129" name="文档" r:id="rId6" imgW="3910459" imgH="1390928" progId="Word.Document.12">
              <p:embed/>
            </p:oleObj>
          </a:graphicData>
        </a:graphic>
      </p:graphicFrame>
      <p:sp>
        <p:nvSpPr>
          <p:cNvPr id="5" name="矩形 4"/>
          <p:cNvSpPr>
            <a:spLocks noChangeAspect="1"/>
          </p:cNvSpPr>
          <p:nvPr/>
        </p:nvSpPr>
        <p:spPr>
          <a:xfrm>
            <a:off x="2267744" y="2626397"/>
            <a:ext cx="4204997"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发现了人类历史发展的一般</a:t>
            </a:r>
            <a:r>
              <a:rPr lang="zh-CN" altLang="zh-CN" sz="2200" dirty="0" smtClean="0">
                <a:solidFill>
                  <a:srgbClr val="FF0000"/>
                </a:solidFill>
                <a:latin typeface="Times New Roman" panose="02020603050405020304" pitchFamily="18" charset="0"/>
                <a:cs typeface="Times New Roman" panose="02020603050405020304" pitchFamily="18" charset="0"/>
              </a:rPr>
              <a:t>规律</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2267744" y="3015035"/>
            <a:ext cx="8128000" cy="498598"/>
          </a:xfrm>
          <a:prstGeom prst="rect">
            <a:avLst/>
          </a:prstGeom>
        </p:spPr>
        <p:txBody>
          <a:bodyPr>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发现了资产阶级社会特殊的运动规律</a:t>
            </a:r>
            <a:r>
              <a:rPr lang="en-US" altLang="zh-CN" sz="2200" dirty="0">
                <a:solidFill>
                  <a:srgbClr val="FF0000"/>
                </a:solidFill>
                <a:latin typeface="Times New Roman" panose="02020603050405020304" pitchFamily="18" charset="0"/>
              </a:rPr>
              <a:t>(</a:t>
            </a:r>
            <a:r>
              <a:rPr lang="zh-CN" altLang="zh-CN" sz="2200" dirty="0">
                <a:solidFill>
                  <a:srgbClr val="FF0000"/>
                </a:solidFill>
                <a:latin typeface="Times New Roman" panose="02020603050405020304" pitchFamily="18" charset="0"/>
                <a:cs typeface="Times New Roman" panose="02020603050405020304" pitchFamily="18" charset="0"/>
              </a:rPr>
              <a:t>剩余价值</a:t>
            </a:r>
            <a:r>
              <a:rPr lang="en-US" altLang="zh-CN" sz="2200" dirty="0" smtClean="0">
                <a:solidFill>
                  <a:srgbClr val="FF0000"/>
                </a:solidFill>
                <a:latin typeface="Times New Roman" panose="02020603050405020304" pitchFamily="18" charset="0"/>
              </a:rPr>
              <a:t>) </a:t>
            </a:r>
            <a:endParaRPr lang="zh-CN" altLang="en-US" sz="2200" dirty="0"/>
          </a:p>
        </p:txBody>
      </p:sp>
      <p:sp>
        <p:nvSpPr>
          <p:cNvPr id="7" name="矩形 6"/>
          <p:cNvSpPr>
            <a:spLocks noChangeAspect="1"/>
          </p:cNvSpPr>
          <p:nvPr/>
        </p:nvSpPr>
        <p:spPr>
          <a:xfrm>
            <a:off x="2267743" y="3393581"/>
            <a:ext cx="4204997"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在其他许多领域都有独到的</a:t>
            </a:r>
            <a:r>
              <a:rPr lang="zh-CN" altLang="zh-CN" sz="2200" dirty="0" smtClean="0">
                <a:solidFill>
                  <a:srgbClr val="FF0000"/>
                </a:solidFill>
                <a:latin typeface="Times New Roman" panose="02020603050405020304" pitchFamily="18" charset="0"/>
                <a:cs typeface="Times New Roman" panose="02020603050405020304" pitchFamily="18" charset="0"/>
              </a:rPr>
              <a:t>发现</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9" name="矩形 8"/>
          <p:cNvSpPr>
            <a:spLocks noChangeAspect="1"/>
          </p:cNvSpPr>
          <p:nvPr/>
        </p:nvSpPr>
        <p:spPr>
          <a:xfrm>
            <a:off x="2267743" y="3771333"/>
            <a:ext cx="5333511"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出版进步报纸和许多富有战斗性的</a:t>
            </a:r>
            <a:r>
              <a:rPr lang="zh-CN" altLang="zh-CN" sz="2200" dirty="0" smtClean="0">
                <a:solidFill>
                  <a:srgbClr val="FF0000"/>
                </a:solidFill>
                <a:latin typeface="Times New Roman" panose="02020603050405020304" pitchFamily="18" charset="0"/>
                <a:cs typeface="Times New Roman" panose="02020603050405020304" pitchFamily="18" charset="0"/>
              </a:rPr>
              <a:t>小册子</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2267743" y="4149879"/>
            <a:ext cx="33586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在巴黎等地各组织中</a:t>
            </a:r>
            <a:r>
              <a:rPr lang="zh-CN" altLang="zh-CN" sz="2200" dirty="0" smtClean="0">
                <a:solidFill>
                  <a:srgbClr val="FF0000"/>
                </a:solidFill>
                <a:latin typeface="Times New Roman" panose="02020603050405020304" pitchFamily="18" charset="0"/>
                <a:cs typeface="Times New Roman" panose="02020603050405020304" pitchFamily="18" charset="0"/>
              </a:rPr>
              <a:t>工作</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1" name="矩形 10"/>
          <p:cNvSpPr>
            <a:spLocks noChangeAspect="1"/>
          </p:cNvSpPr>
          <p:nvPr/>
        </p:nvSpPr>
        <p:spPr>
          <a:xfrm>
            <a:off x="2267743" y="4549403"/>
            <a:ext cx="33586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创立伟大的国际工人</a:t>
            </a:r>
            <a:r>
              <a:rPr lang="zh-CN" altLang="zh-CN" sz="2200" dirty="0" smtClean="0">
                <a:solidFill>
                  <a:srgbClr val="FF0000"/>
                </a:solidFill>
                <a:latin typeface="Times New Roman" panose="02020603050405020304" pitchFamily="18" charset="0"/>
                <a:cs typeface="Times New Roman" panose="02020603050405020304" pitchFamily="18" charset="0"/>
              </a:rPr>
              <a:t>协会</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1741012015"/>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7"/>
                                        </p:tgtEl>
                                        <p:attrNameLst>
                                          <p:attrName>style.visibility</p:attrName>
                                        </p:attrNameLst>
                                      </p:cBhvr>
                                      <p:to>
                                        <p:strVal val="visible"/>
                                      </p:to>
                                    </p:set>
                                    <p:animEffect transition="in" filter="wipe(down)">
                                      <p:cBhvr>
                                        <p:cTn id="17" dur="500"/>
                                        <p:tgtEl>
                                          <p:spTgt spid="7"/>
                                        </p:tgtEl>
                                      </p:cBhvr>
                                    </p:animEffect>
                                  </p:childTnLst>
                                </p:cTn>
                              </p:par>
                            </p:childTnLst>
                          </p:cTn>
                        </p:par>
                      </p:childTnLst>
                    </p:cTn>
                  </p:par>
                  <p:par>
                    <p:cTn id="18" fill="hold">
                      <p:stCondLst>
                        <p:cond delay="indefinite"/>
                      </p:stCondLst>
                      <p:childTnLst>
                        <p:par>
                          <p:cTn id="19" fill="hold">
                            <p:stCondLst>
                              <p:cond delay="0"/>
                            </p:stCondLst>
                            <p:childTnLst>
                              <p:par>
                                <p:cTn id="20" presetID="22" presetClass="entr" presetSubtype="4" fill="hold" grpId="0" nodeType="clickEffect">
                                  <p:stCondLst>
                                    <p:cond delay="0"/>
                                  </p:stCondLst>
                                  <p:childTnLst>
                                    <p:set>
                                      <p:cBhvr>
                                        <p:cTn id="21" dur="1" fill="hold">
                                          <p:stCondLst>
                                            <p:cond delay="0"/>
                                          </p:stCondLst>
                                        </p:cTn>
                                        <p:tgtEl>
                                          <p:spTgt spid="9"/>
                                        </p:tgtEl>
                                        <p:attrNameLst>
                                          <p:attrName>style.visibility</p:attrName>
                                        </p:attrNameLst>
                                      </p:cBhvr>
                                      <p:to>
                                        <p:strVal val="visible"/>
                                      </p:to>
                                    </p:set>
                                    <p:animEffect transition="in" filter="wipe(down)">
                                      <p:cBhvr>
                                        <p:cTn id="22" dur="500"/>
                                        <p:tgtEl>
                                          <p:spTgt spid="9"/>
                                        </p:tgtEl>
                                      </p:cBhvr>
                                    </p:animEffect>
                                  </p:childTnLst>
                                </p:cTn>
                              </p:par>
                            </p:childTnLst>
                          </p:cTn>
                        </p:par>
                      </p:childTnLst>
                    </p:cTn>
                  </p:par>
                  <p:par>
                    <p:cTn id="23" fill="hold">
                      <p:stCondLst>
                        <p:cond delay="indefinite"/>
                      </p:stCondLst>
                      <p:childTnLst>
                        <p:par>
                          <p:cTn id="24" fill="hold">
                            <p:stCondLst>
                              <p:cond delay="0"/>
                            </p:stCondLst>
                            <p:childTnLst>
                              <p:par>
                                <p:cTn id="25" presetID="22" presetClass="entr" presetSubtype="4" fill="hold" grpId="0" nodeType="clickEffect">
                                  <p:stCondLst>
                                    <p:cond delay="0"/>
                                  </p:stCondLst>
                                  <p:childTnLst>
                                    <p:set>
                                      <p:cBhvr>
                                        <p:cTn id="26" dur="1" fill="hold">
                                          <p:stCondLst>
                                            <p:cond delay="0"/>
                                          </p:stCondLst>
                                        </p:cTn>
                                        <p:tgtEl>
                                          <p:spTgt spid="10"/>
                                        </p:tgtEl>
                                        <p:attrNameLst>
                                          <p:attrName>style.visibility</p:attrName>
                                        </p:attrNameLst>
                                      </p:cBhvr>
                                      <p:to>
                                        <p:strVal val="visible"/>
                                      </p:to>
                                    </p:set>
                                    <p:animEffect transition="in" filter="wipe(down)">
                                      <p:cBhvr>
                                        <p:cTn id="27" dur="500"/>
                                        <p:tgtEl>
                                          <p:spTgt spid="10"/>
                                        </p:tgtEl>
                                      </p:cBhvr>
                                    </p:animEffect>
                                  </p:childTnLst>
                                </p:cTn>
                              </p:par>
                            </p:childTnLst>
                          </p:cTn>
                        </p:par>
                      </p:childTnLst>
                    </p:cTn>
                  </p:par>
                  <p:par>
                    <p:cTn id="28" fill="hold">
                      <p:stCondLst>
                        <p:cond delay="indefinite"/>
                      </p:stCondLst>
                      <p:childTnLst>
                        <p:par>
                          <p:cTn id="29" fill="hold">
                            <p:stCondLst>
                              <p:cond delay="0"/>
                            </p:stCondLst>
                            <p:childTnLst>
                              <p:par>
                                <p:cTn id="30" presetID="22" presetClass="entr" presetSubtype="4" fill="hold" grpId="0" nodeType="clickEffect">
                                  <p:stCondLst>
                                    <p:cond delay="0"/>
                                  </p:stCondLst>
                                  <p:childTnLst>
                                    <p:set>
                                      <p:cBhvr>
                                        <p:cTn id="31" dur="1" fill="hold">
                                          <p:stCondLst>
                                            <p:cond delay="0"/>
                                          </p:stCondLst>
                                        </p:cTn>
                                        <p:tgtEl>
                                          <p:spTgt spid="11"/>
                                        </p:tgtEl>
                                        <p:attrNameLst>
                                          <p:attrName>style.visibility</p:attrName>
                                        </p:attrNameLst>
                                      </p:cBhvr>
                                      <p:to>
                                        <p:strVal val="visible"/>
                                      </p:to>
                                    </p:set>
                                    <p:animEffect transition="in" filter="wipe(down)">
                                      <p:cBhvr>
                                        <p:cTn id="32" dur="500"/>
                                        <p:tgtEl>
                                          <p:spTgt spid="1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7" grpId="0"/>
      <p:bldP spid="9" grpId="0"/>
      <p:bldP spid="10" grpId="0"/>
      <p:bldP spid="11" grpId="0"/>
    </p:bldLst>
  </p:timing>
</p:sld>
</file>

<file path=ppt/slides/slide1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97936"/>
            <a:ext cx="8128000" cy="411612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还发现了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资产阶级社会的特殊的运动规律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这里的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起了什么作用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发现这个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特殊的运动规律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的重大意义是什么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把文章的意思又向前推进了一步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由人类历史发展的一般规律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进而发现了资产阶级社会的特殊的运动规律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剩余价值。重大意义是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剩余价值的发现让那些一直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在黑暗中摸索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的经济学家和社会主义批评家一下子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豁然开朗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文章在写完马克思的两大发现后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为什么还要概述他在其他领域的发现</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表明马克思作为一位科学家研究的领域的广度和深度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与马克思是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当代最伟大的思想家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相呼应。</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641782540"/>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9" name="对象 8"/>
          <p:cNvGraphicFramePr>
            <a:graphicFrameLocks noChangeAspect="1"/>
          </p:cNvGraphicFramePr>
          <p:nvPr>
            <p:extLst>
              <p:ext uri="{D42A27DB-BD31-4B8C-83A1-F6EECF244321}">
                <p14:modId xmlns:p14="http://schemas.microsoft.com/office/powerpoint/2010/main" xmlns="" val="1993705657"/>
              </p:ext>
            </p:extLst>
          </p:nvPr>
        </p:nvGraphicFramePr>
        <p:xfrm>
          <a:off x="508000" y="2936065"/>
          <a:ext cx="8128000" cy="3150539"/>
        </p:xfrm>
        <a:graphic>
          <a:graphicData uri="http://schemas.openxmlformats.org/presentationml/2006/ole">
            <p:oleObj spid="_x0000_s6153" name="文档" r:id="rId3" imgW="3948631" imgH="1530993" progId="Word.Document.12">
              <p:embed/>
            </p:oleObj>
          </a:graphicData>
        </a:graphic>
      </p:graphicFrame>
      <p:sp>
        <p:nvSpPr>
          <p:cNvPr id="8" name="矩形 7">
            <a:hlinkClick r:id="rId4"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5"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6"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589450"/>
            <a:ext cx="8128000" cy="1311128"/>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《在马克思墓前的讲话》是一篇十分规范的悼词。悼词结构一般分开头、主体、结尾三个部分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其写法如下表。请根据表格</a:t>
            </a:r>
            <a:r>
              <a:rPr lang="zh-CN" altLang="zh-CN" sz="2200" dirty="0" smtClean="0">
                <a:solidFill>
                  <a:srgbClr val="000000"/>
                </a:solidFill>
                <a:latin typeface="Times New Roman" panose="02020603050405020304" pitchFamily="18" charset="0"/>
                <a:cs typeface="Times New Roman" panose="02020603050405020304" pitchFamily="18" charset="0"/>
              </a:rPr>
              <a:t>提示</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简要写出本文每部分的主要内容。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a:spLocks noChangeAspect="1"/>
          </p:cNvSpPr>
          <p:nvPr/>
        </p:nvSpPr>
        <p:spPr>
          <a:xfrm>
            <a:off x="3316674" y="2957910"/>
            <a:ext cx="4980851" cy="904863"/>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介绍马克思逝世的时间、地点和当时</a:t>
            </a:r>
            <a:r>
              <a:rPr lang="zh-CN" altLang="zh-CN" sz="2200" dirty="0" smtClean="0">
                <a:solidFill>
                  <a:srgbClr val="FF0000"/>
                </a:solidFill>
                <a:latin typeface="Times New Roman" panose="02020603050405020304" pitchFamily="18" charset="0"/>
                <a:cs typeface="Times New Roman" panose="02020603050405020304" pitchFamily="18" charset="0"/>
              </a:rPr>
              <a:t>的</a:t>
            </a:r>
            <a:endParaRPr lang="en-US" altLang="zh-CN" sz="2200" dirty="0" smtClean="0">
              <a:solidFill>
                <a:srgbClr val="FF0000"/>
              </a:solidFill>
              <a:latin typeface="Times New Roman" panose="02020603050405020304" pitchFamily="18" charset="0"/>
              <a:cs typeface="Times New Roman" panose="02020603050405020304" pitchFamily="18" charset="0"/>
            </a:endParaRPr>
          </a:p>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情形</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6" name="矩形 5"/>
          <p:cNvSpPr>
            <a:spLocks noChangeAspect="1"/>
          </p:cNvSpPr>
          <p:nvPr/>
        </p:nvSpPr>
        <p:spPr>
          <a:xfrm>
            <a:off x="3316674" y="3832584"/>
            <a:ext cx="5071750" cy="904863"/>
          </a:xfrm>
          <a:prstGeom prst="rect">
            <a:avLst/>
          </a:prstGeom>
        </p:spPr>
        <p:txBody>
          <a:bodyPr wrap="squar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评价作为思想家和革命家的马克思</a:t>
            </a:r>
            <a:r>
              <a:rPr lang="zh-CN" altLang="zh-CN" sz="2200" dirty="0" smtClean="0">
                <a:solidFill>
                  <a:srgbClr val="FF0000"/>
                </a:solidFill>
                <a:latin typeface="Times New Roman" panose="02020603050405020304" pitchFamily="18" charset="0"/>
                <a:cs typeface="Times New Roman" panose="02020603050405020304" pitchFamily="18" charset="0"/>
              </a:rPr>
              <a:t>的</a:t>
            </a:r>
            <a:endParaRPr lang="en-US" altLang="zh-CN" sz="2200" dirty="0" smtClean="0">
              <a:solidFill>
                <a:srgbClr val="FF0000"/>
              </a:solidFill>
              <a:latin typeface="Times New Roman" panose="02020603050405020304" pitchFamily="18" charset="0"/>
              <a:cs typeface="Times New Roman" panose="02020603050405020304" pitchFamily="18" charset="0"/>
            </a:endParaRPr>
          </a:p>
          <a:p>
            <a:pPr>
              <a:lnSpc>
                <a:spcPct val="120000"/>
              </a:lnSpc>
            </a:pPr>
            <a:r>
              <a:rPr lang="zh-CN" altLang="zh-CN" sz="2200" dirty="0" smtClean="0">
                <a:solidFill>
                  <a:srgbClr val="FF0000"/>
                </a:solidFill>
                <a:latin typeface="Times New Roman" panose="02020603050405020304" pitchFamily="18" charset="0"/>
                <a:cs typeface="Times New Roman" panose="02020603050405020304" pitchFamily="18" charset="0"/>
              </a:rPr>
              <a:t>伟大功绩</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
        <p:nvSpPr>
          <p:cNvPr id="10" name="矩形 9"/>
          <p:cNvSpPr>
            <a:spLocks noChangeAspect="1"/>
          </p:cNvSpPr>
          <p:nvPr/>
        </p:nvSpPr>
        <p:spPr>
          <a:xfrm>
            <a:off x="3316674" y="4851582"/>
            <a:ext cx="3358612" cy="498598"/>
          </a:xfrm>
          <a:prstGeom prst="rect">
            <a:avLst/>
          </a:prstGeom>
        </p:spPr>
        <p:txBody>
          <a:bodyPr wrap="none">
            <a:spAutoFit/>
          </a:bodyPr>
          <a:lstStyle/>
          <a:p>
            <a:pPr>
              <a:lnSpc>
                <a:spcPct val="120000"/>
              </a:lnSpc>
            </a:pPr>
            <a:r>
              <a:rPr lang="zh-CN" altLang="zh-CN" sz="2200" dirty="0">
                <a:solidFill>
                  <a:srgbClr val="FF0000"/>
                </a:solidFill>
                <a:latin typeface="Times New Roman" panose="02020603050405020304" pitchFamily="18" charset="0"/>
                <a:cs typeface="Times New Roman" panose="02020603050405020304" pitchFamily="18" charset="0"/>
              </a:rPr>
              <a:t>表达对马克思的怀念之</a:t>
            </a:r>
            <a:r>
              <a:rPr lang="zh-CN" altLang="zh-CN" sz="2200" dirty="0" smtClean="0">
                <a:solidFill>
                  <a:srgbClr val="FF0000"/>
                </a:solidFill>
                <a:latin typeface="Times New Roman" panose="02020603050405020304" pitchFamily="18" charset="0"/>
                <a:cs typeface="Times New Roman" panose="02020603050405020304" pitchFamily="18" charset="0"/>
              </a:rPr>
              <a:t>情</a:t>
            </a:r>
            <a:r>
              <a:rPr lang="en-US" altLang="zh-CN" sz="2200" dirty="0" smtClean="0">
                <a:solidFill>
                  <a:srgbClr val="FF0000"/>
                </a:solidFill>
                <a:latin typeface="Times New Roman" panose="02020603050405020304" pitchFamily="18" charset="0"/>
                <a:cs typeface="Times New Roman" panose="02020603050405020304" pitchFamily="18" charset="0"/>
              </a:rPr>
              <a:t> </a:t>
            </a:r>
            <a:endParaRPr lang="zh-CN" altLang="en-US" sz="2200" dirty="0"/>
          </a:p>
        </p:txBody>
      </p:sp>
    </p:spTree>
    <p:extLst>
      <p:ext uri="{BB962C8B-B14F-4D97-AF65-F5344CB8AC3E}">
        <p14:creationId xmlns:p14="http://schemas.microsoft.com/office/powerpoint/2010/main" xmlns="" val="373345695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grpId="0" nodeType="clickEffect">
                                  <p:stCondLst>
                                    <p:cond delay="0"/>
                                  </p:stCondLst>
                                  <p:childTnLst>
                                    <p:set>
                                      <p:cBhvr>
                                        <p:cTn id="6" dur="1" fill="hold">
                                          <p:stCondLst>
                                            <p:cond delay="0"/>
                                          </p:stCondLst>
                                        </p:cTn>
                                        <p:tgtEl>
                                          <p:spTgt spid="5"/>
                                        </p:tgtEl>
                                        <p:attrNameLst>
                                          <p:attrName>style.visibility</p:attrName>
                                        </p:attrNameLst>
                                      </p:cBhvr>
                                      <p:to>
                                        <p:strVal val="visible"/>
                                      </p:to>
                                    </p:set>
                                    <p:animEffect transition="in" filter="wipe(down)">
                                      <p:cBhvr>
                                        <p:cTn id="7" dur="500"/>
                                        <p:tgtEl>
                                          <p:spTgt spid="5"/>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grpId="0" nodeType="clickEffect">
                                  <p:stCondLst>
                                    <p:cond delay="0"/>
                                  </p:stCondLst>
                                  <p:childTnLst>
                                    <p:set>
                                      <p:cBhvr>
                                        <p:cTn id="11" dur="1" fill="hold">
                                          <p:stCondLst>
                                            <p:cond delay="0"/>
                                          </p:stCondLst>
                                        </p:cTn>
                                        <p:tgtEl>
                                          <p:spTgt spid="6"/>
                                        </p:tgtEl>
                                        <p:attrNameLst>
                                          <p:attrName>style.visibility</p:attrName>
                                        </p:attrNameLst>
                                      </p:cBhvr>
                                      <p:to>
                                        <p:strVal val="visible"/>
                                      </p:to>
                                    </p:set>
                                    <p:animEffect transition="in" filter="wipe(down)">
                                      <p:cBhvr>
                                        <p:cTn id="12" dur="500"/>
                                        <p:tgtEl>
                                          <p:spTgt spid="6"/>
                                        </p:tgtEl>
                                      </p:cBhvr>
                                    </p:animEffect>
                                  </p:childTnLst>
                                </p:cTn>
                              </p:par>
                            </p:childTnLst>
                          </p:cTn>
                        </p:par>
                      </p:childTnLst>
                    </p:cTn>
                  </p:par>
                  <p:par>
                    <p:cTn id="13" fill="hold">
                      <p:stCondLst>
                        <p:cond delay="indefinite"/>
                      </p:stCondLst>
                      <p:childTnLst>
                        <p:par>
                          <p:cTn id="14" fill="hold">
                            <p:stCondLst>
                              <p:cond delay="0"/>
                            </p:stCondLst>
                            <p:childTnLst>
                              <p:par>
                                <p:cTn id="15" presetID="22" presetClass="entr" presetSubtype="4" fill="hold" grpId="0" nodeType="clickEffect">
                                  <p:stCondLst>
                                    <p:cond delay="0"/>
                                  </p:stCondLst>
                                  <p:childTnLst>
                                    <p:set>
                                      <p:cBhvr>
                                        <p:cTn id="16" dur="1" fill="hold">
                                          <p:stCondLst>
                                            <p:cond delay="0"/>
                                          </p:stCondLst>
                                        </p:cTn>
                                        <p:tgtEl>
                                          <p:spTgt spid="10"/>
                                        </p:tgtEl>
                                        <p:attrNameLst>
                                          <p:attrName>style.visibility</p:attrName>
                                        </p:attrNameLst>
                                      </p:cBhvr>
                                      <p:to>
                                        <p:strVal val="visible"/>
                                      </p:to>
                                    </p:set>
                                    <p:animEffect transition="in" filter="wipe(down)">
                                      <p:cBhvr>
                                        <p:cTn id="17" dur="500"/>
                                        <p:tgtEl>
                                          <p:spTgt spid="10"/>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p:bldP spid="6" grpId="0"/>
      <p:bldP spid="10" grpId="0"/>
    </p:bldLst>
  </p:timing>
</p:sld>
</file>

<file path=ppt/slides/slide1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441956"/>
            <a:ext cx="8128000" cy="4507324"/>
          </a:xfrm>
          <a:prstGeom prst="rect">
            <a:avLst/>
          </a:prstGeom>
        </p:spPr>
        <p:txBody>
          <a:bodyPr>
            <a:spAutoFit/>
          </a:bodyPr>
          <a:lstStyle/>
          <a:p>
            <a:pPr indent="306070">
              <a:lnSpc>
                <a:spcPct val="120000"/>
              </a:lnSpc>
              <a:spcAft>
                <a:spcPts val="0"/>
              </a:spcAft>
              <a:tabLst>
                <a:tab pos="1029335" algn="l"/>
                <a:tab pos="1850390" algn="l"/>
                <a:tab pos="2538095" algn="l"/>
                <a:tab pos="3221990" algn="l"/>
              </a:tabLst>
            </a:pPr>
            <a:r>
              <a:rPr lang="zh-CN" altLang="zh-CN" sz="2200" b="1" dirty="0">
                <a:solidFill>
                  <a:srgbClr val="000000"/>
                </a:solidFill>
                <a:latin typeface="Times New Roman" panose="02020603050405020304" pitchFamily="18" charset="0"/>
                <a:cs typeface="Times New Roman" panose="02020603050405020304" pitchFamily="18" charset="0"/>
              </a:rPr>
              <a:t>【任务二】</a:t>
            </a:r>
            <a:r>
              <a:rPr lang="zh-CN" altLang="zh-CN" sz="2200" b="1" dirty="0">
                <a:solidFill>
                  <a:srgbClr val="000000"/>
                </a:solidFill>
                <a:latin typeface="NEU-BZ-S92"/>
                <a:ea typeface="Times New Roman" panose="02020603050405020304" pitchFamily="18" charset="0"/>
                <a:cs typeface="Times New Roman" panose="02020603050405020304" pitchFamily="18" charset="0"/>
              </a:rPr>
              <a:t> </a:t>
            </a:r>
            <a:r>
              <a:rPr lang="zh-CN" altLang="zh-CN" sz="2200" b="1" dirty="0">
                <a:solidFill>
                  <a:srgbClr val="000000"/>
                </a:solidFill>
                <a:latin typeface="Times New Roman" panose="02020603050405020304" pitchFamily="18" charset="0"/>
                <a:cs typeface="Times New Roman" panose="02020603050405020304" pitchFamily="18" charset="0"/>
              </a:rPr>
              <a:t>体会语句含义与手法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作为科学家就是这样。但是这在他身上远不是主要的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主要的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马克思首先是一个革命家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表明作为革命家的马克思的功绩是无与伦比的。</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马克思逝世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整个欧洲和美洲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千百万革命战友无不对他表示尊敬、爱戴和悼念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这与各国政府和资产者对他的态度形成鲜明的对比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这说明了什么</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说明马克思是无产阶级不可替代的导师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同时也说明他所创立的马克思主义是真理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能给各国资产者以致命的打击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是资产者不可抗拒的敌人。</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65825361"/>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2" end="2"/>
                                            </p:txEl>
                                          </p:spTgt>
                                        </p:tgtEl>
                                        <p:attrNameLst>
                                          <p:attrName>style.visibility</p:attrName>
                                        </p:attrNameLst>
                                      </p:cBhvr>
                                      <p:to>
                                        <p:strVal val="visible"/>
                                      </p:to>
                                    </p:set>
                                    <p:animEffect transition="in" filter="wipe(down)">
                                      <p:cBhvr>
                                        <p:cTn id="7" dur="500"/>
                                        <p:tgtEl>
                                          <p:spTgt spid="2">
                                            <p:txEl>
                                              <p:pRg st="2" end="2"/>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4" end="4"/>
                                            </p:txEl>
                                          </p:spTgt>
                                        </p:tgtEl>
                                        <p:attrNameLst>
                                          <p:attrName>style.visibility</p:attrName>
                                        </p:attrNameLst>
                                      </p:cBhvr>
                                      <p:to>
                                        <p:strVal val="visible"/>
                                      </p:to>
                                    </p:set>
                                    <p:animEffect transition="in" filter="wipe(down)">
                                      <p:cBhvr>
                                        <p:cTn id="12" dur="500"/>
                                        <p:tgtEl>
                                          <p:spTgt spid="2">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12" name="矩形 11">
            <a:hlinkClick r:id="rId3" action="ppaction://hlinksldjump"/>
          </p:cNvPr>
          <p:cNvSpPr/>
          <p:nvPr/>
        </p:nvSpPr>
        <p:spPr>
          <a:xfrm>
            <a:off x="1937567"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再读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细节揣摩</a:t>
            </a:r>
          </a:p>
        </p:txBody>
      </p:sp>
      <p:sp>
        <p:nvSpPr>
          <p:cNvPr id="13" name="矩形 12">
            <a:hlinkClick r:id="rId4" action="ppaction://hlinksldjump"/>
          </p:cNvPr>
          <p:cNvSpPr/>
          <p:nvPr/>
        </p:nvSpPr>
        <p:spPr>
          <a:xfrm>
            <a:off x="3413359"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三读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重难探究</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如何理解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我敢大胆地说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他可能有过许多敌人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但未必有一个私敌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一句的深刻含义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马克思一生光明磊落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不谋私利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他有敌人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但都不是私敌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而是无产阶级的大敌。这是对马克思崇高精神的热烈赞扬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也是对马克思一生最好的总结。</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这篇悼词在表现手法上是怎样将议论、记叙、抒情融为一体的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谈谈你的理解。</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全文以议论为主体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全面而准确地评价了马克思的伟大历史功绩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追述马克思逝世的情景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概述马克思一生的主要革命活动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高度凝练、概括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是议论和抒情的基础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抒情的成分贯串全文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对马克思逝世的悼念和惋惜之情蕴含在字里行间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对马克思杰出贡献和伟大人格的崇敬赞颂之情溢于言表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具有感人的力量。</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45168348"/>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3" end="3"/>
                                            </p:txEl>
                                          </p:spTgt>
                                        </p:tgtEl>
                                        <p:attrNameLst>
                                          <p:attrName>style.visibility</p:attrName>
                                        </p:attrNameLst>
                                      </p:cBhvr>
                                      <p:to>
                                        <p:strVal val="visible"/>
                                      </p:to>
                                    </p:set>
                                    <p:animEffect transition="in" filter="wipe(down)">
                                      <p:cBhvr>
                                        <p:cTn id="12" dur="500"/>
                                        <p:tgtEl>
                                          <p:spTgt spid="2">
                                            <p:txEl>
                                              <p:pRg st="3" end="3"/>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3"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2" name="矩形 1"/>
          <p:cNvSpPr>
            <a:spLocks noChangeAspect="1"/>
          </p:cNvSpPr>
          <p:nvPr/>
        </p:nvSpPr>
        <p:spPr>
          <a:xfrm>
            <a:off x="508000" y="2724265"/>
            <a:ext cx="8128000" cy="1663469"/>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从个人发展的角度看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我们应从马克思的身上借鉴哪些有用的人文精神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请结合文本和你平常的积累谈谈你的看法。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提示</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马克思在许多方面都可以作为我们学习的榜样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如他的志向、人格、对人类社会的思考等。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517212479"/>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1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3" y="930492"/>
            <a:ext cx="1424807"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初读</a:t>
            </a:r>
            <a:r>
              <a:rPr lang="en-US" altLang="zh-CN" sz="1400" dirty="0">
                <a:solidFill>
                  <a:schemeClr val="tx1"/>
                </a:solidFill>
                <a:latin typeface="微软雅黑" panose="020B0503020204020204" pitchFamily="34" charset="-122"/>
                <a:ea typeface="微软雅黑" panose="020B0503020204020204" pitchFamily="34" charset="-122"/>
              </a:rPr>
              <a:t>•</a:t>
            </a:r>
            <a:r>
              <a:rPr lang="zh-CN" altLang="en-US" sz="1400" dirty="0">
                <a:solidFill>
                  <a:schemeClr val="tx1"/>
                </a:solidFill>
                <a:latin typeface="微软雅黑" panose="020B0503020204020204" pitchFamily="34" charset="-122"/>
                <a:ea typeface="微软雅黑" panose="020B0503020204020204" pitchFamily="34" charset="-122"/>
              </a:rPr>
              <a:t>整体感知</a:t>
            </a:r>
          </a:p>
        </p:txBody>
      </p:sp>
      <p:sp>
        <p:nvSpPr>
          <p:cNvPr id="9" name="矩形 8">
            <a:hlinkClick r:id="rId4" action="ppaction://hlinksldjump"/>
          </p:cNvPr>
          <p:cNvSpPr/>
          <p:nvPr/>
        </p:nvSpPr>
        <p:spPr>
          <a:xfrm>
            <a:off x="1937567" y="930492"/>
            <a:ext cx="1430575"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再读</a:t>
            </a:r>
            <a:r>
              <a:rPr lang="en-US" altLang="zh-CN" sz="1400" dirty="0" smtClean="0">
                <a:solidFill>
                  <a:schemeClr val="tx1"/>
                </a:solidFill>
                <a:latin typeface="微软雅黑" panose="020B0503020204020204" pitchFamily="34" charset="-122"/>
                <a:ea typeface="微软雅黑" panose="020B0503020204020204" pitchFamily="34" charset="-122"/>
              </a:rPr>
              <a:t>•</a:t>
            </a:r>
            <a:r>
              <a:rPr lang="zh-CN" altLang="en-US" sz="1400" dirty="0" smtClean="0">
                <a:solidFill>
                  <a:schemeClr val="tx1"/>
                </a:solidFill>
                <a:latin typeface="微软雅黑" panose="020B0503020204020204" pitchFamily="34" charset="-122"/>
                <a:ea typeface="微软雅黑" panose="020B0503020204020204" pitchFamily="34" charset="-122"/>
              </a:rPr>
              <a:t>细节揣摩</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5" action="ppaction://hlinksldjump"/>
          </p:cNvPr>
          <p:cNvSpPr/>
          <p:nvPr/>
        </p:nvSpPr>
        <p:spPr>
          <a:xfrm>
            <a:off x="3413359" y="930492"/>
            <a:ext cx="1430575"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三读</a:t>
            </a:r>
            <a:r>
              <a:rPr lang="en-US" altLang="zh-CN" sz="1400" dirty="0">
                <a:solidFill>
                  <a:schemeClr val="bg1"/>
                </a:solidFill>
                <a:latin typeface="微软雅黑" panose="020B0503020204020204" pitchFamily="34" charset="-122"/>
                <a:ea typeface="微软雅黑" panose="020B0503020204020204" pitchFamily="34" charset="-122"/>
              </a:rPr>
              <a:t>•</a:t>
            </a:r>
            <a:r>
              <a:rPr lang="zh-CN" altLang="en-US" sz="1400" dirty="0">
                <a:solidFill>
                  <a:schemeClr val="bg1"/>
                </a:solidFill>
                <a:latin typeface="微软雅黑" panose="020B0503020204020204" pitchFamily="34" charset="-122"/>
                <a:ea typeface="微软雅黑" panose="020B0503020204020204" pitchFamily="34" charset="-122"/>
              </a:rPr>
              <a:t>重难探究</a:t>
            </a:r>
          </a:p>
        </p:txBody>
      </p:sp>
      <p:sp>
        <p:nvSpPr>
          <p:cNvPr id="2" name="矩形 1"/>
          <p:cNvSpPr>
            <a:spLocks noChangeAspect="1"/>
          </p:cNvSpPr>
          <p:nvPr/>
        </p:nvSpPr>
        <p:spPr>
          <a:xfrm>
            <a:off x="508000" y="1362540"/>
            <a:ext cx="1739579" cy="498598"/>
          </a:xfrm>
          <a:prstGeom prst="rect">
            <a:avLst/>
          </a:prstGeom>
        </p:spPr>
        <p:txBody>
          <a:bodyPr wrap="none">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428453442"/>
              </p:ext>
            </p:extLst>
          </p:nvPr>
        </p:nvGraphicFramePr>
        <p:xfrm>
          <a:off x="508000" y="1864953"/>
          <a:ext cx="8128000" cy="4610155"/>
        </p:xfrm>
        <a:graphic>
          <a:graphicData uri="http://schemas.openxmlformats.org/presentationml/2006/ole">
            <p:oleObj spid="_x0000_s7176" name="文档" r:id="rId6" imgW="3910459" imgH="2217636" progId="Word.Document.12">
              <p:embed/>
            </p:oleObj>
          </a:graphicData>
        </a:graphic>
      </p:graphicFrame>
    </p:spTree>
    <p:extLst>
      <p:ext uri="{BB962C8B-B14F-4D97-AF65-F5344CB8AC3E}">
        <p14:creationId xmlns:p14="http://schemas.microsoft.com/office/powerpoint/2010/main" xmlns="" val="489899256"/>
      </p:ext>
    </p:extLst>
  </p:cSld>
  <p:clrMapOvr>
    <a:masterClrMapping/>
  </p:clrMapOvr>
  <mc:AlternateContent xmlns:mc="http://schemas.openxmlformats.org/markup-compatibility/2006">
    <mc:Choice xmlns:p14="http://schemas.microsoft.com/office/powerpoint/2010/main" xmlns="" Requires="p14">
      <p:transition spd="slow" p14:dur="1300">
        <p14:pan dir="d"/>
      </p:transition>
    </mc:Choice>
    <mc:Fallback>
      <p:transition spd="slow">
        <p:fade/>
      </p:transition>
    </mc:Fallback>
  </mc:AlternateContent>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graphicFrame>
        <p:nvGraphicFramePr>
          <p:cNvPr id="2" name="对象 1"/>
          <p:cNvGraphicFramePr>
            <a:graphicFrameLocks noChangeAspect="1"/>
          </p:cNvGraphicFramePr>
          <p:nvPr>
            <p:extLst>
              <p:ext uri="{D42A27DB-BD31-4B8C-83A1-F6EECF244321}">
                <p14:modId xmlns:p14="http://schemas.microsoft.com/office/powerpoint/2010/main" xmlns="" val="876524515"/>
              </p:ext>
            </p:extLst>
          </p:nvPr>
        </p:nvGraphicFramePr>
        <p:xfrm>
          <a:off x="508000" y="2207784"/>
          <a:ext cx="8128000" cy="2696432"/>
        </p:xfrm>
        <a:graphic>
          <a:graphicData uri="http://schemas.openxmlformats.org/presentationml/2006/ole">
            <p:oleObj spid="_x0000_s1040" name="文档" r:id="rId3" imgW="4001207" imgH="1327197" progId="Word.Document.12">
              <p:embed/>
            </p:oleObj>
          </a:graphicData>
        </a:graphic>
      </p:graphicFrame>
    </p:spTree>
    <p:extLst>
      <p:ext uri="{BB962C8B-B14F-4D97-AF65-F5344CB8AC3E}">
        <p14:creationId xmlns:p14="http://schemas.microsoft.com/office/powerpoint/2010/main" xmlns="" val="2602319192"/>
      </p:ext>
    </p:extLst>
  </p:cSld>
  <p:clrMapOvr>
    <a:masterClrMapping/>
  </p:clrMapOvr>
  <p:transition spd="slow">
    <p:push/>
  </p:transition>
  <p:timing>
    <p:tnLst>
      <p:par>
        <p:cTn id="1" dur="indefinite" restart="never" nodeType="tmRoot"/>
      </p:par>
    </p:tnLst>
  </p:timing>
</p:sld>
</file>

<file path=ppt/slides/slide2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701069"/>
            <a:ext cx="8128000" cy="3709862"/>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一、课文精读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阅读下面的文字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完成第</a:t>
            </a:r>
            <a:r>
              <a:rPr lang="en-US" altLang="zh-CN" sz="2200" dirty="0">
                <a:solidFill>
                  <a:srgbClr val="000000"/>
                </a:solidFill>
                <a:latin typeface="Times New Roman" panose="02020603050405020304" pitchFamily="18" charset="0"/>
                <a:cs typeface="Times New Roman" panose="02020603050405020304" pitchFamily="18" charset="0"/>
              </a:rPr>
              <a:t>1~3</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他作为科学家就是这样。但是这在他身上远不是主要的。在马克思看来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科学是一种在历史上起推动作用的、革命的力量。任何一门理论科学中的每一个新发现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它的实际应用也许还根本无法预见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都使马克思感到衷心喜悦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而当他看到那种对工业、对一般历史发展立即产生革命性影响的发现的时候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他的喜悦就非同寻常了。例如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他曾经密切注视电学方面各种发现的进展情况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不久以前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他还密切注视马赛尔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德普勒的发现。</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428481823"/>
      </p:ext>
    </p:extLst>
  </p:cSld>
  <p:clrMapOvr>
    <a:masterClrMapping/>
  </p:clrMapOvr>
  <p:transition spd="slow">
    <p:randomBar dir="vert"/>
  </p:transition>
  <p:timing>
    <p:tnLst>
      <p:par>
        <p:cTn id="1" dur="indefinite" restart="never" nodeType="tmRoot"/>
      </p:par>
    </p:tnLst>
  </p:timing>
</p:sld>
</file>

<file path=ppt/slides/slide2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16002"/>
            <a:ext cx="8128000" cy="452239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u="sng" dirty="0">
                <a:solidFill>
                  <a:srgbClr val="00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因为马克思首先是一个革命家。</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他毕生的真正使命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就是以这种或那种方式参加推翻资本主义社会及其所建立的国家设施的事业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参加现代无产阶级的解放事业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正是他第一次使现代无产阶级意识到自身的地位和需要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意识到自身解放的条件。斗争是他的生命要素。很少有人像他那样满腔热情、坚忍不拔和卓有成效地进行斗争。最早的《莱茵报》</a:t>
            </a:r>
            <a:r>
              <a:rPr lang="en-US" altLang="zh-CN" sz="2200" dirty="0">
                <a:solidFill>
                  <a:srgbClr val="000000"/>
                </a:solidFill>
                <a:latin typeface="Times New Roman" panose="02020603050405020304" pitchFamily="18" charset="0"/>
                <a:cs typeface="Times New Roman" panose="02020603050405020304" pitchFamily="18" charset="0"/>
              </a:rPr>
              <a:t>(1842</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巴黎的《前进报》</a:t>
            </a:r>
            <a:r>
              <a:rPr lang="en-US" altLang="zh-CN" sz="2200" dirty="0">
                <a:solidFill>
                  <a:srgbClr val="000000"/>
                </a:solidFill>
                <a:latin typeface="Times New Roman" panose="02020603050405020304" pitchFamily="18" charset="0"/>
                <a:cs typeface="Times New Roman" panose="02020603050405020304" pitchFamily="18" charset="0"/>
              </a:rPr>
              <a:t>(1844</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《德意志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布鲁塞尔报》</a:t>
            </a:r>
            <a:r>
              <a:rPr lang="en-US" altLang="zh-CN" sz="2200" dirty="0">
                <a:solidFill>
                  <a:srgbClr val="000000"/>
                </a:solidFill>
                <a:latin typeface="Times New Roman" panose="02020603050405020304" pitchFamily="18" charset="0"/>
                <a:cs typeface="Times New Roman" panose="02020603050405020304" pitchFamily="18" charset="0"/>
              </a:rPr>
              <a:t>(1847</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《新莱茵报》</a:t>
            </a:r>
            <a:r>
              <a:rPr lang="en-US" altLang="zh-CN" sz="2200" dirty="0">
                <a:solidFill>
                  <a:srgbClr val="000000"/>
                </a:solidFill>
                <a:latin typeface="Times New Roman" panose="02020603050405020304" pitchFamily="18" charset="0"/>
                <a:cs typeface="Times New Roman" panose="02020603050405020304" pitchFamily="18" charset="0"/>
              </a:rPr>
              <a:t>(1848—1849</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《纽约每日论坛报》</a:t>
            </a:r>
            <a:r>
              <a:rPr lang="en-US" altLang="zh-CN" sz="2200" dirty="0">
                <a:solidFill>
                  <a:srgbClr val="000000"/>
                </a:solidFill>
                <a:latin typeface="Times New Roman" panose="02020603050405020304" pitchFamily="18" charset="0"/>
                <a:cs typeface="Times New Roman" panose="02020603050405020304" pitchFamily="18" charset="0"/>
              </a:rPr>
              <a:t>(1852—1861</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以及许多富有战斗性的小册子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在巴黎、布鲁塞尔和伦敦各组织中的工作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最后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作为全部活动的顶峰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创立伟大的国际工人协会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老实说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协会的这位创始人即使没有别的什么建树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单凭这一成果也可以自豪。</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118696"/>
      </p:ext>
    </p:extLst>
  </p:cSld>
  <p:clrMapOvr>
    <a:masterClrMapping/>
  </p:clrMapOvr>
  <p:transition spd="slow">
    <p:randomBar dir="vert"/>
  </p:transition>
  <p:timing>
    <p:tnLst>
      <p:par>
        <p:cTn id="1" dur="indefinite" restart="never" nodeType="tmRoot"/>
      </p:par>
    </p:tnLst>
  </p:timing>
</p:sld>
</file>

<file path=ppt/slides/slide2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07334"/>
            <a:ext cx="8128000" cy="289733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正因为这样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所以马克思是当代最遭忌恨和最受诬蔑的人。各国政府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无论专制政府或共和政府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都驱逐他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资产者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无论保守派或极端民主派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都竞相诽谤他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诅咒他。他对这一切毫不在意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把它们当作蛛丝一样轻轻拂去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只是在万不得已时才给以回敬。现在他逝世了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在整个欧洲和美洲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从西伯利亚矿井到加利福尼亚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千百万革命战友无不对他表示尊敬、爱戴和悼念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而我敢大胆地说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他可能有过许多敌人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但未必有一个私敌。</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3097770"/>
      </p:ext>
    </p:extLst>
  </p:cSld>
  <p:clrMapOvr>
    <a:masterClrMapping/>
  </p:clrMapOvr>
  <p:transition spd="slow">
    <p:randomBar dir="vert"/>
  </p:transition>
  <p:timing>
    <p:tnLst>
      <p:par>
        <p:cTn id="1" dur="indefinite" restart="never" nodeType="tmRoot"/>
      </p:par>
    </p:tnLst>
  </p:timing>
</p:sld>
</file>

<file path=ppt/slides/slide2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7638"/>
            <a:ext cx="8128000" cy="533492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下列对第</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段段意的概括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最准确的一项是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论述马克思注重理论科学的新发现及其对社会、历史发展的革命影响。</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介绍马克思从事历史科学研究的指导思想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从而指出马克思的革命家本色。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概述马克思密切注意任何一门理论科学中的每一个新发现以及对工业、对一般历史发展产生革命影响的发现。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赞颂马克思对各种科学新发现都有浓厚的兴趣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体现了他科学家和革命家二者兼而有之的特色。</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这段文字共五句话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第</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句话是全段的核心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在马克思看来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科学是一种在历史上起推动作用的、革命的力量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。据此可知</a:t>
            </a: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项概括最准确。</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B</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84114482"/>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5" end="5"/>
                                            </p:txEl>
                                          </p:spTgt>
                                        </p:tgtEl>
                                        <p:attrNameLst>
                                          <p:attrName>style.visibility</p:attrName>
                                        </p:attrNameLst>
                                      </p:cBhvr>
                                      <p:to>
                                        <p:strVal val="visible"/>
                                      </p:to>
                                    </p:set>
                                    <p:animEffect transition="in" filter="wipe(down)">
                                      <p:cBhvr>
                                        <p:cTn id="7" dur="500"/>
                                        <p:tgtEl>
                                          <p:spTgt spid="2">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6" end="6"/>
                                            </p:txEl>
                                          </p:spTgt>
                                        </p:tgtEl>
                                        <p:attrNameLst>
                                          <p:attrName>style.visibility</p:attrName>
                                        </p:attrNameLst>
                                      </p:cBhvr>
                                      <p:to>
                                        <p:strVal val="visible"/>
                                      </p:to>
                                    </p:set>
                                    <p:animEffect transition="in" filter="wipe(down)">
                                      <p:cBhvr>
                                        <p:cTn id="12" dur="500"/>
                                        <p:tgtEl>
                                          <p:spTgt spid="2">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3" name="矩形 2"/>
          <p:cNvSpPr>
            <a:spLocks noChangeAspect="1"/>
          </p:cNvSpPr>
          <p:nvPr/>
        </p:nvSpPr>
        <p:spPr>
          <a:xfrm>
            <a:off x="508000" y="1426888"/>
            <a:ext cx="8128000" cy="4522392"/>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根据原文内容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下列理解和分析不正确的一项是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　　</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50825">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a:t>
            </a:r>
            <a:r>
              <a:rPr lang="zh-CN" altLang="zh-CN" sz="2200" dirty="0">
                <a:solidFill>
                  <a:srgbClr val="000000"/>
                </a:solidFill>
                <a:latin typeface="Times New Roman" panose="02020603050405020304" pitchFamily="18" charset="0"/>
                <a:cs typeface="Times New Roman" panose="02020603050405020304" pitchFamily="18" charset="0"/>
              </a:rPr>
              <a:t>马克思一生中的发现是很多的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而且任何一个领域他都不是浅尝辄止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其中最主要的是人类历史科学和经济科学领域。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B.</a:t>
            </a:r>
            <a:r>
              <a:rPr lang="zh-CN" altLang="zh-CN" sz="2200" dirty="0">
                <a:solidFill>
                  <a:srgbClr val="000000"/>
                </a:solidFill>
                <a:latin typeface="Times New Roman" panose="02020603050405020304" pitchFamily="18" charset="0"/>
                <a:cs typeface="Times New Roman" panose="02020603050405020304" pitchFamily="18" charset="0"/>
              </a:rPr>
              <a:t>马克思十分注重自然科学的发展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曾经密切注视电学方面各种发现的进展情况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他还密切注视物理学科的发现。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C.</a:t>
            </a:r>
            <a:r>
              <a:rPr lang="zh-CN" altLang="zh-CN" sz="2200" dirty="0">
                <a:solidFill>
                  <a:srgbClr val="000000"/>
                </a:solidFill>
                <a:latin typeface="Times New Roman" panose="02020603050405020304" pitchFamily="18" charset="0"/>
                <a:cs typeface="Times New Roman" panose="02020603050405020304" pitchFamily="18" charset="0"/>
              </a:rPr>
              <a:t>马克思创立了伟大的国际工人协会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这是他满腔热情、坚忍不拔和卓有成效地进行无产阶级的解放事业斗争的顶峰。</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cs typeface="Times New Roman" panose="02020603050405020304" pitchFamily="18" charset="0"/>
              </a:rPr>
              <a:t>马克思首先是一个革命家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其次是伟大的思想家和科学家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他的成就空前绝后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导致世界各国都驱逐、诽谤、诅咒他。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世界各国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应为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世界资本主义国家政府和资产者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D</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455548300"/>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5" end="5"/>
                                            </p:txEl>
                                          </p:spTgt>
                                        </p:tgtEl>
                                        <p:attrNameLst>
                                          <p:attrName>style.visibility</p:attrName>
                                        </p:attrNameLst>
                                      </p:cBhvr>
                                      <p:to>
                                        <p:strVal val="visible"/>
                                      </p:to>
                                    </p:set>
                                    <p:animEffect transition="in" filter="wipe(down)">
                                      <p:cBhvr>
                                        <p:cTn id="7" dur="500"/>
                                        <p:tgtEl>
                                          <p:spTgt spid="3">
                                            <p:txEl>
                                              <p:pRg st="5" end="5"/>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3">
                                            <p:txEl>
                                              <p:pRg st="6" end="6"/>
                                            </p:txEl>
                                          </p:spTgt>
                                        </p:tgtEl>
                                        <p:attrNameLst>
                                          <p:attrName>style.visibility</p:attrName>
                                        </p:attrNameLst>
                                      </p:cBhvr>
                                      <p:to>
                                        <p:strVal val="visible"/>
                                      </p:to>
                                    </p:set>
                                    <p:animEffect transition="in" filter="wipe(down)">
                                      <p:cBhvr>
                                        <p:cTn id="12" dur="500"/>
                                        <p:tgtEl>
                                          <p:spTgt spid="3">
                                            <p:txEl>
                                              <p:pRg st="6" end="6"/>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6" name="矩形 5">
            <a:hlinkClick r:id="rId2" action="ppaction://hlinksldjump"/>
          </p:cNvPr>
          <p:cNvSpPr/>
          <p:nvPr/>
        </p:nvSpPr>
        <p:spPr>
          <a:xfrm>
            <a:off x="467544" y="908720"/>
            <a:ext cx="481321"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一</a:t>
            </a:r>
          </a:p>
        </p:txBody>
      </p:sp>
      <p:sp>
        <p:nvSpPr>
          <p:cNvPr id="9" name="矩形 8">
            <a:hlinkClick r:id="rId3" action="ppaction://hlinksldjump"/>
          </p:cNvPr>
          <p:cNvSpPr/>
          <p:nvPr/>
        </p:nvSpPr>
        <p:spPr>
          <a:xfrm>
            <a:off x="1021866" y="908720"/>
            <a:ext cx="494992"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708603"/>
            <a:ext cx="8128000" cy="3694794"/>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马克思的科学理论与他的革命实践的相互关系是什么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结合文本内容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简要分析。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从节选的内容看出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马克思的科学理论源于他的革命实践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科学理论对他的革命实践又具有指导作用。可据此分析。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马克思之所以能创立科学的革命理论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正是由于他卓有成效地参加了摧毁旧世界和创立新世界的伟大革命实践。革命实践是创立理论的基础。伟大的革命理论反过来又指导和推动着伟大的革命实践。所以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马克思首先是一个伟大的革命家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又是同样伟大的思想家、科学家。</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602500809"/>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4" fill="hold" nodeType="clickEffect">
                                  <p:stCondLst>
                                    <p:cond delay="0"/>
                                  </p:stCondLst>
                                  <p:childTnLst>
                                    <p:set>
                                      <p:cBhvr>
                                        <p:cTn id="11" dur="1" fill="hold">
                                          <p:stCondLst>
                                            <p:cond delay="0"/>
                                          </p:stCondLst>
                                        </p:cTn>
                                        <p:tgtEl>
                                          <p:spTgt spid="2">
                                            <p:txEl>
                                              <p:pRg st="2" end="2"/>
                                            </p:txEl>
                                          </p:spTgt>
                                        </p:tgtEl>
                                        <p:attrNameLst>
                                          <p:attrName>style.visibility</p:attrName>
                                        </p:attrNameLst>
                                      </p:cBhvr>
                                      <p:to>
                                        <p:strVal val="visible"/>
                                      </p:to>
                                    </p:set>
                                    <p:animEffect transition="in" filter="wipe(down)">
                                      <p:cBhvr>
                                        <p:cTn id="12" dur="500"/>
                                        <p:tgtEl>
                                          <p:spTgt spid="2">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409298"/>
            <a:ext cx="8128000" cy="450732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二、语言运用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导学号</a:t>
            </a:r>
            <a:r>
              <a:rPr lang="en-US" altLang="zh-CN" sz="2200" dirty="0">
                <a:solidFill>
                  <a:srgbClr val="000000"/>
                </a:solidFill>
                <a:latin typeface="Times New Roman" panose="02020603050405020304" pitchFamily="18" charset="0"/>
                <a:cs typeface="Times New Roman" panose="02020603050405020304" pitchFamily="18" charset="0"/>
              </a:rPr>
              <a:t>38804025</a:t>
            </a:r>
            <a:r>
              <a:rPr lang="zh-CN" altLang="zh-CN" sz="2200" dirty="0">
                <a:solidFill>
                  <a:srgbClr val="000000"/>
                </a:solidFill>
                <a:latin typeface="Times New Roman" panose="02020603050405020304" pitchFamily="18" charset="0"/>
                <a:cs typeface="Times New Roman" panose="02020603050405020304" pitchFamily="18" charset="0"/>
              </a:rPr>
              <a:t>请对下面这段文字提供的信息进行筛选、整合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人类命运共同体理念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下定义。不超过</a:t>
            </a:r>
            <a:r>
              <a:rPr lang="en-US" altLang="zh-CN" sz="2200" dirty="0">
                <a:solidFill>
                  <a:srgbClr val="000000"/>
                </a:solidFill>
                <a:latin typeface="Times New Roman" panose="02020603050405020304" pitchFamily="18" charset="0"/>
                <a:cs typeface="Times New Roman" panose="02020603050405020304" pitchFamily="18" charset="0"/>
              </a:rPr>
              <a:t>70</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人类命运共同体理念具有时代先进性。</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践行人类命运共同体理念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可以使世界实现持久和平、共享发展成果、实现持续发展。</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人类命运共同体理念作为各方都能接受的思路设计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追求公正合理的国际秩序。</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④</a:t>
            </a:r>
            <a:r>
              <a:rPr lang="zh-CN" altLang="zh-CN" sz="2200" dirty="0">
                <a:solidFill>
                  <a:srgbClr val="000000"/>
                </a:solidFill>
                <a:latin typeface="Times New Roman" panose="02020603050405020304" pitchFamily="18" charset="0"/>
                <a:cs typeface="Times New Roman" panose="02020603050405020304" pitchFamily="18" charset="0"/>
              </a:rPr>
              <a:t>继承国际关系公认原则是人类命运共同体理念获得广泛认同的重要原因。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人类命运共同体理念是</a:t>
            </a:r>
            <a:r>
              <a:rPr lang="en-US" altLang="zh-CN" sz="2200" u="sng" dirty="0">
                <a:solidFill>
                  <a:srgbClr val="FF0000"/>
                </a:solidFill>
                <a:uFill>
                  <a:solidFill>
                    <a:srgbClr val="000000"/>
                  </a:solidFill>
                </a:uFill>
                <a:latin typeface="宋体" panose="02010600030101010101" pitchFamily="2" charset="-122"/>
                <a:ea typeface="方正书宋_GBK" panose="03000509000000000000" pitchFamily="65"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996964954"/>
      </p:ext>
    </p:extLst>
  </p:cSld>
  <p:clrMapOvr>
    <a:masterClrMapping/>
  </p:clrMapOvr>
  <p:transition spd="slow">
    <p:randomBar dir="vert"/>
  </p:transition>
  <p:timing>
    <p:tnLst>
      <p:par>
        <p:cTn id="1" dur="indefinite" restart="never" nodeType="tmRoot"/>
      </p:par>
    </p:tnLst>
  </p:timing>
</p:sld>
</file>

<file path=ppt/slides/slide2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114868"/>
            <a:ext cx="8128000" cy="2882264"/>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从所给的信息看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人类命运共同体理念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是一种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思路设计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可以此为主干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作为这个定义的框架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然后将其余语句中的重要信息整合为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思路设计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的定语部分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采用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被定义者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本质种差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邻近属概念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的形式表述即可。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人类命运共同体理念是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继承国际关系公认原则</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追求公正合理的国际秩序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具有时代先进性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能使世界实现持久和平、共享发展成果、实现持续发展的各方都能接受的思路设计。</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17214447"/>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2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4"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1207638"/>
            <a:ext cx="8128000" cy="1678536"/>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某图书馆服务中心为读者提供书籍数字化服务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可以帮读者把纸质图书扫描并制成电子书。请你以服务中心工作人员的身份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根据以下图示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向前来咨询的读者说明整个服务流程。要求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内容完整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语言得体、简明、连贯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不超过</a:t>
            </a:r>
            <a:r>
              <a:rPr lang="en-US" altLang="zh-CN" sz="2200" dirty="0">
                <a:solidFill>
                  <a:srgbClr val="000000"/>
                </a:solidFill>
                <a:latin typeface="Times New Roman" panose="02020603050405020304" pitchFamily="18" charset="0"/>
                <a:cs typeface="Times New Roman" panose="02020603050405020304" pitchFamily="18" charset="0"/>
              </a:rPr>
              <a:t>85</a:t>
            </a:r>
            <a:r>
              <a:rPr lang="zh-CN" altLang="zh-CN" sz="2200" dirty="0">
                <a:solidFill>
                  <a:srgbClr val="000000"/>
                </a:solidFill>
                <a:latin typeface="Times New Roman" panose="02020603050405020304" pitchFamily="18" charset="0"/>
                <a:cs typeface="Times New Roman" panose="02020603050405020304" pitchFamily="18" charset="0"/>
              </a:rPr>
              <a:t>字。</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2954038392"/>
              </p:ext>
            </p:extLst>
          </p:nvPr>
        </p:nvGraphicFramePr>
        <p:xfrm>
          <a:off x="508000" y="2968488"/>
          <a:ext cx="8128000" cy="3169854"/>
        </p:xfrm>
        <a:graphic>
          <a:graphicData uri="http://schemas.openxmlformats.org/presentationml/2006/ole">
            <p:oleObj spid="_x0000_s8197" name="文档" r:id="rId5" imgW="3839157" imgH="1496787" progId="Word.Document.12">
              <p:embed/>
            </p:oleObj>
          </a:graphicData>
        </a:graphic>
      </p:graphicFrame>
    </p:spTree>
    <p:extLst>
      <p:ext uri="{BB962C8B-B14F-4D97-AF65-F5344CB8AC3E}">
        <p14:creationId xmlns:p14="http://schemas.microsoft.com/office/powerpoint/2010/main" xmlns="" val="2175981517"/>
      </p:ext>
    </p:extLst>
  </p:cSld>
  <p:clrMapOvr>
    <a:masterClrMapping/>
  </p:clrMapOvr>
  <p:transition spd="slow">
    <p:randomBar dir="vert"/>
  </p:transition>
  <p:timing>
    <p:tnLst>
      <p:par>
        <p:cTn id="1" dur="indefinite" restart="never" nodeType="tmRoot"/>
      </p:par>
    </p:tnLst>
  </p:timing>
</p:sld>
</file>

<file path=ppt/slides/slide2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08720"/>
            <a:ext cx="481321" cy="294867"/>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一</a:t>
            </a:r>
          </a:p>
        </p:txBody>
      </p:sp>
      <p:sp>
        <p:nvSpPr>
          <p:cNvPr id="8" name="矩形 7">
            <a:hlinkClick r:id="rId3" action="ppaction://hlinksldjump"/>
          </p:cNvPr>
          <p:cNvSpPr/>
          <p:nvPr/>
        </p:nvSpPr>
        <p:spPr>
          <a:xfrm>
            <a:off x="1021866" y="908720"/>
            <a:ext cx="494992" cy="294867"/>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二</a:t>
            </a:r>
          </a:p>
        </p:txBody>
      </p:sp>
      <p:sp>
        <p:nvSpPr>
          <p:cNvPr id="2" name="矩形 1"/>
          <p:cNvSpPr>
            <a:spLocks noChangeAspect="1"/>
          </p:cNvSpPr>
          <p:nvPr/>
        </p:nvSpPr>
        <p:spPr>
          <a:xfrm>
            <a:off x="508000" y="2513599"/>
            <a:ext cx="8128000" cy="2084801"/>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解析</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解说这一服务流程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需要注意说清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提供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加工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交接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三个项目的内容与顺序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合理使用敬辞、表达连贯。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首先您要提供需扫描的纸质图书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然后把具体要求告诉我们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接下来我们会扫描图书并制作成电子书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如果检查电子书的质量没有问题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结清费用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您就可以把图书和电子书带走了。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728265668"/>
      </p:ext>
    </p:extLst>
  </p:cSld>
  <p:clrMapOvr>
    <a:masterClrMapping/>
  </p:clrMapOvr>
  <p:transition spd="slow">
    <p:randomBar dir="vert"/>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2">
                                            <p:txEl>
                                              <p:pRg st="1" end="1"/>
                                            </p:txEl>
                                          </p:spTgt>
                                        </p:tgtEl>
                                        <p:attrNameLst>
                                          <p:attrName>style.visibility</p:attrName>
                                        </p:attrNameLst>
                                      </p:cBhvr>
                                      <p:to>
                                        <p:strVal val="visible"/>
                                      </p:to>
                                    </p:set>
                                    <p:animEffect transition="in" filter="wipe(down)">
                                      <p:cBhvr>
                                        <p:cTn id="7" dur="500"/>
                                        <p:tgtEl>
                                          <p:spTgt spid="2">
                                            <p:txEl>
                                              <p:pRg st="1" end="1"/>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18000"/>
            <a:ext cx="8128000" cy="247599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一、作者简介</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恩格斯</a:t>
            </a:r>
            <a:r>
              <a:rPr lang="en-US" altLang="zh-CN" sz="2200" dirty="0">
                <a:solidFill>
                  <a:srgbClr val="000000"/>
                </a:solidFill>
                <a:latin typeface="Times New Roman" panose="02020603050405020304" pitchFamily="18" charset="0"/>
                <a:cs typeface="Times New Roman" panose="02020603050405020304" pitchFamily="18" charset="0"/>
              </a:rPr>
              <a:t>(1820—1895),</a:t>
            </a:r>
            <a:r>
              <a:rPr lang="zh-CN" altLang="zh-CN" sz="2200" dirty="0">
                <a:solidFill>
                  <a:srgbClr val="000000"/>
                </a:solidFill>
                <a:latin typeface="Times New Roman" panose="02020603050405020304" pitchFamily="18" charset="0"/>
                <a:cs typeface="Times New Roman" panose="02020603050405020304" pitchFamily="18" charset="0"/>
              </a:rPr>
              <a:t>德国哲学家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马克思主义的创始人之一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卡尔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马克思的挚友。他为马克思创立马克思主义学说提供了大量经济上的支持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在马克思逝世后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帮助马克思完成了未完成的《资本论》等著作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并且领导国际工人运动。主要著作有《英国工人阶级状况》《自然辩证法手稿》等。</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6891215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3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119915"/>
            <a:ext cx="8128000" cy="572611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技法指导</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学习在记叙中穿插议论与抒情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议论是作者对人物或事物进行分析和评论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对问题发表见解和主张的一种与叙述、描写、抒情、说明并列的表达方式。抒情是作者的主观感受和思想感情在作文中的抒发和倾注。</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在记叙中穿插议论和抒情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就是作者在记叙人物或事物的过程中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用饱含感情的语言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把自己内心的情感抒发和表达出来。在记叙中穿插议论和抒情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常见的方法有</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cs typeface="Times New Roman" panose="02020603050405020304" pitchFamily="18" charset="0"/>
              </a:rPr>
              <a:t>泼墨法。在文章的结尾处集中一大段语言文字进行议论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以抒发作者的情感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深化文章主题。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cs typeface="Times New Roman" panose="02020603050405020304" pitchFamily="18" charset="0"/>
              </a:rPr>
              <a:t>点示法。即用很少、很精粹、很关键的语句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或在文章的开头、结尾或中间显示出一两句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点睛之笔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③</a:t>
            </a:r>
            <a:r>
              <a:rPr lang="zh-CN" altLang="zh-CN" sz="2200" dirty="0">
                <a:solidFill>
                  <a:srgbClr val="000000"/>
                </a:solidFill>
                <a:latin typeface="Times New Roman" panose="02020603050405020304" pitchFamily="18" charset="0"/>
                <a:cs typeface="Times New Roman" panose="02020603050405020304" pitchFamily="18" charset="0"/>
              </a:rPr>
              <a:t>穿插法。也叫边叙边议的方法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其笔法是在文章的一个一个的层次之中安排议论与抒情的内容。</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909524233"/>
      </p:ext>
    </p:extLst>
  </p:cSld>
  <p:clrMapOvr>
    <a:masterClrMapping/>
  </p:clrMapOvr>
  <p:transition spd="slow">
    <p:pull dir="ld"/>
  </p:transition>
  <p:timing>
    <p:tnLst>
      <p:par>
        <p:cTn id="1" dur="indefinite" restart="never" nodeType="tmRoot"/>
      </p:par>
    </p:tnLst>
  </p:timing>
</p:sld>
</file>

<file path=ppt/slides/slide31.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2" name="矩形 1">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技法借鉴</a:t>
            </a:r>
          </a:p>
        </p:txBody>
      </p:sp>
      <p:sp>
        <p:nvSpPr>
          <p:cNvPr id="3" name="矩形 2">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4" name="矩形 3">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5" name="矩形 4"/>
          <p:cNvSpPr>
            <a:spLocks noChangeAspect="1"/>
          </p:cNvSpPr>
          <p:nvPr/>
        </p:nvSpPr>
        <p:spPr>
          <a:xfrm>
            <a:off x="508000" y="1441956"/>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对点小练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学习本课的手法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写一段记叙中穿插议论、抒情的文字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表达你对某一人物或事物的观点或看法、情感或态度。</a:t>
            </a:r>
            <a:r>
              <a:rPr lang="en-US" altLang="zh-CN" sz="2200" dirty="0">
                <a:solidFill>
                  <a:srgbClr val="000000"/>
                </a:solidFill>
                <a:latin typeface="Times New Roman" panose="02020603050405020304" pitchFamily="18" charset="0"/>
                <a:cs typeface="Times New Roman" panose="02020603050405020304" pitchFamily="18" charset="0"/>
              </a:rPr>
              <a:t>200</a:t>
            </a:r>
            <a:r>
              <a:rPr lang="zh-CN" altLang="zh-CN" sz="2200" dirty="0">
                <a:solidFill>
                  <a:srgbClr val="000000"/>
                </a:solidFill>
                <a:latin typeface="Times New Roman" panose="02020603050405020304" pitchFamily="18" charset="0"/>
                <a:cs typeface="Times New Roman" panose="02020603050405020304" pitchFamily="18" charset="0"/>
              </a:rPr>
              <a:t>字左右即可。</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写作</a:t>
            </a:r>
            <a:r>
              <a:rPr lang="zh-CN"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示例</a:t>
            </a:r>
            <a:r>
              <a:rPr lang="en-US" altLang="zh-CN" sz="2200" dirty="0" smtClean="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中国</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文人的智慧更体现在他们善于用笔述说责任与道义上。且不说鲁迅将文字化作匕首、投枪</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在黑暗的中国硬生生扯出一片光明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他将后人的命运背负在自己的身上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甘做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社会的燃灯者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引领苟活者在淡红的血色中看见微茫的希望</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使真的猛士奋然前行。他的智慧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早已化于骨血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化为一颗赤诚之心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永铭于后人之心。萧红纵一生坎坷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却始终顽强抗争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将唤醒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国民的灵魂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与打破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人类的愚昧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作为毕生的理想与追求。她的《生死场》《民族魂》无疑是其智慧最好的印证。</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310022980"/>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5">
                                            <p:txEl>
                                              <p:pRg st="2" end="2"/>
                                            </p:txEl>
                                          </p:spTgt>
                                        </p:tgtEl>
                                        <p:attrNameLst>
                                          <p:attrName>style.visibility</p:attrName>
                                        </p:attrNameLst>
                                      </p:cBhvr>
                                      <p:to>
                                        <p:strVal val="visible"/>
                                      </p:to>
                                    </p:set>
                                    <p:animEffect transition="in" filter="wipe(down)">
                                      <p:cBhvr>
                                        <p:cTn id="7" dur="500"/>
                                        <p:tgtEl>
                                          <p:spTgt spid="5">
                                            <p:txEl>
                                              <p:pRg st="2" end="2"/>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32.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7" name="矩形 6">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126619"/>
            <a:ext cx="8128000" cy="5741187"/>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友谊诚可贵</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名句诵读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海内存知己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天涯若比邻。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王勃</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人生得一知己足矣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斯世当以同怀视之。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鲁迅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3</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真诚的、十分理智的友谊是人生的无价之宝。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4</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友谊像清晨的雾一样纯洁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奉承并不能得到它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友谊只能用忠实去巩固。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马克思</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5</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最难忍受的孤独莫过于缺少真正的友谊。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培根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6</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赢得友谊要靠智慧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保持友谊要靠美德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这两者是同等重要的。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佩因特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7</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在智慧提供给整个人生的一切幸福之中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以获得友谊最为重要。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伊壁鸠鲁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8</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撇开友谊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无法谈青春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因为友谊是点缀青春的最美的花朵。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池田大作</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818021870"/>
      </p:ext>
    </p:extLst>
  </p:cSld>
  <p:clrMapOvr>
    <a:masterClrMapping/>
  </p:clrMapOvr>
  <p:transition spd="slow">
    <p:pull dir="ld"/>
  </p:transition>
  <p:timing>
    <p:tnLst>
      <p:par>
        <p:cTn id="1" dur="indefinite" restart="never" nodeType="tmRoot"/>
      </p:par>
    </p:tnLst>
  </p:timing>
</p:sld>
</file>

<file path=ppt/slides/slide33.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7" name="矩形 6">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5490"/>
            <a:ext cx="8128000" cy="5319854"/>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ea typeface="方正宋黑_GBK" panose="03000509000000000000" pitchFamily="65" charset="-122"/>
                <a:cs typeface="Times New Roman" panose="02020603050405020304" pitchFamily="18" charset="0"/>
              </a:rPr>
              <a:t>素材趣读</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马克思与恩格斯的友谊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友谊需要忠诚去播种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热情去灌溉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原则去培养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谅解去护理。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这是革命导师马克思的一句名言。这句话本身也是对马克思和恩格斯之间深厚友谊的概括。恩格斯的父亲是个商业资本家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他要求恩格斯继承他的事业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可恩格斯对商业资本家的剥削行为十分憎恶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决心永不经商。马克思的家庭经济条件很不好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生活毫无着落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这使他从事的革命理论的研究工作遇到极大的困难。为了使马克思不中断科学巨著《资本论》的写作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恩格斯违心地接受了父亲的要求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来到曼彻斯特的营业所经商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在经济上给了马克思无私的援助。当马克思还没精通英文时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恩格斯就帮他翻译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当恩格斯写《反杜林论》时</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马克思也放下自己的工作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帮他编写有关部分。他们就是这样用无私和牺牲精神培植友谊的。</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041842184"/>
      </p:ext>
    </p:extLst>
  </p:cSld>
  <p:clrMapOvr>
    <a:masterClrMapping/>
  </p:clrMapOvr>
  <p:transition spd="slow">
    <p:pull dir="ld"/>
  </p:transition>
  <p:timing>
    <p:tnLst>
      <p:par>
        <p:cTn id="1" dur="indefinite" restart="never" nodeType="tmRoot"/>
      </p:par>
    </p:tnLst>
  </p:timing>
</p:sld>
</file>

<file path=ppt/slides/slide3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主题阅读</a:t>
            </a:r>
          </a:p>
        </p:txBody>
      </p:sp>
      <p:sp>
        <p:nvSpPr>
          <p:cNvPr id="7" name="矩形 6">
            <a:hlinkClick r:id="rId4" action="ppaction://hlinksldjump"/>
          </p:cNvPr>
          <p:cNvSpPr/>
          <p:nvPr/>
        </p:nvSpPr>
        <p:spPr>
          <a:xfrm>
            <a:off x="2733330"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美文阅读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30427"/>
            <a:ext cx="8128000" cy="4928657"/>
          </a:xfrm>
          <a:prstGeom prst="rect">
            <a:avLst/>
          </a:prstGeom>
        </p:spPr>
        <p:txBody>
          <a:bodyPr>
            <a:spAutoFit/>
          </a:bodyPr>
          <a:lstStyle/>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歌德与席勒的友谊</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歌德和席勒是</a:t>
            </a:r>
            <a:r>
              <a:rPr lang="en-US" altLang="zh-CN" sz="2200" dirty="0">
                <a:solidFill>
                  <a:srgbClr val="000000"/>
                </a:solidFill>
                <a:latin typeface="Times New Roman" panose="02020603050405020304" pitchFamily="18" charset="0"/>
                <a:cs typeface="Times New Roman" panose="02020603050405020304" pitchFamily="18" charset="0"/>
              </a:rPr>
              <a:t>18</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世纪末德国最著名的两位诗人。歌德二十几岁成名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三十岁出头就当了国务大臣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而且出身富裕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一生过着贵族生活。比他小十岁的席勒则出身贫寒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一生坎坷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穷困与疾病一直伴随着他。尽管如此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歌德与席勒却保持着真诚的友谊。席勒的友谊和勤奋使歌德从富贵享乐中惊起</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又拿起笔来写作</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包括《浮士德》在内的许多名作的问世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都与席勒的影响分不开。歌德满怀深情地对席勒说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你给了我第二次青春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使我作为诗人复活了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我早已不再是诗人。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席勒也在朋友的鼓励下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抱病完成了最后一部伟大作品《威廉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退尔》。这部作品的素材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都是歌德提供的。当听到席勒早逝的消息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歌德沉痛地说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我的存在丧失了一半。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二十七年后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歌德也逝世了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亲人按照歌德生前的遗愿</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把他和席勒葬在一起。</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839909365"/>
      </p:ext>
    </p:extLst>
  </p:cSld>
  <p:clrMapOvr>
    <a:masterClrMapping/>
  </p:clrMapOvr>
  <p:transition spd="slow">
    <p:pull dir="ld"/>
  </p:transition>
  <p:timing>
    <p:tnLst>
      <p:par>
        <p:cTn id="1" dur="indefinite" restart="never" nodeType="tmRoot"/>
      </p:par>
    </p:tnLst>
  </p:timing>
</p:sld>
</file>

<file path=ppt/slides/slide3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409803"/>
            <a:ext cx="8128000" cy="4561249"/>
          </a:xfrm>
          <a:prstGeom prst="rect">
            <a:avLst/>
          </a:prstGeom>
        </p:spPr>
        <p:txBody>
          <a:bodyPr>
            <a:spAutoFit/>
          </a:bodyPr>
          <a:lstStyle/>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NEU-BZ-S92"/>
                <a:ea typeface="方正宋黑_GBK" panose="03000509000000000000" pitchFamily="65" charset="-122"/>
                <a:cs typeface="Times New Roman" panose="02020603050405020304" pitchFamily="18" charset="0"/>
              </a:rPr>
              <a:t>高山流水</a:t>
            </a:r>
            <a:endParaRPr lang="en-US" altLang="zh-CN" sz="2200" dirty="0">
              <a:solidFill>
                <a:srgbClr val="000000"/>
              </a:solidFill>
              <a:latin typeface="NEU-BZ-S92"/>
              <a:ea typeface="方正书宋_GBK" panose="03000509000000000000" pitchFamily="65" charset="-122"/>
              <a:cs typeface="Times New Roman" panose="02020603050405020304" pitchFamily="18" charset="0"/>
            </a:endParaRPr>
          </a:p>
          <a:p>
            <a:pPr algn="ctr">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余秋雨</a:t>
            </a:r>
            <a:endParaRPr lang="zh-CN" altLang="zh-CN" sz="2200" dirty="0" smtClean="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常听人</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人世间最纯净的友情只存在于孩童时代。这是一句极其悲凉的话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居然有那么多人赞成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人生之孤独和艰难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可想而知。</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我并不赞成这句话。孩童时代的友情只是愉快的嬉戏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成年人靠着回忆追加给它的东西很不真实。友情的真正意义产生于成年之后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它不可能在尚未获得意义之时便抵达最佳状态。</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其实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很多人都是在某次友情感受的突变中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猛然发现自己长大了。仿佛是哪一天的中午或傍晚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一位要好同学遇到的困难使你感到一种不可推卸的责任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你放慢脚步忧思起来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开始懂得人生的重量。就在这一刻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你突然长大了。</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47859785"/>
      </p:ext>
    </p:extLst>
  </p:cSld>
  <p:clrMapOvr>
    <a:masterClrMapping/>
  </p:clrMapOvr>
  <p:transition spd="slow">
    <p:pull dir="ld"/>
  </p:transition>
  <p:timing>
    <p:tnLst>
      <p:par>
        <p:cTn id="1" dur="indefinite" restart="never" nodeType="tmRoot"/>
      </p:par>
    </p:tnLst>
  </p:timing>
</p:sld>
</file>

<file path=ppt/slides/slide3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207861"/>
            <a:ext cx="8128000" cy="537377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我的突变发生在十岁。从家乡到上海考中学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面对一座陌生的城市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心中只有乡间的小友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但已经找不到他们了。有一天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百无聊赖地到一个小书摊看连环画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正巧看到一本</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全身像被一种奇怪法术罩住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一遍一遍地重翻着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直到黄昏时分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管书摊的老大爷用手指轻轻敲了敲我的肩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说他要回家吃饭了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我才把书合拢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恭恭敬敬放在他手里。</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那本连环画的题目是《俞伯牙和钟子期》。</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纯粹的成人故事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却把艰深提升为单纯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能让我全然领悟。它分明是在说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不管你今后如何重要</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总会有一天从热闹中逃亡</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孤舟单骑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只想与高山流水对晤。走得远了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也许会遇到一个人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像樵夫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像隐士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像路人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出现在你与高山流水之间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短短几句话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使你大惊失色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引为终生莫逆。但是天道容不下如此至善至美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你注定会失去他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同时也就失却了你的大半生命</a:t>
            </a:r>
            <a:r>
              <a:rPr lang="zh-CN" altLang="zh-CN" sz="2200" dirty="0" smtClean="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717595171"/>
      </p:ext>
    </p:extLst>
  </p:cSld>
  <p:clrMapOvr>
    <a:masterClrMapping/>
  </p:clrMapOvr>
  <p:transition spd="slow">
    <p:pull dir="ld"/>
  </p:transition>
  <p:timing>
    <p:tnLst>
      <p:par>
        <p:cTn id="1" dur="indefinite" restart="never" nodeType="tmRoot"/>
      </p:par>
    </p:tnLst>
  </p:timing>
</p:sld>
</file>

<file path=ppt/slides/slide3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904201"/>
            <a:ext cx="8128000" cy="3303597"/>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一个无言的起点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指向一个无言的结局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这便是友情。人们无法用其他词汇来表述它的高远和珍罕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只能留住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高山流水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四个字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成为中国文化中强烈而缥缈的共同期待。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那天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我当然还不知道这个故事在中国文化中的地位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只知道昨天的小友都已黯然失色</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没有一个算得上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。我还没有弹拨出像样的声音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何来知音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如果是知音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怎么可能舍却苍茫云水间的苦苦寻找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正巧降落在自己的身边、自己的班级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这些疑问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使我第一次认真地抬起头来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迷惑地注视着街道和人群。</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50320084"/>
      </p:ext>
    </p:extLst>
  </p:cSld>
  <p:clrMapOvr>
    <a:masterClrMapping/>
  </p:clrMapOvr>
  <p:transition spd="slow">
    <p:pull dir="ld"/>
  </p:transition>
  <p:timing>
    <p:tnLst>
      <p:par>
        <p:cTn id="1" dur="indefinite" restart="never" nodeType="tmRoot"/>
      </p:par>
    </p:tnLst>
  </p:timing>
</p:sld>
</file>

<file path=ppt/slides/slide3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148379"/>
            <a:ext cx="8128000" cy="5726119"/>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差不多注视了四十年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已经到了满目霜叶的年岁。如果有人问我</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你找到了吗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我的回答有点艰难。也许只能说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我的七弦琴还没有摔碎。</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我想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艰难的远不止我。近年来参加了几位前辈的追悼会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注意到了一个细节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悬挂在灵堂中间的挽联常常笔涉高山流水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好像死者与挽联撰写者是当代知音</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但我知道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死者对于挽联撰写者的感觉并非如此。然而这又有什么用呢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在死者失去辩驳能力仅仅几天之后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在他唯一的人生总结仪式里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这一友情话语乌黑鲜亮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强硬得无法修正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让一切参加仪式的人都低头领受。但我们对此又不能生气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如果死者另有知音名单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为什么不在临终前郑重留下呢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可见对大多数的人来说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直到生命结束都说不清楚明确的友情序列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任何人都可以来临时扮演一下。几十年的生命都在寻找友情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难道一个也找不到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找到了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而且很多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但一个个到头来都对不上口径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全部是错位了的友情。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156952452"/>
      </p:ext>
    </p:extLst>
  </p:cSld>
  <p:clrMapOvr>
    <a:masterClrMapping/>
  </p:clrMapOvr>
  <p:transition spd="slow">
    <p:pull dir="ld"/>
  </p:transition>
  <p:timing>
    <p:tnLst>
      <p:par>
        <p:cTn id="1" dur="indefinite" restart="never" nodeType="tmRoot"/>
      </p:par>
    </p:tnLst>
  </p:timing>
</p:sld>
</file>

<file path=ppt/slides/slide3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2" name="矩形 1"/>
          <p:cNvSpPr>
            <a:spLocks noChangeAspect="1"/>
          </p:cNvSpPr>
          <p:nvPr/>
        </p:nvSpPr>
        <p:spPr>
          <a:xfrm>
            <a:off x="508000" y="1351654"/>
            <a:ext cx="8128000" cy="3694794"/>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品标题</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本文标题借用俞伯牙和钟子期知音的典故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含蓄而又韵致。</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品开头</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开头用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常听人说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引出一般人的看法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然后提出自己对友谊的看法</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两相对照</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以凸显自己的观点。</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品手法</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用亲身经历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阐释自己对友情的理解与感悟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独到、真实、新颖。</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我的七弦琴还没有摔碎。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委婉含蓄地说出自己也许没有找寻到真正的知音但依然对友情充满了渴望和执着。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3" name="矩形 2"/>
          <p:cNvSpPr>
            <a:spLocks noChangeAspect="1"/>
          </p:cNvSpPr>
          <p:nvPr/>
        </p:nvSpPr>
        <p:spPr>
          <a:xfrm>
            <a:off x="508000" y="5046448"/>
            <a:ext cx="8128000" cy="1272271"/>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品结尾</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文章结尾</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作者变换了一个视角</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说明真正友情的难寻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有人寻找了一生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也未必得到真正的友情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进一步显示了</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高山流水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仿宋" panose="02010609060101010101" pitchFamily="49" charset="-122"/>
                <a:cs typeface="Times New Roman" panose="02020603050405020304" pitchFamily="18" charset="0"/>
              </a:rPr>
              <a:t>的可贵。</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20803831"/>
      </p:ext>
    </p:extLst>
  </p:cSld>
  <p:clrMapOvr>
    <a:masterClrMapping/>
  </p:clrMapOvr>
  <p:transition spd="slow">
    <p:pull dir="ld"/>
  </p:transition>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3"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4"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7638"/>
            <a:ext cx="8128000" cy="496751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二、作品</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背景</a:t>
            </a: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endParaRPr>
          </a:p>
          <a:p>
            <a:pPr indent="304800">
              <a:lnSpc>
                <a:spcPct val="120000"/>
              </a:lnSpc>
              <a:spcAft>
                <a:spcPts val="0"/>
              </a:spcAft>
              <a:tabLst>
                <a:tab pos="1029335" algn="l"/>
                <a:tab pos="1850390" algn="l"/>
                <a:tab pos="2538095" algn="l"/>
                <a:tab pos="3221990" algn="l"/>
              </a:tabLst>
            </a:pP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1883</a:t>
            </a:r>
            <a:r>
              <a:rPr lang="zh-CN" altLang="zh-CN" sz="2200" dirty="0">
                <a:solidFill>
                  <a:srgbClr val="000000"/>
                </a:solidFill>
                <a:latin typeface="Times New Roman" panose="02020603050405020304" pitchFamily="18" charset="0"/>
                <a:cs typeface="Times New Roman" panose="02020603050405020304" pitchFamily="18" charset="0"/>
              </a:rPr>
              <a:t>年</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14</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伟大的无产阶级革命导师马克思在英国伦敦逝世。</a:t>
            </a: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Times New Roman" panose="02020603050405020304" pitchFamily="18" charset="0"/>
                <a:cs typeface="Times New Roman" panose="02020603050405020304" pitchFamily="18" charset="0"/>
              </a:rPr>
              <a:t>月</a:t>
            </a:r>
            <a:r>
              <a:rPr lang="en-US" altLang="zh-CN" sz="2200" dirty="0">
                <a:solidFill>
                  <a:srgbClr val="000000"/>
                </a:solidFill>
                <a:latin typeface="Times New Roman" panose="02020603050405020304" pitchFamily="18" charset="0"/>
                <a:cs typeface="Times New Roman" panose="02020603050405020304" pitchFamily="18" charset="0"/>
              </a:rPr>
              <a:t>17</a:t>
            </a:r>
            <a:r>
              <a:rPr lang="zh-CN" altLang="zh-CN" sz="2200" dirty="0">
                <a:solidFill>
                  <a:srgbClr val="000000"/>
                </a:solidFill>
                <a:latin typeface="Times New Roman" panose="02020603050405020304" pitchFamily="18" charset="0"/>
                <a:cs typeface="Times New Roman" panose="02020603050405020304" pitchFamily="18" charset="0"/>
              </a:rPr>
              <a:t>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在伦敦郊区的海格特公墓</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人们为马克思举行了简朴的葬礼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恩格斯用英语发表了这篇讲话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代表全世界无产阶级对伟大的导师马克思的逝世表示了深切的悼念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对马克思所做的伟大贡献给予了高度的评价和热情的赞颂。</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3" name="对象 2"/>
          <p:cNvGraphicFramePr>
            <a:graphicFrameLocks noChangeAspect="1"/>
          </p:cNvGraphicFramePr>
          <p:nvPr>
            <p:extLst>
              <p:ext uri="{D42A27DB-BD31-4B8C-83A1-F6EECF244321}">
                <p14:modId xmlns:p14="http://schemas.microsoft.com/office/powerpoint/2010/main" xmlns="" val="3631419268"/>
              </p:ext>
            </p:extLst>
          </p:nvPr>
        </p:nvGraphicFramePr>
        <p:xfrm>
          <a:off x="508000" y="1765719"/>
          <a:ext cx="8128000" cy="2178223"/>
        </p:xfrm>
        <a:graphic>
          <a:graphicData uri="http://schemas.openxmlformats.org/presentationml/2006/ole">
            <p:oleObj spid="_x0000_s2062" name="文档" r:id="rId5" imgW="3839157" imgH="1029064" progId="Word.Document.12">
              <p:embed/>
            </p:oleObj>
          </a:graphicData>
        </a:graphic>
      </p:graphicFrame>
    </p:spTree>
    <p:extLst>
      <p:ext uri="{BB962C8B-B14F-4D97-AF65-F5344CB8AC3E}">
        <p14:creationId xmlns:p14="http://schemas.microsoft.com/office/powerpoint/2010/main" xmlns="" val="2253719833"/>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40.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4" name="矩形 3">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技法借鉴</a:t>
            </a:r>
          </a:p>
        </p:txBody>
      </p:sp>
      <p:sp>
        <p:nvSpPr>
          <p:cNvPr id="6" name="矩形 5">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tx1"/>
                </a:solidFill>
                <a:latin typeface="微软雅黑" panose="020B0503020204020204" pitchFamily="34" charset="-122"/>
                <a:ea typeface="微软雅黑" panose="020B0503020204020204" pitchFamily="34" charset="-122"/>
              </a:rPr>
              <a:t>主题</a:t>
            </a:r>
            <a:r>
              <a:rPr lang="zh-CN" altLang="en-US" sz="1400" dirty="0" smtClean="0">
                <a:solidFill>
                  <a:schemeClr val="tx1"/>
                </a:solidFill>
                <a:latin typeface="微软雅黑" panose="020B0503020204020204" pitchFamily="34" charset="-122"/>
                <a:ea typeface="微软雅黑" panose="020B0503020204020204" pitchFamily="34" charset="-122"/>
              </a:rPr>
              <a:t>阅读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7" name="矩形 6">
            <a:hlinkClick r:id="rId4" action="ppaction://hlinksldjump"/>
          </p:cNvPr>
          <p:cNvSpPr/>
          <p:nvPr/>
        </p:nvSpPr>
        <p:spPr>
          <a:xfrm>
            <a:off x="2733330"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a:solidFill>
                  <a:schemeClr val="bg1"/>
                </a:solidFill>
                <a:latin typeface="微软雅黑" panose="020B0503020204020204" pitchFamily="34" charset="-122"/>
                <a:ea typeface="微软雅黑" panose="020B0503020204020204" pitchFamily="34" charset="-122"/>
              </a:rPr>
              <a:t>美文阅读</a:t>
            </a:r>
          </a:p>
        </p:txBody>
      </p:sp>
      <p:sp>
        <p:nvSpPr>
          <p:cNvPr id="3" name="矩形 2"/>
          <p:cNvSpPr>
            <a:spLocks noChangeAspect="1"/>
          </p:cNvSpPr>
          <p:nvPr/>
        </p:nvSpPr>
        <p:spPr>
          <a:xfrm>
            <a:off x="508000" y="1308655"/>
            <a:ext cx="8128000" cy="4928657"/>
          </a:xfrm>
          <a:prstGeom prst="rect">
            <a:avLst/>
          </a:prstGeom>
        </p:spPr>
        <p:txBody>
          <a:bodyPr>
            <a:spAutoFit/>
          </a:bodyPr>
          <a:lstStyle/>
          <a:p>
            <a:pPr indent="2286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【问题】</a:t>
            </a:r>
            <a:r>
              <a:rPr lang="zh-CN" altLang="zh-CN" sz="2200" dirty="0">
                <a:solidFill>
                  <a:srgbClr val="000000"/>
                </a:solidFill>
                <a:latin typeface="NEU-BZ-S92"/>
                <a:ea typeface="Arial" panose="020B0604020202020204" pitchFamily="34" charset="0"/>
                <a:cs typeface="Times New Roman" panose="02020603050405020304" pitchFamily="18" charset="0"/>
              </a:rPr>
              <a:t> </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92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作者在文中提到</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他并不赞成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人世间最纯净的友情只存在于孩童时代</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请归纳其原因。</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29235">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一个无言的起点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指向一个无言的结局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这句话中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为什么是</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无言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的起点和终点</a:t>
            </a:r>
            <a:r>
              <a:rPr lang="en-US" altLang="zh-CN" sz="2200" dirty="0">
                <a:solidFill>
                  <a:srgbClr val="000000"/>
                </a:solidFill>
                <a:latin typeface="Times New Roman" panose="02020603050405020304" pitchFamily="18" charset="0"/>
                <a:cs typeface="Times New Roman" panose="02020603050405020304" pitchFamily="18" charset="0"/>
              </a:rPr>
              <a:t>?</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参考答案</a:t>
            </a:r>
            <a:r>
              <a:rPr lang="en-US" altLang="zh-CN" sz="2200" dirty="0">
                <a:solidFill>
                  <a:srgbClr val="FF0000"/>
                </a:solidFill>
                <a:latin typeface="Arial" panose="020B0604020202020204" pitchFamily="34" charset="0"/>
                <a:ea typeface="黑体" panose="02010609060101010101" pitchFamily="49" charset="-122"/>
                <a:cs typeface="Times New Roman" panose="02020603050405020304" pitchFamily="18" charset="0"/>
              </a:rPr>
              <a:t>:</a:t>
            </a:r>
            <a:r>
              <a:rPr lang="en-US" altLang="zh-CN" sz="2200" b="1" dirty="0">
                <a:solidFill>
                  <a:srgbClr val="000000"/>
                </a:solidFill>
                <a:latin typeface="Times New Roman" panose="02020603050405020304" pitchFamily="18" charset="0"/>
                <a:cs typeface="Times New Roman" panose="02020603050405020304" pitchFamily="18" charset="0"/>
              </a:rPr>
              <a:t>1</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孩童时代的友谊只是嬉戏并未获得真正的意义。友情感受与成长往往同时发生</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成长的感受往往源自一次友情感受的突变</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而长大后才有真正的友情。</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7970">
              <a:lnSpc>
                <a:spcPct val="120000"/>
              </a:lnSpc>
              <a:spcAft>
                <a:spcPts val="0"/>
              </a:spcAft>
              <a:tabLst>
                <a:tab pos="1029335" algn="l"/>
                <a:tab pos="1850390" algn="l"/>
                <a:tab pos="2538095" algn="l"/>
                <a:tab pos="3221990" algn="l"/>
              </a:tabLst>
            </a:pPr>
            <a:r>
              <a:rPr lang="en-US" altLang="zh-CN" sz="2200" b="1" dirty="0">
                <a:solidFill>
                  <a:srgbClr val="000000"/>
                </a:solidFill>
                <a:latin typeface="Times New Roman" panose="02020603050405020304" pitchFamily="18" charset="0"/>
                <a:cs typeface="Times New Roman" panose="02020603050405020304" pitchFamily="18" charset="0"/>
              </a:rPr>
              <a:t>2</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起点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是指对友情的追寻</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结局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是指追寻的结果。因为人注定是孤独的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终有一天要远离热闹</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孤舟单骑。也许在追寻友情的过程中</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会遇到真正的知音。但天道容不下如此的至善至美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你也注定会失去这份友情</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因此对友情的追寻也就只是无言的结局。</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213016711"/>
      </p:ext>
    </p:extLst>
  </p:cSld>
  <p:clrMapOvr>
    <a:masterClrMapping/>
  </p:clrMapOvr>
  <p:transition spd="slow">
    <p:pull dir="ld"/>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ntr" presetSubtype="4" fill="hold" nodeType="clickEffect">
                                  <p:stCondLst>
                                    <p:cond delay="0"/>
                                  </p:stCondLst>
                                  <p:childTnLst>
                                    <p:set>
                                      <p:cBhvr>
                                        <p:cTn id="6" dur="1" fill="hold">
                                          <p:stCondLst>
                                            <p:cond delay="0"/>
                                          </p:stCondLst>
                                        </p:cTn>
                                        <p:tgtEl>
                                          <p:spTgt spid="3">
                                            <p:txEl>
                                              <p:pRg st="3" end="3"/>
                                            </p:txEl>
                                          </p:spTgt>
                                        </p:tgtEl>
                                        <p:attrNameLst>
                                          <p:attrName>style.visibility</p:attrName>
                                        </p:attrNameLst>
                                      </p:cBhvr>
                                      <p:to>
                                        <p:strVal val="visible"/>
                                      </p:to>
                                    </p:set>
                                    <p:animEffect transition="in" filter="wipe(down)">
                                      <p:cBhvr>
                                        <p:cTn id="7" dur="500"/>
                                        <p:tgtEl>
                                          <p:spTgt spid="3">
                                            <p:txEl>
                                              <p:pRg st="3" end="3"/>
                                            </p:txEl>
                                          </p:spTgt>
                                        </p:tgtEl>
                                      </p:cBhvr>
                                    </p:animEffect>
                                  </p:childTnLst>
                                </p:cTn>
                              </p:par>
                              <p:par>
                                <p:cTn id="8" presetID="22" presetClass="entr" presetSubtype="4" fill="hold" nodeType="withEffect">
                                  <p:stCondLst>
                                    <p:cond delay="0"/>
                                  </p:stCondLst>
                                  <p:childTnLst>
                                    <p:set>
                                      <p:cBhvr>
                                        <p:cTn id="9" dur="1" fill="hold">
                                          <p:stCondLst>
                                            <p:cond delay="0"/>
                                          </p:stCondLst>
                                        </p:cTn>
                                        <p:tgtEl>
                                          <p:spTgt spid="3">
                                            <p:txEl>
                                              <p:pRg st="4" end="4"/>
                                            </p:txEl>
                                          </p:spTgt>
                                        </p:tgtEl>
                                        <p:attrNameLst>
                                          <p:attrName>style.visibility</p:attrName>
                                        </p:attrNameLst>
                                      </p:cBhvr>
                                      <p:to>
                                        <p:strVal val="visible"/>
                                      </p:to>
                                    </p:set>
                                    <p:animEffect transition="in" filter="wipe(down)">
                                      <p:cBhvr>
                                        <p:cTn id="10" dur="500"/>
                                        <p:tgtEl>
                                          <p:spTgt spid="3">
                                            <p:txEl>
                                              <p:pRg st="4" end="4"/>
                                            </p:txEl>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701069"/>
            <a:ext cx="8128000" cy="3709862"/>
          </a:xfrm>
          <a:prstGeom prst="rect">
            <a:avLst/>
          </a:prstGeom>
        </p:spPr>
        <p:txBody>
          <a:bodyPr>
            <a:spAutoFit/>
          </a:bodyPr>
          <a:lstStyle/>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马克思和恩格斯于</a:t>
            </a:r>
            <a:r>
              <a:rPr lang="en-US" altLang="zh-CN" sz="2200" dirty="0">
                <a:solidFill>
                  <a:srgbClr val="000000"/>
                </a:solidFill>
                <a:latin typeface="Times New Roman" panose="02020603050405020304" pitchFamily="18" charset="0"/>
                <a:cs typeface="Times New Roman" panose="02020603050405020304" pitchFamily="18" charset="0"/>
              </a:rPr>
              <a:t>1844</a:t>
            </a:r>
            <a:r>
              <a:rPr lang="zh-CN" altLang="zh-CN" sz="2200" dirty="0">
                <a:solidFill>
                  <a:srgbClr val="000000"/>
                </a:solidFill>
                <a:latin typeface="Times New Roman" panose="02020603050405020304" pitchFamily="18" charset="0"/>
                <a:cs typeface="Times New Roman" panose="02020603050405020304" pitchFamily="18" charset="0"/>
              </a:rPr>
              <a:t>年在巴黎相识。之后的</a:t>
            </a:r>
            <a:r>
              <a:rPr lang="en-US" altLang="zh-CN" sz="2200" dirty="0">
                <a:solidFill>
                  <a:srgbClr val="000000"/>
                </a:solidFill>
                <a:latin typeface="Times New Roman" panose="02020603050405020304" pitchFamily="18" charset="0"/>
                <a:cs typeface="Times New Roman" panose="02020603050405020304" pitchFamily="18" charset="0"/>
              </a:rPr>
              <a:t>40</a:t>
            </a:r>
            <a:r>
              <a:rPr lang="zh-CN" altLang="zh-CN" sz="2200" dirty="0">
                <a:solidFill>
                  <a:srgbClr val="000000"/>
                </a:solidFill>
                <a:latin typeface="Times New Roman" panose="02020603050405020304" pitchFamily="18" charset="0"/>
                <a:cs typeface="Times New Roman" panose="02020603050405020304" pitchFamily="18" charset="0"/>
              </a:rPr>
              <a:t>年时间里</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他们共同战斗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共同创造革命理论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共拟《共产党宣言》</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合作《资本论》。列宁在评价他们的友谊时说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他们的友谊</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超过了古人关于人类友谊的一切最动人的传说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又说</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在马克思之后</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恩格斯是整个文明世界中最卓越的学者和现代无产阶级的导师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。因此</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恩格斯的这篇在特定环境、特定场合</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以特定身份发表的讲话</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悲痛而不形于外</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颂扬而不借助于藻丽</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以婉曲之意倾吐了悼念之情。讲话凝重悲壮</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深沉感人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处处闪耀着演讲者思想的光辉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充分显示出庄严凝重的演讲风格</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不愧为悼念型演讲的典范。</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3114060959"/>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8" name="矩形 7">
            <a:hlinkClick r:id="rId2" action="ppaction://hlinksldjump"/>
          </p:cNvPr>
          <p:cNvSpPr/>
          <p:nvPr/>
        </p:nvSpPr>
        <p:spPr>
          <a:xfrm>
            <a:off x="467544" y="930492"/>
            <a:ext cx="1048354"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资源助读</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9" name="矩形 8">
            <a:hlinkClick r:id="rId3" action="ppaction://hlinksldjump"/>
          </p:cNvPr>
          <p:cNvSpPr/>
          <p:nvPr/>
        </p:nvSpPr>
        <p:spPr>
          <a:xfrm>
            <a:off x="1595306" y="930492"/>
            <a:ext cx="1052599"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知识整合</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3" name="矩形 2"/>
          <p:cNvSpPr>
            <a:spLocks noChangeAspect="1"/>
          </p:cNvSpPr>
          <p:nvPr/>
        </p:nvSpPr>
        <p:spPr>
          <a:xfrm>
            <a:off x="508000" y="2521133"/>
            <a:ext cx="8128000" cy="2069734"/>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三、相关常识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悼词</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我国古代称为</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诔文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哀辞</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吊文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祭文</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等。现代悼词有广义和狭义之分。广义的悼词指向死者表示哀悼、缅怀与敬意的文章。狭义的悼词是指在追悼会上对死者表示敬意、寄托哀思的专用哀悼文体。本文属于后者。</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036591401"/>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3"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4"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209938"/>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一、读准</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字音</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graphicFrame>
        <p:nvGraphicFramePr>
          <p:cNvPr id="4" name="对象 3"/>
          <p:cNvGraphicFramePr>
            <a:graphicFrameLocks noChangeAspect="1"/>
          </p:cNvGraphicFramePr>
          <p:nvPr>
            <p:extLst>
              <p:ext uri="{D42A27DB-BD31-4B8C-83A1-F6EECF244321}">
                <p14:modId xmlns:p14="http://schemas.microsoft.com/office/powerpoint/2010/main" xmlns="" val="804253541"/>
              </p:ext>
            </p:extLst>
          </p:nvPr>
        </p:nvGraphicFramePr>
        <p:xfrm>
          <a:off x="508000" y="1683021"/>
          <a:ext cx="8128000" cy="3403496"/>
        </p:xfrm>
        <a:graphic>
          <a:graphicData uri="http://schemas.openxmlformats.org/presentationml/2006/ole">
            <p:oleObj spid="_x0000_s3094" name="文档" r:id="rId5" imgW="3896774" imgH="1632171" progId="Word.Document.12">
              <p:embed/>
            </p:oleObj>
          </a:graphicData>
        </a:graphic>
      </p:graphicFrame>
      <p:graphicFrame>
        <p:nvGraphicFramePr>
          <p:cNvPr id="5" name="对象 4"/>
          <p:cNvGraphicFramePr>
            <a:graphicFrameLocks noChangeAspect="1"/>
          </p:cNvGraphicFramePr>
          <p:nvPr>
            <p:extLst>
              <p:ext uri="{D42A27DB-BD31-4B8C-83A1-F6EECF244321}">
                <p14:modId xmlns:p14="http://schemas.microsoft.com/office/powerpoint/2010/main" xmlns="" val="1394097594"/>
              </p:ext>
            </p:extLst>
          </p:nvPr>
        </p:nvGraphicFramePr>
        <p:xfrm>
          <a:off x="508000" y="5085184"/>
          <a:ext cx="8128000" cy="1791138"/>
        </p:xfrm>
        <a:graphic>
          <a:graphicData uri="http://schemas.openxmlformats.org/presentationml/2006/ole">
            <p:oleObj spid="_x0000_s3095" name="文档" r:id="rId6" imgW="3896774" imgH="858753" progId="Word.Document.12">
              <p:embed/>
            </p:oleObj>
          </a:graphicData>
        </a:graphic>
      </p:graphicFrame>
      <p:sp>
        <p:nvSpPr>
          <p:cNvPr id="6" name="矩形 5"/>
          <p:cNvSpPr>
            <a:spLocks noChangeAspect="1"/>
          </p:cNvSpPr>
          <p:nvPr/>
        </p:nvSpPr>
        <p:spPr>
          <a:xfrm>
            <a:off x="508000" y="4602900"/>
            <a:ext cx="2263761" cy="498598"/>
          </a:xfrm>
          <a:prstGeom prst="rect">
            <a:avLst/>
          </a:prstGeom>
        </p:spPr>
        <p:txBody>
          <a:bodyPr wrap="none">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二、写对</a:t>
            </a:r>
            <a:r>
              <a:rPr lang="zh-CN"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字形</a:t>
            </a:r>
            <a:r>
              <a:rPr lang="en-US" altLang="zh-CN" sz="2200" dirty="0" smtClean="0">
                <a:solidFill>
                  <a:srgbClr val="000000"/>
                </a:solidFill>
                <a:latin typeface="Arial" panose="020B0604020202020204" pitchFamily="34" charset="0"/>
                <a:ea typeface="黑体" panose="02010609060101010101" pitchFamily="49" charset="-122"/>
                <a:cs typeface="Times New Roman" panose="02020603050405020304" pitchFamily="18" charset="0"/>
              </a:rPr>
              <a:t> </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1349575958"/>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2305305"/>
            <a:ext cx="8128000" cy="2501390"/>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三、掌握词语</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不可估量</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不能轻易估计推算出来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形容数量大或成就高。</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(2)</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繁芜丛杂</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多而杂乱</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又没有条理。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(3)</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豁然开朗</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从黑暗狭窄变得宽敞明亮。比喻突然领悟了一个道理。</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(4)</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坚忍不拔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形容在艰苦困难的情况下意志坚定</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不可动摇。</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Tree>
    <p:extLst>
      <p:ext uri="{BB962C8B-B14F-4D97-AF65-F5344CB8AC3E}">
        <p14:creationId xmlns:p14="http://schemas.microsoft.com/office/powerpoint/2010/main" xmlns="" val="4194050249"/>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showMasterSp="0">
  <p:cSld>
    <p:spTree>
      <p:nvGrpSpPr>
        <p:cNvPr id="1" name=""/>
        <p:cNvGrpSpPr/>
        <p:nvPr/>
      </p:nvGrpSpPr>
      <p:grpSpPr>
        <a:xfrm>
          <a:off x="0" y="0"/>
          <a:ext cx="0" cy="0"/>
          <a:chOff x="0" y="0"/>
          <a:chExt cx="0" cy="0"/>
        </a:xfrm>
      </p:grpSpPr>
      <p:sp>
        <p:nvSpPr>
          <p:cNvPr id="7" name="矩形 6">
            <a:hlinkClick r:id="rId2" action="ppaction://hlinksldjump"/>
          </p:cNvPr>
          <p:cNvSpPr/>
          <p:nvPr/>
        </p:nvSpPr>
        <p:spPr>
          <a:xfrm>
            <a:off x="467544" y="930492"/>
            <a:ext cx="1048354" cy="259229"/>
          </a:xfrm>
          <a:prstGeom prst="rect">
            <a:avLst/>
          </a:prstGeom>
          <a:solidFill>
            <a:srgbClr val="EAEAEA"/>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tx1"/>
                </a:solidFill>
                <a:latin typeface="微软雅黑" panose="020B0503020204020204" pitchFamily="34" charset="-122"/>
                <a:ea typeface="微软雅黑" panose="020B0503020204020204" pitchFamily="34" charset="-122"/>
              </a:rPr>
              <a:t>资源助读</a:t>
            </a:r>
            <a:endParaRPr lang="zh-CN" altLang="en-US" sz="1400" dirty="0">
              <a:solidFill>
                <a:schemeClr val="tx1"/>
              </a:solidFill>
              <a:latin typeface="微软雅黑" panose="020B0503020204020204" pitchFamily="34" charset="-122"/>
              <a:ea typeface="微软雅黑" panose="020B0503020204020204" pitchFamily="34" charset="-122"/>
            </a:endParaRPr>
          </a:p>
        </p:txBody>
      </p:sp>
      <p:sp>
        <p:nvSpPr>
          <p:cNvPr id="10" name="矩形 9">
            <a:hlinkClick r:id="rId3" action="ppaction://hlinksldjump"/>
          </p:cNvPr>
          <p:cNvSpPr/>
          <p:nvPr/>
        </p:nvSpPr>
        <p:spPr>
          <a:xfrm>
            <a:off x="1595306" y="930492"/>
            <a:ext cx="1052599" cy="259229"/>
          </a:xfrm>
          <a:prstGeom prst="rect">
            <a:avLst/>
          </a:prstGeom>
          <a:solidFill>
            <a:srgbClr val="C04B05"/>
          </a:solidFill>
          <a:ln w="3175">
            <a:solidFill>
              <a:schemeClr val="bg1">
                <a:lumMod val="85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zh-CN" altLang="en-US" sz="1400" dirty="0" smtClean="0">
                <a:solidFill>
                  <a:schemeClr val="bg1"/>
                </a:solidFill>
                <a:latin typeface="微软雅黑" panose="020B0503020204020204" pitchFamily="34" charset="-122"/>
                <a:ea typeface="微软雅黑" panose="020B0503020204020204" pitchFamily="34" charset="-122"/>
              </a:rPr>
              <a:t>知识整合</a:t>
            </a:r>
            <a:endParaRPr lang="zh-CN" altLang="en-US" sz="1400" dirty="0">
              <a:solidFill>
                <a:schemeClr val="bg1"/>
              </a:solidFill>
              <a:latin typeface="微软雅黑" panose="020B0503020204020204" pitchFamily="34" charset="-122"/>
              <a:ea typeface="微软雅黑" panose="020B0503020204020204" pitchFamily="34" charset="-122"/>
            </a:endParaRPr>
          </a:p>
        </p:txBody>
      </p:sp>
      <p:sp>
        <p:nvSpPr>
          <p:cNvPr id="2" name="矩形 1"/>
          <p:cNvSpPr>
            <a:spLocks noChangeAspect="1"/>
          </p:cNvSpPr>
          <p:nvPr/>
        </p:nvSpPr>
        <p:spPr>
          <a:xfrm>
            <a:off x="508000" y="1369948"/>
            <a:ext cx="8128000" cy="4561249"/>
          </a:xfrm>
          <a:prstGeom prst="rect">
            <a:avLst/>
          </a:prstGeom>
        </p:spPr>
        <p:txBody>
          <a:bodyPr>
            <a:spAutoFit/>
          </a:bodyPr>
          <a:lstStyle/>
          <a:p>
            <a:pPr indent="304800">
              <a:lnSpc>
                <a:spcPct val="120000"/>
              </a:lnSpc>
              <a:spcAft>
                <a:spcPts val="0"/>
              </a:spcAft>
              <a:tabLst>
                <a:tab pos="1029335" algn="l"/>
                <a:tab pos="1850390" algn="l"/>
                <a:tab pos="2538095" algn="l"/>
                <a:tab pos="3221990" algn="l"/>
              </a:tabLst>
            </a:pPr>
            <a:r>
              <a:rPr lang="zh-CN" altLang="zh-CN" sz="2200" dirty="0">
                <a:solidFill>
                  <a:srgbClr val="000000"/>
                </a:solidFill>
                <a:latin typeface="Arial" panose="020B0604020202020204" pitchFamily="34" charset="0"/>
                <a:ea typeface="黑体" panose="02010609060101010101" pitchFamily="49" charset="-122"/>
                <a:cs typeface="Times New Roman" panose="02020603050405020304" pitchFamily="18" charset="0"/>
              </a:rPr>
              <a:t>四、辨明词义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en-US" altLang="zh-CN" sz="2200" dirty="0">
                <a:solidFill>
                  <a:srgbClr val="000000"/>
                </a:solidFill>
                <a:latin typeface="Times New Roman" panose="02020603050405020304" pitchFamily="18" charset="0"/>
                <a:cs typeface="Times New Roman" panose="02020603050405020304" pitchFamily="18" charset="0"/>
              </a:rPr>
              <a:t>(1)</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摸索</a:t>
            </a:r>
            <a:r>
              <a:rPr lang="zh-CN" altLang="zh-CN" sz="2200" dirty="0">
                <a:solidFill>
                  <a:srgbClr val="000000"/>
                </a:solidFill>
                <a:latin typeface="Times New Roman" panose="02020603050405020304" pitchFamily="18" charset="0"/>
                <a:cs typeface="Times New Roman" panose="02020603050405020304" pitchFamily="18" charset="0"/>
              </a:rPr>
              <a:t>　</a:t>
            </a:r>
            <a:r>
              <a:rPr lang="zh-CN" altLang="zh-CN" sz="2200" dirty="0">
                <a:solidFill>
                  <a:srgbClr val="000000"/>
                </a:solidFill>
                <a:latin typeface="NEU-BZ-S92"/>
                <a:ea typeface="方正宋黑_GBK" panose="03000509000000000000" pitchFamily="65" charset="-122"/>
                <a:cs typeface="Times New Roman" panose="02020603050405020304" pitchFamily="18" charset="0"/>
              </a:rPr>
              <a:t>探索</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cs typeface="Times New Roman" panose="02020603050405020304" pitchFamily="18" charset="0"/>
              </a:rPr>
              <a:t>辨析</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摸索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着重指在方向不明、经验不多的情况下</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试探着寻找。对象常是经验、方向、门径、技术等。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探索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着重指为解决疑难问题而多方面寻求</a:t>
            </a:r>
            <a:r>
              <a:rPr lang="zh-CN" altLang="zh-CN" sz="2200" dirty="0" smtClean="0">
                <a:solidFill>
                  <a:srgbClr val="000000"/>
                </a:solidFill>
                <a:latin typeface="Times New Roman" panose="02020603050405020304" pitchFamily="18" charset="0"/>
                <a:cs typeface="Times New Roman" panose="02020603050405020304" pitchFamily="18" charset="0"/>
              </a:rPr>
              <a:t>答案</a:t>
            </a:r>
            <a:r>
              <a:rPr lang="en-US" altLang="zh-CN" sz="2200" dirty="0" smtClean="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试图发现、求得隐藏的事物</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比</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摸索</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更自觉</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更进一步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cs typeface="Times New Roman" panose="02020603050405020304" pitchFamily="18" charset="0"/>
              </a:rPr>
              <a:t>对象常是奥秘、原因、根源、知识、实质、本质等。</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例句</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NEU-BZ-S92"/>
                <a:cs typeface="宋体" panose="02010600030101010101" pitchFamily="2" charset="-122"/>
              </a:rPr>
              <a:t>①</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许多地区经过近期实践</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已</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摸索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出适合自己的</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产业扶贫</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路子。</a:t>
            </a:r>
            <a:endParaRPr lang="zh-CN" altLang="zh-CN" sz="2200" dirty="0">
              <a:solidFill>
                <a:srgbClr val="000000"/>
              </a:solidFill>
              <a:latin typeface="NEU-BZ-S92"/>
              <a:ea typeface="方正书宋_GBK" panose="03000509000000000000" pitchFamily="65" charset="-122"/>
              <a:cs typeface="Times New Roman" panose="02020603050405020304" pitchFamily="18" charset="0"/>
            </a:endParaRPr>
          </a:p>
          <a:p>
            <a:pPr indent="266700">
              <a:lnSpc>
                <a:spcPct val="120000"/>
              </a:lnSpc>
              <a:spcAft>
                <a:spcPts val="0"/>
              </a:spcAft>
              <a:tabLst>
                <a:tab pos="1029335" algn="l"/>
                <a:tab pos="1850390" algn="l"/>
                <a:tab pos="2538095" algn="l"/>
                <a:tab pos="3221990" algn="l"/>
              </a:tabLst>
            </a:pPr>
            <a:r>
              <a:rPr lang="zh-CN" altLang="zh-CN" sz="2200" dirty="0">
                <a:solidFill>
                  <a:srgbClr val="000000"/>
                </a:solidFill>
                <a:latin typeface="NEU-BZ-S92"/>
                <a:cs typeface="宋体" panose="02010600030101010101" pitchFamily="2" charset="-122"/>
              </a:rPr>
              <a:t>②</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《匿名》并不是试图让已经过去的先锋文学</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死灰复燃</a:t>
            </a:r>
            <a:r>
              <a:rPr lang="en-US" altLang="zh-CN" sz="2200" dirty="0">
                <a:solidFill>
                  <a:srgbClr val="000000"/>
                </a:solidFill>
                <a:latin typeface="Times New Roman" panose="02020603050405020304" pitchFamily="18" charset="0"/>
                <a:cs typeface="Times New Roman" panose="02020603050405020304" pitchFamily="18" charset="0"/>
              </a:rPr>
              <a:t>”,</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王安忆显然做了新的</a:t>
            </a:r>
            <a:r>
              <a:rPr lang="zh-CN" altLang="zh-CN" sz="2200" u="sng" dirty="0">
                <a:solidFill>
                  <a:srgbClr val="FF0000"/>
                </a:solidFill>
                <a:uFill>
                  <a:solidFill>
                    <a:srgbClr val="000000"/>
                  </a:solidFill>
                </a:uFill>
                <a:latin typeface="Times New Roman" panose="02020603050405020304" pitchFamily="18" charset="0"/>
                <a:ea typeface="楷体" panose="02010609060101010101" pitchFamily="49" charset="-122"/>
                <a:cs typeface="Times New Roman" panose="02020603050405020304" pitchFamily="18" charset="0"/>
              </a:rPr>
              <a:t>探索</a:t>
            </a:r>
            <a:r>
              <a:rPr lang="zh-CN" altLang="zh-CN" sz="2200" dirty="0">
                <a:solidFill>
                  <a:srgbClr val="000000"/>
                </a:solidFill>
                <a:latin typeface="Times New Roman" panose="02020603050405020304" pitchFamily="18" charset="0"/>
                <a:ea typeface="楷体" panose="02010609060101010101" pitchFamily="49" charset="-122"/>
                <a:cs typeface="Times New Roman" panose="02020603050405020304" pitchFamily="18" charset="0"/>
              </a:rPr>
              <a:t>。</a:t>
            </a:r>
            <a:endParaRPr lang="zh-CN" altLang="zh-CN" sz="2200" dirty="0">
              <a:solidFill>
                <a:srgbClr val="000000"/>
              </a:solidFill>
              <a:effectLst/>
              <a:latin typeface="NEU-BZ-S92"/>
              <a:ea typeface="方正书宋_GBK" panose="03000509000000000000" pitchFamily="65" charset="-122"/>
              <a:cs typeface="Times New Roman" panose="02020603050405020304" pitchFamily="18" charset="0"/>
            </a:endParaRPr>
          </a:p>
        </p:txBody>
      </p:sp>
      <p:sp>
        <p:nvSpPr>
          <p:cNvPr id="5" name="矩形 4"/>
          <p:cNvSpPr/>
          <p:nvPr/>
        </p:nvSpPr>
        <p:spPr>
          <a:xfrm>
            <a:off x="4932040" y="4242860"/>
            <a:ext cx="530558" cy="302332"/>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
        <p:nvSpPr>
          <p:cNvPr id="6" name="矩形 5"/>
          <p:cNvSpPr/>
          <p:nvPr/>
        </p:nvSpPr>
        <p:spPr>
          <a:xfrm>
            <a:off x="2573354" y="5440644"/>
            <a:ext cx="530558" cy="311493"/>
          </a:xfrm>
          <a:prstGeom prst="rect">
            <a:avLst/>
          </a:prstGeom>
          <a:solidFill>
            <a:schemeClr val="bg1"/>
          </a:solidFill>
          <a:ln>
            <a:solidFill>
              <a:schemeClr val="bg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lang="zh-CN" altLang="en-US"/>
          </a:p>
        </p:txBody>
      </p:sp>
    </p:spTree>
    <p:extLst>
      <p:ext uri="{BB962C8B-B14F-4D97-AF65-F5344CB8AC3E}">
        <p14:creationId xmlns:p14="http://schemas.microsoft.com/office/powerpoint/2010/main" xmlns="" val="1056641557"/>
      </p:ext>
    </p:extLst>
  </p:cSld>
  <p:clrMapOvr>
    <a:masterClrMapping/>
  </p:clrMapOvr>
  <mc:AlternateContent xmlns:mc="http://schemas.openxmlformats.org/markup-compatibility/2006">
    <mc:Choice xmlns:p14="http://schemas.microsoft.com/office/powerpoint/2010/main" xmlns="" Requires="p14">
      <p:transition spd="slow" p14:dur="2000">
        <p14:prism isContent="1"/>
      </p:transition>
    </mc:Choice>
    <mc:Fallback>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2" presetClass="exit" presetSubtype="4" fill="hold" grpId="0" nodeType="clickEffect">
                                  <p:stCondLst>
                                    <p:cond delay="0"/>
                                  </p:stCondLst>
                                  <p:childTnLst>
                                    <p:animEffect transition="out" filter="wipe(down)">
                                      <p:cBhvr>
                                        <p:cTn id="6" dur="500"/>
                                        <p:tgtEl>
                                          <p:spTgt spid="5"/>
                                        </p:tgtEl>
                                      </p:cBhvr>
                                    </p:animEffect>
                                    <p:set>
                                      <p:cBhvr>
                                        <p:cTn id="7" dur="1" fill="hold">
                                          <p:stCondLst>
                                            <p:cond delay="499"/>
                                          </p:stCondLst>
                                        </p:cTn>
                                        <p:tgtEl>
                                          <p:spTgt spid="5"/>
                                        </p:tgtEl>
                                        <p:attrNameLst>
                                          <p:attrName>style.visibility</p:attrName>
                                        </p:attrNameLst>
                                      </p:cBhvr>
                                      <p:to>
                                        <p:strVal val="hidden"/>
                                      </p:to>
                                    </p:set>
                                  </p:childTnLst>
                                </p:cTn>
                              </p:par>
                            </p:childTnLst>
                          </p:cTn>
                        </p:par>
                      </p:childTnLst>
                    </p:cTn>
                  </p:par>
                  <p:par>
                    <p:cTn id="8" fill="hold">
                      <p:stCondLst>
                        <p:cond delay="indefinite"/>
                      </p:stCondLst>
                      <p:childTnLst>
                        <p:par>
                          <p:cTn id="9" fill="hold">
                            <p:stCondLst>
                              <p:cond delay="0"/>
                            </p:stCondLst>
                            <p:childTnLst>
                              <p:par>
                                <p:cTn id="10" presetID="22" presetClass="exit" presetSubtype="4" fill="hold" grpId="0" nodeType="clickEffect">
                                  <p:stCondLst>
                                    <p:cond delay="0"/>
                                  </p:stCondLst>
                                  <p:childTnLst>
                                    <p:animEffect transition="out" filter="wipe(down)">
                                      <p:cBhvr>
                                        <p:cTn id="11" dur="500"/>
                                        <p:tgtEl>
                                          <p:spTgt spid="6"/>
                                        </p:tgtEl>
                                      </p:cBhvr>
                                    </p:animEffect>
                                    <p:set>
                                      <p:cBhvr>
                                        <p:cTn id="12" dur="1" fill="hold">
                                          <p:stCondLst>
                                            <p:cond delay="499"/>
                                          </p:stCondLst>
                                        </p:cTn>
                                        <p:tgtEl>
                                          <p:spTgt spid="6"/>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 grpId="0" animBg="1"/>
      <p:bldP spid="6" grpId="0" animBg="1"/>
    </p:bldLst>
  </p:timing>
</p:sld>
</file>

<file path=ppt/theme/theme1.xml><?xml version="1.0" encoding="utf-8"?>
<a:theme xmlns:a="http://schemas.openxmlformats.org/drawingml/2006/main" name="测控设计模板14新">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测控设计模板14新</Template>
  <TotalTime>375</TotalTime>
  <Words>4607</Words>
  <Application>Microsoft Office PowerPoint</Application>
  <PresentationFormat>全屏显示(4:3)</PresentationFormat>
  <Paragraphs>245</Paragraphs>
  <Slides>40</Slides>
  <Notes>0</Notes>
  <HiddenSlides>0</HiddenSlides>
  <MMClips>0</MMClips>
  <ScaleCrop>false</ScaleCrop>
  <HeadingPairs>
    <vt:vector size="6" baseType="variant">
      <vt:variant>
        <vt:lpstr>主题</vt:lpstr>
      </vt:variant>
      <vt:variant>
        <vt:i4>1</vt:i4>
      </vt:variant>
      <vt:variant>
        <vt:lpstr>嵌入 OLE 服务器</vt:lpstr>
      </vt:variant>
      <vt:variant>
        <vt:i4>1</vt:i4>
      </vt:variant>
      <vt:variant>
        <vt:lpstr>幻灯片标题</vt:lpstr>
      </vt:variant>
      <vt:variant>
        <vt:i4>40</vt:i4>
      </vt:variant>
    </vt:vector>
  </HeadingPairs>
  <TitlesOfParts>
    <vt:vector size="42" baseType="lpstr">
      <vt:lpstr>测控设计模板14新</vt:lpstr>
      <vt:lpstr>文档</vt:lpstr>
      <vt:lpstr>13　在马克思墓前的讲话</vt:lpstr>
      <vt:lpstr>幻灯片 2</vt:lpstr>
      <vt:lpstr>幻灯片 3</vt:lpstr>
      <vt:lpstr>幻灯片 4</vt:lpstr>
      <vt:lpstr>幻灯片 5</vt:lpstr>
      <vt:lpstr>幻灯片 6</vt:lpstr>
      <vt:lpstr>幻灯片 7</vt:lpstr>
      <vt:lpstr>幻灯片 8</vt:lpstr>
      <vt:lpstr>幻灯片 9</vt:lpstr>
      <vt:lpstr>幻灯片 10</vt:lpstr>
      <vt:lpstr>幻灯片 11</vt:lpstr>
      <vt:lpstr>幻灯片 12</vt:lpstr>
      <vt:lpstr>幻灯片 13</vt:lpstr>
      <vt:lpstr>幻灯片 14</vt:lpstr>
      <vt:lpstr>幻灯片 15</vt:lpstr>
      <vt:lpstr>幻灯片 16</vt:lpstr>
      <vt:lpstr>幻灯片 17</vt:lpstr>
      <vt:lpstr>幻灯片 18</vt:lpstr>
      <vt:lpstr>幻灯片 19</vt:lpstr>
      <vt:lpstr>幻灯片 20</vt:lpstr>
      <vt:lpstr>幻灯片 21</vt:lpstr>
      <vt:lpstr>幻灯片 22</vt:lpstr>
      <vt:lpstr>幻灯片 23</vt:lpstr>
      <vt:lpstr>幻灯片 24</vt:lpstr>
      <vt:lpstr>幻灯片 25</vt:lpstr>
      <vt:lpstr>幻灯片 26</vt:lpstr>
      <vt:lpstr>幻灯片 27</vt:lpstr>
      <vt:lpstr>幻灯片 28</vt:lpstr>
      <vt:lpstr>幻灯片 29</vt:lpstr>
      <vt:lpstr>幻灯片 30</vt:lpstr>
      <vt:lpstr>幻灯片 31</vt:lpstr>
      <vt:lpstr>幻灯片 32</vt:lpstr>
      <vt:lpstr>幻灯片 33</vt:lpstr>
      <vt:lpstr>幻灯片 34</vt:lpstr>
      <vt:lpstr>幻灯片 35</vt:lpstr>
      <vt:lpstr>幻灯片 36</vt:lpstr>
      <vt:lpstr>幻灯片 37</vt:lpstr>
      <vt:lpstr>幻灯片 38</vt:lpstr>
      <vt:lpstr>幻灯片 39</vt:lpstr>
      <vt:lpstr>幻灯片 40</vt:lpstr>
    </vt:vector>
  </TitlesOfParts>
  <Company>微软中国</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演示文稿</dc:title>
  <dc:creator>USER</dc:creator>
  <cp:lastModifiedBy>Administrator</cp:lastModifiedBy>
  <cp:revision>130</cp:revision>
  <dcterms:created xsi:type="dcterms:W3CDTF">2014-04-23T05:53:17Z</dcterms:created>
  <dcterms:modified xsi:type="dcterms:W3CDTF">2017-09-09T13:27:27Z</dcterms:modified>
</cp:coreProperties>
</file>