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wav" ContentType="audio/x-wav"/>
  <Default Extension="png" ContentType="image/png"/>
  <Default Extension="jpeg" ContentType="image/jpeg"/>
  <Default Extension="emf" ContentType="image/x-emf"/>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ink/ink1.xml" ContentType="application/inkml+xml"/>
  <Override PartName="/ppt/ink/ink2.xml" ContentType="application/inkml+xml"/>
  <Override PartName="/ppt/ink/ink3.xml" ContentType="application/inkml+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4"/>
  </p:notesMasterIdLst>
  <p:sldIdLst>
    <p:sldId id="268" r:id="rId3"/>
    <p:sldId id="269" r:id="rId4"/>
    <p:sldId id="270" r:id="rId5"/>
    <p:sldId id="256" r:id="rId6"/>
    <p:sldId id="257" r:id="rId7"/>
    <p:sldId id="258" r:id="rId8"/>
    <p:sldId id="259" r:id="rId9"/>
    <p:sldId id="260" r:id="rId10"/>
    <p:sldId id="261" r:id="rId11"/>
    <p:sldId id="262" r:id="rId12"/>
    <p:sldId id="263" r:id="rId13"/>
    <p:sldId id="264" r:id="rId14"/>
    <p:sldId id="265" r:id="rId15"/>
    <p:sldId id="266"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332"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5"/>
    <p:sldId id="319" r:id="rId66"/>
    <p:sldId id="320" r:id="rId67"/>
    <p:sldId id="321" r:id="rId68"/>
    <p:sldId id="322" r:id="rId69"/>
    <p:sldId id="323" r:id="rId70"/>
    <p:sldId id="324" r:id="rId71"/>
    <p:sldId id="325" r:id="rId72"/>
    <p:sldId id="326" r:id="rId73"/>
    <p:sldId id="327" r:id="rId74"/>
    <p:sldId id="328" r:id="rId75"/>
    <p:sldId id="329" r:id="rId76"/>
    <p:sldId id="330" r:id="rId77"/>
    <p:sldId id="331" r:id="rId78"/>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606060"/>
        </a:solidFill>
        <a:effectLst/>
        <a:uFillTx/>
        <a:latin typeface="+mn-lt"/>
        <a:ea typeface="+mn-ea"/>
        <a:cs typeface="+mn-cs"/>
        <a:sym typeface="Gill Sans"/>
      </a:defRPr>
    </a:lvl1pPr>
    <a:lvl2pPr marL="0" marR="0" indent="228600" algn="ctr" defTabSz="5842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606060"/>
        </a:solidFill>
        <a:effectLst/>
        <a:uFillTx/>
        <a:latin typeface="+mn-lt"/>
        <a:ea typeface="+mn-ea"/>
        <a:cs typeface="+mn-cs"/>
        <a:sym typeface="Gill Sans"/>
      </a:defRPr>
    </a:lvl2pPr>
    <a:lvl3pPr marL="0" marR="0" indent="457200" algn="ctr" defTabSz="5842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606060"/>
        </a:solidFill>
        <a:effectLst/>
        <a:uFillTx/>
        <a:latin typeface="+mn-lt"/>
        <a:ea typeface="+mn-ea"/>
        <a:cs typeface="+mn-cs"/>
        <a:sym typeface="Gill Sans"/>
      </a:defRPr>
    </a:lvl3pPr>
    <a:lvl4pPr marL="0" marR="0" indent="685800" algn="ctr" defTabSz="5842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606060"/>
        </a:solidFill>
        <a:effectLst/>
        <a:uFillTx/>
        <a:latin typeface="+mn-lt"/>
        <a:ea typeface="+mn-ea"/>
        <a:cs typeface="+mn-cs"/>
        <a:sym typeface="Gill Sans"/>
      </a:defRPr>
    </a:lvl4pPr>
    <a:lvl5pPr marL="0" marR="0" indent="914400" algn="ctr" defTabSz="5842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606060"/>
        </a:solidFill>
        <a:effectLst/>
        <a:uFillTx/>
        <a:latin typeface="+mn-lt"/>
        <a:ea typeface="+mn-ea"/>
        <a:cs typeface="+mn-cs"/>
        <a:sym typeface="Gill Sans"/>
      </a:defRPr>
    </a:lvl5pPr>
    <a:lvl6pPr marL="0" marR="0" indent="1143000" algn="ctr" defTabSz="5842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606060"/>
        </a:solidFill>
        <a:effectLst/>
        <a:uFillTx/>
        <a:latin typeface="+mn-lt"/>
        <a:ea typeface="+mn-ea"/>
        <a:cs typeface="+mn-cs"/>
        <a:sym typeface="Gill Sans"/>
      </a:defRPr>
    </a:lvl6pPr>
    <a:lvl7pPr marL="0" marR="0" indent="1371600" algn="ctr" defTabSz="5842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606060"/>
        </a:solidFill>
        <a:effectLst/>
        <a:uFillTx/>
        <a:latin typeface="+mn-lt"/>
        <a:ea typeface="+mn-ea"/>
        <a:cs typeface="+mn-cs"/>
        <a:sym typeface="Gill Sans"/>
      </a:defRPr>
    </a:lvl7pPr>
    <a:lvl8pPr marL="0" marR="0" indent="1600200" algn="ctr" defTabSz="5842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606060"/>
        </a:solidFill>
        <a:effectLst/>
        <a:uFillTx/>
        <a:latin typeface="+mn-lt"/>
        <a:ea typeface="+mn-ea"/>
        <a:cs typeface="+mn-cs"/>
        <a:sym typeface="Gill Sans"/>
      </a:defRPr>
    </a:lvl8pPr>
    <a:lvl9pPr marL="0" marR="0" indent="1828800" algn="ctr" defTabSz="5842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606060"/>
        </a:solidFill>
        <a:effectLst/>
        <a:uFillTx/>
        <a:latin typeface="+mn-lt"/>
        <a:ea typeface="+mn-ea"/>
        <a:cs typeface="+mn-cs"/>
        <a:sym typeface="Gill San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0A09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1" Type="http://schemas.openxmlformats.org/officeDocument/2006/relationships/tableStyles" Target="tableStyles.xml"/><Relationship Id="rId80" Type="http://schemas.openxmlformats.org/officeDocument/2006/relationships/viewProps" Target="viewProps.xml"/><Relationship Id="rId8" Type="http://schemas.openxmlformats.org/officeDocument/2006/relationships/slide" Target="slides/slide6.xml"/><Relationship Id="rId79" Type="http://schemas.openxmlformats.org/officeDocument/2006/relationships/presProps" Target="presProps.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notesMaster" Target="notesMasters/notesMaster1.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9.emf"/></Relationships>
</file>

<file path=ppt/ink/ink1.xml><?xml version="1.0" encoding="utf-8"?>
<inkml:ink xmlns:inkml="http://www.w3.org/2003/InkML">
  <inkml:definitions>
    <inkml:context xml:id="ctx0">
      <inkml:inkSource xml:id="inkSrc0">
        <inkml:traceFormat>
          <inkml:channel name="X" type="integer" units="cm"/>
          <inkml:channel name="Y" type="integer" units="cm"/>
        </inkml:traceFormat>
        <inkml:channelProperties>
          <inkml:channelProperty channel="X" name="resolution" value="28.3464566929134" units="cm"/>
          <inkml:channelProperty channel="Y" name="resolution" value="28.3464566929134" units="cm"/>
        </inkml:channelProperties>
      </inkml:inkSource>
      <inkml:timestamp xml:id="ts0" timeString="2016-11-18T22:31:58"/>
    </inkml:context>
    <inkml:brush xml:id="br0">
      <inkml:brushProperty name="width" value="0.15875" units="cm"/>
      <inkml:brushProperty name="height" value="0.635" units="cm"/>
      <inkml:brushProperty name="color" value="#ffff00"/>
      <inkml:brushProperty name="transparency" value="170"/>
      <inkml:brushProperty name="tip" value="rectangle"/>
      <inkml:brushProperty name="rasterOp" value="maskPen"/>
      <inkml:brushProperty name="fitToCurve" value="1"/>
    </inkml:brush>
  </inkml:definitions>
  <inkml:trace contextRef="#ctx0" brushRef="#br0">2456 9079,'24'0,"-24"24,25-24,25 25,-50-25,25 0,-1 25,-24-25,25 25,25-25,-25 0,0 0,-1 0,-24 0,50 0,-50 0,50 0,-1 0,1 0,24 0,50 0,-25 0,-24 0,-1 0,-49 0,0 0,24 0,-24 0,0 0,0 0,0 0,-1 0,1 0,25 0,-25 0,0 0,24 0,-49-25,25 25,0-25,-25 25,49 0,-24 0,25 0,-25 0,-1 0,26 0,-50 0,25 0,0 0,-1 0,-24 0,25 0,25 0,-1 0,1 0,0 0,49 0,0 0,-25 0,1 0,-1 0,1 0,-50 0,49 0,-24 0,-26 0,26 0,0 0,-1 0,26 0,-1 0,0-25,-24 25,0 0,-1 0,1 0,24 0,1 0,24 0,25 25,0-25,0 0,25 0,-25 0,25 0,-50 0,-25 0,1 0,-1 0,1 0,-1 0,-24 0,24 0,-49 0,0 0,24 0,-49 0,25 0,-25 0,50 0,-1 0,1 0,-1 0,-24 0,25 0,-25 0,-1 0,-24 0,25 0,0 0,25 25,-1 0,26 0,24-1,-25 26,-24-25,0-25,-1 0,-49 0,25 0,-25 0,25 0,-25 25,25-25,-1 24,26 26,-25-50,0 0,-25 25,24-25,-24 0,0 25,0-25,0 24,0-24,-24 0,-1 0,25 25,-25-25,-49 25,24-25,0 0,1 0,-26 0,26 0,-26 0,1 0,-25 0,-1 0,-48 0,-1 0,-74 0,-1 0,51 0,-26 0,100 0,-25 0,50 0,-1 0,50 0,25 0,-24 0,24 0,-25 0,0 0,-25 0,-24 0,-75 0,25 0,25 0,-25 0,74 0,1 0,24 0,0 0,-25 0,26 0,24-25,-25 0,0 25,0-24,0 24,-24 0,-26-25,1 25,-25 0,24 0,-24 0,49 0,1 0,-26 0,75 0,-24-25,-26 25,0 0,26-25,-51 25,-24 0,25 0,-1 0,26 0,-1 0,50 0,0-25,-50 25,-24 0,0 0,24 0,0 0,25-24,1 24,-1 0,0 0,25 0,-50 0,1 0,-50-25,-1 25,-24 0,50 0,24 0,26 0,-1-75,25 51,-25-1,25-25,0 25,-25 1,25-1,0 0,0 0,0 0,-25 25,1-49,24 49,-25 0,0 0,-25-25,-24 25,24 0,1 0,24 0,0 0,25 0,-25 25,0-1,25 1,0 0,-24-25,24 50,0-25,0-25,0 49,-25-49,25 25,0 0,0 0,0-25,0 24,0-24,0 25,0-25,0 25,0 0,0 0,0-25,0 0,0 0,0 24,0 1,0-25,0 25,0-25,25 25,-25-25,24 25,26 24,0 1,-1 24,26-24,-26-1,1-24,24 0,-74 0,25 0,-25-25,50 0,-1 0,26 0,-1 0,50 0,-49-25,49 25,24 0,-23 0,-1 0,24 0,-24 0,25 0,-25 0,25 0,-99 0,-1 0,1 0,24 0,-24 0,0 0,24 0,0 0,75 0,-74 0,49 0,0 0,49 0,51 0,24 0,-25 0,-25 0,-24 0,-75 0,0 0,-49 0,0 0,-26 0,1 0,25-25,-50 0,25 25,49 0,0-25,75 1,0-26,-25 25,25 0,-25 25,-25-24,-24-1,-26 25,-49 0,0-25,0 0,0 25,0-25,0-24,25 24,0-25,-25 26,25-1,-25 0,0 0,0 0,0 25,0-24,0 24,0-25,0 0,0 0,0 0,0 1,0-1,0-25,0 50,0-25,0 0,0 25,-25-24,25 24,0-25,0 25,-25-25,0 0,0 25,-24-25,-1 25,1-24,-26 24,1 0,-1 0,1 0,-1 0,-24 0,-25 0,-25 0,-74 0,0 0,49 0,50 0,-99 24,74-24,75 0,-1 0,26 0,-1-24,50 24,-49 0,-1 0,25 0,-25 0,1 0,-1 0,1 0,-26 0,1 0,-50 0,-50 0,-24-50,49 50,-50 0,51 0,-26-25,75 25,24-25,51 25,-26 0,0 0,-24 0,24 0,-24 0,24 0,-24 0,49 0,0 0,25 0,-25 0,1 0,-26 0,-24 25,24 0,-74 0,50 24,-1-49,26 0,49 0,-25 0,25 0,-25 0,0 0,25 0,-25 0,1 0,24 25,-25-25,25 0,0 25,-50-25,1 0,-1 0,0 0,26 0,24 0,-25 0,25 0,-25 25,0-25,25 0,0 0,0 25,0-1,0 1,0 0,0 25,0-1,0-24,0 0,25 0,-25 0,0-1,0-24,0 25,0-25,0 25,25 0,49-25,25 0,100 49,24-49,50 0,25 25,-1-25,26 0,-1 0,25 0,-49 25,24-25,1 0,-1 0,26 0,-26 0,-99 0,-24 0,-26 0,-49 0,-24 0,-26 0,1 0,-1 0,-49 0,24 0,1 0,0 0,-1 0,26 0,-26 0,1 0,-25 0,-1 0,1 0,0-25,0 25,0 0,-1 0,-24 0,0 25,0-25,0 0,0 25,0-25,0-25,0 0,0 25,0-25,0 1,0-1,0-25,-24 25,-1-24,0-1,25 25,-25 1,0-1,25 25,0-25,-24 0,-1 25,25-25,-25 25,25-25,0 25,-25 0,25 0,0 25,0-25,0 25,0-25,0 25,0-25,25 0,0 0,-25 0,0 0,0 0,-25 0,-49-25,-75-25,25 50,25 0,24 0,26 0,24 0,25 0,0 0,0 0,25 0,-25 0,49 0,1 0,-1 0,26 0,-26 25,-49-25,25 0,0 0,-25 0,0 0,0 25,25-25,-25 25,49 25,-24-1,25 1,-50 24,25-49,-1 0,-24-25,0 25,0-25,0 0,0 0,0 24,0-24,0 25,0-25,-24 25,24-25,-25 25,0-25,25 0,-25 0,-24 0,24 0,-25 0,1 0,-51 0,26 0,-50 0,-50-25,-74 25,25 0,49-25,1 0,-1 25,50 0,-74 0,24 0,-49-49,-25 24,24-25,-73 50,98 0,26 0,49 0,49 0,26-24,-1 24,25 0,0 0,-49 0,-25 0,-50 0,25 0,25 0,-50 0,75 0,24 0,25 0,0-25,0 25,25-25,-24 25,-1 0,25-50,-25 50,25 0,-25 0,0-24,25 24,-24-25,-1 25,25 0,-25 0,0 0,25 0,-25 0,1 0,-1 0,25 0,-25 0,25-25,-25 25,0 0,25-25,-24 25,-1 0,0 0,-25 0,1 0,-26 0,26 0,24 0,0 0,25 0,-25 0,25 0,-24 0,-1 0,0 0,25 0,-25 0,0 0,1 25,24-25,-50 25,0 0,1-25,24 24,25-24,-25 0,25 25,-25-25,25 25,-49 0,49 0,-25-25,25 24,0-24,-25 0,25-24,0 24,0 0,25 0,0 24,24 1,26 0,-26 0,1-25,0 49,-26-24,1-25,0 0,-25 0,25 0,-25 25,25-25,-25 0,49 25,-24 24,0-49,0 25,-1 0,26 0,-50 0,25-25,0 24,-1-24,-24 25,25 0,0-25,0 0,24 25,1-25,0 0,-1 25,1-1,-1-24,1 0,0 0,24 0,1 0,24 0,50 0,-25 25,24-25,1 0,25 0,24 0,1 0,49 25,49-25,26 0,-1 0,1 0,24 0,-24 0,-1 0,0 0,1 0,-25 0,-100 0,-24 0,-75 0,-25 0,-24 0,-50 0,25-25</inkml:trace>
</inkml:ink>
</file>

<file path=ppt/ink/ink2.xml><?xml version="1.0" encoding="utf-8"?>
<inkml:ink xmlns:inkml="http://www.w3.org/2003/InkML">
  <inkml:definitions>
    <inkml:context xml:id="ctx0">
      <inkml:inkSource xml:id="inkSrc0">
        <inkml:traceFormat>
          <inkml:channel name="X" type="integer" units="cm"/>
          <inkml:channel name="Y" type="integer" units="cm"/>
        </inkml:traceFormat>
        <inkml:channelProperties>
          <inkml:channelProperty channel="X" name="resolution" value="28.3464566929134" units="cm"/>
          <inkml:channelProperty channel="Y" name="resolution" value="28.3464566929134" units="cm"/>
        </inkml:channelProperties>
      </inkml:inkSource>
      <inkml:timestamp xml:id="ts0" timeString="2016-11-18T22:31:58"/>
    </inkml:context>
    <inkml:brush xml:id="br0">
      <inkml:brushProperty name="width" value="0.0970139999389648" units="cm"/>
      <inkml:brushProperty name="height" value="0.0970139999389648" units="cm"/>
      <inkml:brushProperty name="color" value="#ff0000"/>
      <inkml:brushProperty name="fitToCurve" value="1"/>
    </inkml:brush>
  </inkml:definitions>
  <inkml:trace contextRef="#ctx0" brushRef="#br0">13295 15156,'-24'0,"-1"0,0-25,-25-25,1 50,-1 0,0 0,26 0,-1 0,25 0,-50 0,25 0,1 50,-26-25,-24 24,24 1,0-1,26 1,24 0,0-25,0-1,0 1,0 0,0 25,0-1,0 1,0 24,0 1,0-26,49 26,-49-26,0 26,25-26,0 1,-25-25,25-1,-1 1,-24 0,0 0,25-25,-25 49,25-49,-25 50,0-25,25 0,-25 0,49-1,-24 26,25-50,-1 50,1-1,0-24,-1 0,1 24,0-24,-1 0,50 25,-74-1,50 1,-1-1,0-24,1-25,-1 25,50 0,-25 0,50-1,-25 1,25-25,-25 0,75 0,-26 0,26 0,-1 0,25 0,-49 0,24 0,-24 0,-50 0,25 0,-75 0,26 0,-1 0,-25 0,25 0,1 0,-26 0,25 0,50 0,-50 0,-24 0,24-25,-25 1,-24 24,0-75,24 50,-49 1,49-26,-24 50,24-25,1 0,24 1,0 24,-25 0,-24 0,0-25,-1 25,-24 0,0-25,25 25,-50-25,24 25,51-25,-75 1,25 24,24 0,-24-25,0 0,-25 0,25 0,-25 1,0-1,49-25,-24-24,25 49,-1 0,-24-49,-25 74,25-50,-25 50,0-25,25 25,-25-25,0-24,0 24,0 25,0-25,0 0,0 25,0-49,0 24,0 0,0 0,0 1,0-26,0 25,0-24,0 24,0 0,0 25,0-25,0 25,0-25,-25 25,0-49,-25 24,26-25,-26 50,0-24,26-1,-51 0,26 25,-26-25,-24 0,0-49,-1 49,-24-25,0 1,25 49,0-50,-25 25,25 25,24-24,-24 24,-50-25,25 0,-25 25,-24-25,24 25,-74-74,24 74,50 0,1-25,-51 0,75 0,-25 1,1 24,-26-25,50 25,25-25,-50 25,0-25,50 25,24 0,1 0,24 0,1 0,-26 0,51 0,-51 0,1 0,24 0,-24 0,-1 0,26 0,-1 0,0 0,1 0,-1 0,-24 0,24 0,-24 0,-1 0,26 0,24 0,0 0,25 0,-25 25,25-25,-24 25,-1-25,0 25,-25-1,25-24,-49 50,24-25,26 0,-1-1,25-24,-25 25,25-25,-25 25,25-25,-49 25,-1 24,25-24,0 0,1 25,-1-50,0 49,25-49,-25 25,25 0,0 0,-49 24,24-24,0 0,0 25,-24-1,49-49,-25 25,0 0,25 0,-25-25,0 0,25 24,0-24,-24 25,-1 0,25 0,-25 0,0-1,25 1,0-25,0 25,-25-25,25 0,0 25,0 0,0-1,0 1,-24 25,24-25,0 24,0-24,0 0,0 0,0-25,0 24,0-24,0 25,0 25,24-50,-24 49,25 1,0 0,0-25,24 24,-24-24,0 25,0-50,0 24,24-24,-49 0,25 0,-25 25,25-25,0 0,-1 0,1 25,25-25,-1 50,1-26,24 26,-24-25,24 0,1-25,-1 24,1 26,-26-50,1 50,0-50,24 49,0-24,1 25,24 24,-25-24,26-1,-1 1,25-1,-25-24,0-25,25 25,-24 0,-1 0,50 24,-1 26,1-26,-25-24,0 25,0-50,50 25,-25-1,24-24,-49 0,75 0,-100 0,75 0,-75 0,0 0,50 0,-50 0,0 0,25 0,-24 0,48 0,-48 0,-1 0,-49 0,-1 0,1-24,-50-26,49 50,-24-50,25 50,-25-24,-1-1,51 25,-50-50,-1 25,26-24,0-1,-1 25,1-24,-25-1,-1 25,-24 25,50-49,-50 49,50 0,-50-25,24 0,26 0,-25-24,0-1,0 25,-1 0,1 1,-25-26,0 25,0-24,25-1,-25 0,0-24,0 0,0-1,0 1,0 24,0-24,0 49,0 0,0-25,0 26,0-1,0 0,0-49,0 24,0 0,0 26,-25-26,25 0,0 1,0 49,0-25,0 0,0 0,0 25,-25-24,1-1,24 0,-50-25,50 1,-75 24,51-25,-26 26,0-1,1 0,24 25,-49-25,-26-25,76 26,-51 24,1-75,-25 50,-1 1,51 24,24-50,-49 50,24-50,0 26,1 24,-75-50,49 25,-24 0,25 1,-26 24,26 0,-25 0,24-25,1 25,-25-25,24 25,26 0,-26 0,-24 0,25 0,-26 0,26 0,-25 0,24 0,1 0,-25 0,-25 0,25 0,-1 0,1 0,0 0,0 0,24 0,-24 0,25 0,-1 0,1 0,-1 0,1 0,24 0,-24 0,0 0,-1 0,1 0,24 0,-24 0,24 0,-24 0,-1 0,-24 0,25 0,-1 0,1 0,49 0,25 0,-25 0,0 25,1-25,-26 25,-49 24,-25 1,24-1,-24-24,75 0,24-25,0 0,25 25,-25-25,25 25,-24-1,-1 1,25 25,-25-25,25-1,0 51,0-50,0 24,0 1,0 24,0-24,0-25,0 49,0-74,0 50,0-25,0-1,0 1,0-25,25 0,-25 0,49 25,26 0,-1 24,50 1,-25-25,1 0,-26-1,-24 26,-25-50,24 50,-24-50,0 24,24 26,-24-50,25 0,24 25,1 24,24-49,25 0,-25 0,75 0,-75 0,0 0,50 0,-25 0,0 0,0 0,0 0,25 0,-50 0,0 0,1 0,73 0,-49 0,25 0,-25 0,25 0,-50 0,50 0,-25 0,-25 0,50 0,0 0,-50 0,50 0,0 0,0 0,-1 0,-24 0,0 0,25 0,-74 0,24 0,0 0,-25 0,1 0,24 0,-49 0,24 0,-24 0,24 0,1 0,-51 0,51 0,-50 0,-25 0,24 0,-24-24,0-1,0 25,0-25,-24 25,-1-25,-50-24,26-26,-26 26,-49 24,-24-50,23 26,-23 49,48 0,-24 0,-24 0,48 0,-73 0,49 0,-25 0,25 0,0 0,25 0,24 0,1 0,24 0,-24 0,-1 0,-24 0,0 0,0 0,49 0,-24 0,-1-25,50 25,1 0,-1 0,-25-25,-24 25,-1 0,-24 0,0 0,25 0,-1 0,1 0,49 0,0-25,0 25,1 0,-1 0,-25 0,-24 0,-75 0,25 0,0 0,0-24,74 24,1 0,24 0,0 0,25-25,-25 25,0 0,-24 0,-1 0,25 0,1 0,-1 0,25 0,-25 0,0 0,25 25,0-25,-49 24,49-24,-25 25,0 0,25-25,-25 0,25 0,-25 0,0 0,25 0,0-25,0 0,0 25</inkml:trace>
</inkml:ink>
</file>

<file path=ppt/ink/ink3.xml><?xml version="1.0" encoding="utf-8"?>
<inkml:ink xmlns:inkml="http://www.w3.org/2003/InkML">
  <inkml:definitions>
    <inkml:context xml:id="ctx0">
      <inkml:inkSource xml:id="inkSrc0">
        <inkml:traceFormat>
          <inkml:channel name="X" type="integer" units="cm"/>
          <inkml:channel name="Y" type="integer" units="cm"/>
        </inkml:traceFormat>
        <inkml:channelProperties>
          <inkml:channelProperty channel="X" name="resolution" value="28.3464566929134" units="cm"/>
          <inkml:channelProperty channel="Y" name="resolution" value="28.3464566929134" units="cm"/>
        </inkml:channelProperties>
      </inkml:inkSource>
      <inkml:timestamp xml:id="ts0" timeString="2016-11-18T22:31:58"/>
    </inkml:context>
    <inkml:brush xml:id="br0">
      <inkml:brushProperty name="width" value="0.0970139999389648" units="cm"/>
      <inkml:brushProperty name="height" value="0.0970139999389648" units="cm"/>
      <inkml:brushProperty name="color" value="#ff0000"/>
      <inkml:brushProperty name="fitToCurve" value="1"/>
    </inkml:brush>
  </inkml:definitions>
  <inkml:trace contextRef="#ctx0" brushRef="#br0">7590 9351,'0'25,"0"0,0-25,-25 25,25 0,0-25,0 24,0 1,-24-25,-1 0,25 25,-50-25,50 25,-25-25,25 25,-24-25,-1 24,0 1,0-25,-24 50,24-50,-25 25,25 24,-24-49,24 25,-25 0,1 0,49 24,-75 1,75-1,-74-49,49 50,0-25,-24-25,49 50,-25-50,0 24,25-24,-25 25,25-25,-25 50,1-50,-26 74,25-49,0 0,1 49,24-49,-25 0,25 0,-25-25,0 24,25-24,-25 25,25 0,-24-25,-1 25,0 0,25-25,0 0,-25 24,0-24,25 0,-24 0,-1 0,0 0,0 25,-24-25,-1 25,0-25,-24 0,24 0,-49 0,49 0,-49 0,25 0,49 0,0 0,-24 0,49 0,-25 0,-25-25,1-24,-1 49,-24 0,-26-25,-24 0,50 25,0 0,-1 0,1 0,24 0,0 0,1 0,24 0,-25 0,26 0,-1 0,0 0,0 25,-24-25,-1 25,0 24,-24-49,49 0,-49 0,24 0,1 25,24-25,0 0,25 0,-25 25,0-25,-24 49,-1 1,-49 24,24-49,-49 50,50-1,0-24,24-1,0 1,1 0,24-26,-25 51,-24-26,24 1,26 0,-1-26,-25 26,50 24,0-24,0-25,0 24,0-24,0 0,0 0,25-25,0 49,24 26,-49-26,50 1,0 0,-26-1,26 26,0-50,-1 24,1 26,-1-51,26 1,24 25,0-25,1-25,48 24,-24-24,0 0,-49 0,-1 0,1 0,-51 0,26 0,0 0,-1 0,26-24,-1 24,0 0,26 0,-26 0,1 0,-1 0,0 0,1 0,-1 0,1 0,-1 0,25 0,-24 0,-26 0,26 0,-1 0,25 0,-24 0,-1 0,25 0,-24 0,24-25,-25-25,1 25,-1 25,1 0,24-24,-50-1,-24 0,50 25,-26-25,1-24,0 24,24-25,-49-24,24 49,1-25,-25 25,24 1,1 24,-25-75,24 26,-24 24,25-25,-1 1,1-1,0 0,24 1,-49-26,24 51,-24-51,50 50,-75-24,49-1,1-24,0 24,24-24,-49-26,0 26,-1 24,1 1,0-26,-25 26,0-26,0 26,0 24,0-25,0 26,0-1,0 0,0-25,0 26,0 24,0-50,0 25,0 25,0-25,0 1,0 24,0-25,-25 0,25 25,0-25,0 0,-25 25,25-24,0-26,0 25,-49 0,49 0,-25 1,-25-26,26 0,-1 26,-25-51,25 50,-24 1,24-26,-25 50,-24-50,24 26,25 24,-49-50,24 25,1 25,-50-49,49 24,0 0,1 0,24-24,-25 49,1-50,-1 50,-24-25,24-24,1 49,-1 0,0-25,-24 0,24 25,1-50,-1 50,-24-49,24 49,-49-25,49 25,-24 0,-25 0,24 0,1 0,-1 0,1 0,-1 0,1 0,0 0,-1 0,26 0,-51 0,26 0,-25 0,-25 0,25 0,-1 0,1 0,25 0,-1 0,26 0,24 0,-25 0,25 0,1 0,-26 0,50 0,-50 0,1 0,-1-25,1 50,-1-25,25 0,0 0,1 0,-1 0,-50 0,51 25,-26 0,0-25,1 0,-1 0,1 0,24 0,0 24,0-24,-25 0,50 25,-24-25,24 0,-25 0,-25 0,50 0,-49 25,49 25,-50-26,50 1,-50 25,26-1,-1-24,0 25,-49-1,49-24,0 25,0-25,25-1,-25 1,25 0,0-25,-49 25,24 0,25-1,0 1,-25 0,25-25,-25 25,1 24,24-24,0 0,0 0,-25 0,25-1,0-24,-25 25,25 0,0 0,0-25,0 25,0 0,0-1,0 1,0 0,0 0,0-25,0 25,0-25,0 24,0 1,0 0,0-25,0 25,0 0,0-1,0-24,0 25,0-25,0 25,0-25,0 25,0 0,0-1,0 1,0 0,0 25,0-50,0 24,0-24,0 25,0-25,0 25,0 0,0 0,0-1,0-24,25 50,-25-25,25 0,-25-1,0 1,0-25,0 25,0-25,0 0,0 25,0-25,24 0,-24 25,0-1,25-24,-25 25,25 0,0 25,-25-50,0 0,25 0,-25 24,0 1,0-25,24 50,-24-50,0 50,50-1,-25-98,0 49,-25 24,24-24,-24 25,0-25,0 25,25 0,-25 0,25-1,0 1,-25 0,0 0,0-25,0 25,0-1,0 1,49 50,1-26,24 26,1 49,74-50,-124-49,24 24,-49-49,0-24,0 24,0-25,0 0,25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8" name="Shape 128"/>
          <p:cNvSpPr/>
          <p:nvPr>
            <p:ph type="sldImg"/>
          </p:nvPr>
        </p:nvSpPr>
        <p:spPr>
          <a:xfrm>
            <a:off x="1143000" y="685800"/>
            <a:ext cx="4572000" cy="3429000"/>
          </a:xfrm>
          <a:prstGeom prst="rect">
            <a:avLst/>
          </a:prstGeom>
        </p:spPr>
        <p:txBody>
          <a:bodyPr/>
          <a:lstStyle/>
          <a:p/>
        </p:txBody>
      </p:sp>
      <p:sp>
        <p:nvSpPr>
          <p:cNvPr id="129" name="Shape 129"/>
          <p:cNvSpPr/>
          <p:nvPr>
            <p:ph type="body" sz="quarter" idx="1"/>
          </p:nvPr>
        </p:nvSpPr>
        <p:spPr>
          <a:xfrm>
            <a:off x="914400" y="4343400"/>
            <a:ext cx="5029200" cy="4114800"/>
          </a:xfrm>
          <a:prstGeom prst="rect">
            <a:avLst/>
          </a:prstGeom>
        </p:spPr>
        <p:txBody>
          <a:bodyPr/>
          <a:lstStyle/>
          <a:p/>
        </p:txBody>
      </p:sp>
    </p:spTree>
  </p:cSld>
  <p:clrMap bg1="lt1" tx1="dk1" bg2="lt2" tx2="dk2" accent1="accent1" accent2="accent2" accent3="accent3" accent4="accent4" accent5="accent5" accent6="accent6" hlink="hlink" folHlink="folHlink"/>
  <p:notesStyle>
    <a:lvl1pPr defTabSz="457200" latinLnBrk="0">
      <a:lnSpc>
        <a:spcPct val="118000"/>
      </a:lnSpc>
      <a:defRPr sz="2200">
        <a:latin typeface="Helvetica Neue"/>
        <a:ea typeface="Helvetica Neue"/>
        <a:cs typeface="Helvetica Neue"/>
        <a:sym typeface="Helvetica Neue"/>
      </a:defRPr>
    </a:lvl1pPr>
    <a:lvl2pPr indent="228600" defTabSz="457200" latinLnBrk="0">
      <a:lnSpc>
        <a:spcPct val="118000"/>
      </a:lnSpc>
      <a:defRPr sz="2200">
        <a:latin typeface="Helvetica Neue"/>
        <a:ea typeface="Helvetica Neue"/>
        <a:cs typeface="Helvetica Neue"/>
        <a:sym typeface="Helvetica Neue"/>
      </a:defRPr>
    </a:lvl2pPr>
    <a:lvl3pPr indent="457200" defTabSz="457200" latinLnBrk="0">
      <a:lnSpc>
        <a:spcPct val="118000"/>
      </a:lnSpc>
      <a:defRPr sz="2200">
        <a:latin typeface="Helvetica Neue"/>
        <a:ea typeface="Helvetica Neue"/>
        <a:cs typeface="Helvetica Neue"/>
        <a:sym typeface="Helvetica Neue"/>
      </a:defRPr>
    </a:lvl3pPr>
    <a:lvl4pPr indent="685800" defTabSz="457200" latinLnBrk="0">
      <a:lnSpc>
        <a:spcPct val="118000"/>
      </a:lnSpc>
      <a:defRPr sz="2200">
        <a:latin typeface="Helvetica Neue"/>
        <a:ea typeface="Helvetica Neue"/>
        <a:cs typeface="Helvetica Neue"/>
        <a:sym typeface="Helvetica Neue"/>
      </a:defRPr>
    </a:lvl4pPr>
    <a:lvl5pPr indent="914400" defTabSz="457200" latinLnBrk="0">
      <a:lnSpc>
        <a:spcPct val="118000"/>
      </a:lnSpc>
      <a:defRPr sz="2200">
        <a:latin typeface="Helvetica Neue"/>
        <a:ea typeface="Helvetica Neue"/>
        <a:cs typeface="Helvetica Neue"/>
        <a:sym typeface="Helvetica Neue"/>
      </a:defRPr>
    </a:lvl5pPr>
    <a:lvl6pPr indent="1143000" defTabSz="457200" latinLnBrk="0">
      <a:lnSpc>
        <a:spcPct val="118000"/>
      </a:lnSpc>
      <a:defRPr sz="2200">
        <a:latin typeface="Helvetica Neue"/>
        <a:ea typeface="Helvetica Neue"/>
        <a:cs typeface="Helvetica Neue"/>
        <a:sym typeface="Helvetica Neue"/>
      </a:defRPr>
    </a:lvl6pPr>
    <a:lvl7pPr indent="1371600" defTabSz="457200" latinLnBrk="0">
      <a:lnSpc>
        <a:spcPct val="118000"/>
      </a:lnSpc>
      <a:defRPr sz="2200">
        <a:latin typeface="Helvetica Neue"/>
        <a:ea typeface="Helvetica Neue"/>
        <a:cs typeface="Helvetica Neue"/>
        <a:sym typeface="Helvetica Neue"/>
      </a:defRPr>
    </a:lvl7pPr>
    <a:lvl8pPr indent="1600200" defTabSz="457200" latinLnBrk="0">
      <a:lnSpc>
        <a:spcPct val="118000"/>
      </a:lnSpc>
      <a:defRPr sz="2200">
        <a:latin typeface="Helvetica Neue"/>
        <a:ea typeface="Helvetica Neue"/>
        <a:cs typeface="Helvetica Neue"/>
        <a:sym typeface="Helvetica Neue"/>
      </a:defRPr>
    </a:lvl8pPr>
    <a:lvl9pPr indent="1828800" defTabSz="457200" latinLnBrk="0">
      <a:lnSpc>
        <a:spcPct val="118000"/>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0897" name="幻灯片图像占位符 102401"/>
          <p:cNvSpPr>
            <a:spLocks noRot="1" noTextEdit="1"/>
          </p:cNvSpPr>
          <p:nvPr>
            <p:ph type="sldImg"/>
          </p:nvPr>
        </p:nvSpPr>
        <p:spPr/>
      </p:sp>
      <p:sp>
        <p:nvSpPr>
          <p:cNvPr id="80898" name="文本占位符 102402"/>
          <p:cNvSpPr>
            <a:spLocks noGrp="1"/>
          </p:cNvSpPr>
          <p:nvPr>
            <p:ph type="body"/>
          </p:nvPr>
        </p:nvSpPr>
        <p:spPr/>
        <p:txBody>
          <a:bodyPr anchor="t"/>
          <a:p>
            <a:pPr lvl="0" indent="0"/>
            <a:endParaRPr lang="zh-CN" altLang="en-US" dirty="0"/>
          </a:p>
        </p:txBody>
      </p:sp>
      <p:sp>
        <p:nvSpPr>
          <p:cNvPr id="80899" name="灯片编号占位符 1"/>
          <p:cNvSpPr/>
          <p:nvPr>
            <p:ph type="sldNum" sz="quarter"/>
          </p:nvPr>
        </p:nvSpPr>
        <p:spPr>
          <a:xfrm>
            <a:off x="3884613" y="8685213"/>
            <a:ext cx="2971800" cy="457200"/>
          </a:xfrm>
          <a:prstGeom prst="rect">
            <a:avLst/>
          </a:prstGeom>
          <a:noFill/>
          <a:ln w="9525">
            <a:noFill/>
          </a:ln>
        </p:spPr>
        <p:txBody>
          <a:bodyPr anchor="b"/>
          <a:p>
            <a:pPr lvl="0" indent="0" algn="r"/>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标题与副标题">
    <p:spTree>
      <p:nvGrpSpPr>
        <p:cNvPr id="1" name=""/>
        <p:cNvGrpSpPr/>
        <p:nvPr/>
      </p:nvGrpSpPr>
      <p:grpSpPr>
        <a:xfrm>
          <a:off x="0" y="0"/>
          <a:ext cx="0" cy="0"/>
          <a:chOff x="0" y="0"/>
          <a:chExt cx="0" cy="0"/>
        </a:xfrm>
      </p:grpSpPr>
      <p:sp>
        <p:nvSpPr>
          <p:cNvPr id="13" name="Shape 13"/>
          <p:cNvSpPr/>
          <p:nvPr/>
        </p:nvSpPr>
        <p:spPr>
          <a:xfrm>
            <a:off x="508000" y="5181600"/>
            <a:ext cx="11988800" cy="0"/>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p>
        </p:txBody>
      </p:sp>
      <p:sp>
        <p:nvSpPr>
          <p:cNvPr id="14" name="Shape 14"/>
          <p:cNvSpPr/>
          <p:nvPr>
            <p:ph type="title" hasCustomPrompt="1"/>
          </p:nvPr>
        </p:nvSpPr>
        <p:spPr>
          <a:xfrm>
            <a:off x="508000" y="3009900"/>
            <a:ext cx="11988800" cy="2032000"/>
          </a:xfrm>
          <a:prstGeom prst="rect">
            <a:avLst/>
          </a:prstGeom>
        </p:spPr>
        <p:txBody>
          <a:bodyPr anchor="b"/>
          <a:lstStyle/>
          <a:p>
            <a:r>
              <a:t>标题文本</a:t>
            </a:r>
          </a:p>
        </p:txBody>
      </p:sp>
      <p:sp>
        <p:nvSpPr>
          <p:cNvPr id="15" name="Shape 15"/>
          <p:cNvSpPr/>
          <p:nvPr>
            <p:ph type="body" sz="quarter" idx="1" hasCustomPrompt="1"/>
          </p:nvPr>
        </p:nvSpPr>
        <p:spPr>
          <a:xfrm>
            <a:off x="508000" y="5562600"/>
            <a:ext cx="11988800" cy="825500"/>
          </a:xfrm>
          <a:prstGeom prst="rect">
            <a:avLst/>
          </a:prstGeom>
        </p:spPr>
        <p:txBody>
          <a:bodyPr anchor="t"/>
          <a:lstStyle>
            <a:lvl1pPr marL="0" indent="0">
              <a:lnSpc>
                <a:spcPct val="120000"/>
              </a:lnSpc>
              <a:spcBef>
                <a:spcPts val="0"/>
              </a:spcBef>
              <a:buSzTx/>
              <a:buNone/>
              <a:defRPr sz="2400"/>
            </a:lvl1pPr>
            <a:lvl2pPr marL="0" indent="228600">
              <a:lnSpc>
                <a:spcPct val="120000"/>
              </a:lnSpc>
              <a:spcBef>
                <a:spcPts val="0"/>
              </a:spcBef>
              <a:buSzTx/>
              <a:buNone/>
              <a:defRPr sz="2400"/>
            </a:lvl2pPr>
            <a:lvl3pPr marL="0" indent="457200">
              <a:lnSpc>
                <a:spcPct val="120000"/>
              </a:lnSpc>
              <a:spcBef>
                <a:spcPts val="0"/>
              </a:spcBef>
              <a:buSzTx/>
              <a:buNone/>
              <a:defRPr sz="2400"/>
            </a:lvl3pPr>
            <a:lvl4pPr marL="0" indent="685800">
              <a:lnSpc>
                <a:spcPct val="120000"/>
              </a:lnSpc>
              <a:spcBef>
                <a:spcPts val="0"/>
              </a:spcBef>
              <a:buSzTx/>
              <a:buNone/>
              <a:defRPr sz="2400"/>
            </a:lvl4pPr>
            <a:lvl5pPr marL="0" indent="914400">
              <a:lnSpc>
                <a:spcPct val="120000"/>
              </a:lnSpc>
              <a:spcBef>
                <a:spcPts val="0"/>
              </a:spcBef>
              <a:buSzTx/>
              <a:buNone/>
              <a:defRPr sz="2400"/>
            </a:lvl5pPr>
          </a:lstStyle>
          <a:p>
            <a:r>
              <a:t>正文级别 1</a:t>
            </a:r>
          </a:p>
          <a:p>
            <a:pPr lvl="1"/>
            <a:r>
              <a:t>正文级别 2</a:t>
            </a:r>
          </a:p>
          <a:p>
            <a:pPr lvl="2"/>
            <a:r>
              <a:t>正文级别 3</a:t>
            </a:r>
          </a:p>
          <a:p>
            <a:pPr lvl="3"/>
            <a:r>
              <a:t>正文级别 4</a:t>
            </a:r>
          </a:p>
          <a:p>
            <a:pPr lvl="4"/>
            <a:r>
              <a:t>正文级别 5</a:t>
            </a:r>
          </a:p>
        </p:txBody>
      </p:sp>
      <p:sp>
        <p:nvSpPr>
          <p:cNvPr id="16" name="Shape 16"/>
          <p:cNvSpPr/>
          <p:nvPr>
            <p:ph type="sldNum" sz="quarter" idx="2"/>
          </p:nvPr>
        </p:nvSpPr>
        <p:spPr>
          <a:xfrm>
            <a:off x="12154001" y="8763000"/>
            <a:ext cx="342901" cy="368300"/>
          </a:xfrm>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引文">
    <p:spTree>
      <p:nvGrpSpPr>
        <p:cNvPr id="1" name=""/>
        <p:cNvGrpSpPr/>
        <p:nvPr/>
      </p:nvGrpSpPr>
      <p:grpSpPr>
        <a:xfrm>
          <a:off x="0" y="0"/>
          <a:ext cx="0" cy="0"/>
          <a:chOff x="0" y="0"/>
          <a:chExt cx="0" cy="0"/>
        </a:xfrm>
      </p:grpSpPr>
      <p:sp>
        <p:nvSpPr>
          <p:cNvPr id="105" name="Shape 105"/>
          <p:cNvSpPr/>
          <p:nvPr>
            <p:ph type="body" sz="quarter" idx="13" hasCustomPrompt="1"/>
          </p:nvPr>
        </p:nvSpPr>
        <p:spPr>
          <a:xfrm>
            <a:off x="508000" y="5918200"/>
            <a:ext cx="11988800" cy="533400"/>
          </a:xfrm>
          <a:prstGeom prst="rect">
            <a:avLst/>
          </a:prstGeom>
        </p:spPr>
        <p:txBody>
          <a:bodyPr anchor="t">
            <a:spAutoFit/>
          </a:bodyPr>
          <a:lstStyle>
            <a:lvl1pPr marL="0" indent="0" algn="ctr">
              <a:lnSpc>
                <a:spcPct val="140000"/>
              </a:lnSpc>
              <a:spcBef>
                <a:spcPts val="0"/>
              </a:spcBef>
              <a:buSzTx/>
              <a:buNone/>
              <a:defRPr sz="3000" i="1">
                <a:solidFill>
                  <a:srgbClr val="9D9D9D"/>
                </a:solidFill>
              </a:defRPr>
            </a:lvl1pPr>
          </a:lstStyle>
          <a:p>
            <a:r>
              <a:t>–Johnny Appleseed</a:t>
            </a:r>
          </a:p>
        </p:txBody>
      </p:sp>
      <p:sp>
        <p:nvSpPr>
          <p:cNvPr id="106" name="Shape 106"/>
          <p:cNvSpPr/>
          <p:nvPr>
            <p:ph type="body" sz="quarter" idx="14" hasCustomPrompt="1"/>
          </p:nvPr>
        </p:nvSpPr>
        <p:spPr>
          <a:xfrm>
            <a:off x="1270000" y="4298950"/>
            <a:ext cx="10464800" cy="622300"/>
          </a:xfrm>
          <a:prstGeom prst="rect">
            <a:avLst/>
          </a:prstGeom>
        </p:spPr>
        <p:txBody>
          <a:bodyPr>
            <a:spAutoFit/>
          </a:bodyPr>
          <a:lstStyle>
            <a:lvl1pPr marL="0" indent="0" algn="ctr">
              <a:lnSpc>
                <a:spcPct val="120000"/>
              </a:lnSpc>
              <a:spcBef>
                <a:spcPts val="0"/>
              </a:spcBef>
              <a:buSzTx/>
              <a:buNone/>
              <a:defRPr sz="3600"/>
            </a:lvl1pPr>
          </a:lstStyle>
          <a:p>
            <a:r>
              <a:t>“在此键入引文。”</a:t>
            </a:r>
          </a:p>
        </p:txBody>
      </p:sp>
      <p:sp>
        <p:nvSpPr>
          <p:cNvPr id="107" name="Shape 107"/>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照片">
    <p:spTree>
      <p:nvGrpSpPr>
        <p:cNvPr id="1" name=""/>
        <p:cNvGrpSpPr/>
        <p:nvPr/>
      </p:nvGrpSpPr>
      <p:grpSpPr>
        <a:xfrm>
          <a:off x="0" y="0"/>
          <a:ext cx="0" cy="0"/>
          <a:chOff x="0" y="0"/>
          <a:chExt cx="0" cy="0"/>
        </a:xfrm>
      </p:grpSpPr>
      <p:sp>
        <p:nvSpPr>
          <p:cNvPr id="114" name="Shape 114"/>
          <p:cNvSpPr/>
          <p:nvPr>
            <p:ph type="pic" idx="13"/>
          </p:nvPr>
        </p:nvSpPr>
        <p:spPr>
          <a:xfrm>
            <a:off x="0" y="0"/>
            <a:ext cx="13004800" cy="9753600"/>
          </a:xfrm>
          <a:prstGeom prst="rect">
            <a:avLst/>
          </a:prstGeom>
        </p:spPr>
        <p:txBody>
          <a:bodyPr lIns="91439" tIns="45719" rIns="91439" bIns="45719" anchor="t">
            <a:noAutofit/>
          </a:bodyPr>
          <a:lstStyle/>
          <a:p/>
        </p:txBody>
      </p:sp>
      <p:sp>
        <p:nvSpPr>
          <p:cNvPr id="115" name="Shape 115"/>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
        <p:nvSpPr>
          <p:cNvPr id="122" name="Shape 122"/>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650240" y="8882098"/>
            <a:ext cx="3034453" cy="677333"/>
          </a:xfrm>
        </p:spPr>
        <p:txBody>
          <a:bodyPr/>
          <a:p>
            <a:pPr lvl="0" fontAlgn="base"/>
            <a:endParaRPr lang="zh-CN" altLang="en-US" strike="noStrike" noProof="1" dirty="0"/>
          </a:p>
        </p:txBody>
      </p:sp>
      <p:sp>
        <p:nvSpPr>
          <p:cNvPr id="5" name="页脚占位符 4"/>
          <p:cNvSpPr>
            <a:spLocks noGrp="1"/>
          </p:cNvSpPr>
          <p:nvPr>
            <p:ph type="ftr" sz="quarter" idx="11"/>
          </p:nvPr>
        </p:nvSpPr>
        <p:spPr>
          <a:xfrm>
            <a:off x="4443307" y="8882098"/>
            <a:ext cx="4118187" cy="677333"/>
          </a:xfrm>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28978" y="2384213"/>
            <a:ext cx="5951954" cy="6290169"/>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623869" y="2384213"/>
            <a:ext cx="5951954" cy="6290169"/>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a:xfrm>
            <a:off x="433493" y="8882098"/>
            <a:ext cx="3251200" cy="677333"/>
          </a:xfrm>
        </p:spPr>
        <p:txBody>
          <a:bodyPr/>
          <a:p>
            <a:pPr lvl="0" fontAlgn="base">
              <a:buClr>
                <a:srgbClr val="000000"/>
              </a:buClr>
            </a:pPr>
            <a:endParaRPr lang="zh-CN" altLang="en-US" strike="noStrike" noProof="1" dirty="0"/>
          </a:p>
        </p:txBody>
      </p:sp>
      <p:sp>
        <p:nvSpPr>
          <p:cNvPr id="6" name="页脚占位符 5"/>
          <p:cNvSpPr>
            <a:spLocks noGrp="1"/>
          </p:cNvSpPr>
          <p:nvPr>
            <p:ph type="ftr" sz="quarter" idx="11"/>
          </p:nvPr>
        </p:nvSpPr>
        <p:spPr>
          <a:xfrm>
            <a:off x="4443307" y="8882098"/>
            <a:ext cx="4118187" cy="677333"/>
          </a:xfrm>
        </p:spPr>
        <p:txBody>
          <a:bodyPr/>
          <a:p>
            <a:pPr lvl="0" fontAlgn="base">
              <a:buClr>
                <a:srgbClr val="000000"/>
              </a:buClr>
            </a:pPr>
            <a:endParaRPr lang="zh-CN" strike="noStrike" noProof="1" dirty="0"/>
          </a:p>
        </p:txBody>
      </p:sp>
      <p:sp>
        <p:nvSpPr>
          <p:cNvPr id="7" name="灯片编号占位符 6"/>
          <p:cNvSpPr>
            <a:spLocks noGrp="1"/>
          </p:cNvSpPr>
          <p:nvPr>
            <p:ph type="sldNum" sz="quarter" idx="12"/>
          </p:nvPr>
        </p:nvSpPr>
        <p:spPr/>
        <p:txBody>
          <a:bodyPr/>
          <a:p>
            <a:pPr lvl="0" fontAlgn="base">
              <a:buClr>
                <a:srgbClr val="000000"/>
              </a:buClr>
            </a:pPr>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照片 - 水平">
    <p:spTree>
      <p:nvGrpSpPr>
        <p:cNvPr id="1" name=""/>
        <p:cNvGrpSpPr/>
        <p:nvPr/>
      </p:nvGrpSpPr>
      <p:grpSpPr>
        <a:xfrm>
          <a:off x="0" y="0"/>
          <a:ext cx="0" cy="0"/>
          <a:chOff x="0" y="0"/>
          <a:chExt cx="0" cy="0"/>
        </a:xfrm>
      </p:grpSpPr>
      <p:sp>
        <p:nvSpPr>
          <p:cNvPr id="23" name="Shape 23"/>
          <p:cNvSpPr/>
          <p:nvPr>
            <p:ph type="pic" idx="13"/>
          </p:nvPr>
        </p:nvSpPr>
        <p:spPr>
          <a:xfrm>
            <a:off x="622300" y="1181100"/>
            <a:ext cx="11760200" cy="5676900"/>
          </a:xfrm>
          <a:prstGeom prst="rect">
            <a:avLst/>
          </a:prstGeom>
          <a:ln w="9525">
            <a:round/>
          </a:ln>
        </p:spPr>
        <p:txBody>
          <a:bodyPr lIns="91439" tIns="45719" rIns="91439" bIns="45719" anchor="t">
            <a:noAutofit/>
          </a:bodyPr>
          <a:lstStyle/>
          <a:p/>
        </p:txBody>
      </p:sp>
      <p:sp>
        <p:nvSpPr>
          <p:cNvPr id="24" name="Shape 24"/>
          <p:cNvSpPr/>
          <p:nvPr>
            <p:ph type="title" hasCustomPrompt="1"/>
          </p:nvPr>
        </p:nvSpPr>
        <p:spPr>
          <a:xfrm>
            <a:off x="508000" y="7099300"/>
            <a:ext cx="11988800" cy="1117600"/>
          </a:xfrm>
          <a:prstGeom prst="rect">
            <a:avLst/>
          </a:prstGeom>
        </p:spPr>
        <p:txBody>
          <a:bodyPr anchor="b"/>
          <a:lstStyle/>
          <a:p>
            <a:r>
              <a:t>标题文本</a:t>
            </a:r>
          </a:p>
        </p:txBody>
      </p:sp>
      <p:sp>
        <p:nvSpPr>
          <p:cNvPr id="25" name="Shape 25"/>
          <p:cNvSpPr/>
          <p:nvPr>
            <p:ph type="body" sz="quarter" idx="1" hasCustomPrompt="1"/>
          </p:nvPr>
        </p:nvSpPr>
        <p:spPr>
          <a:xfrm>
            <a:off x="508000" y="8267700"/>
            <a:ext cx="11988800" cy="838200"/>
          </a:xfrm>
          <a:prstGeom prst="rect">
            <a:avLst/>
          </a:prstGeom>
        </p:spPr>
        <p:txBody>
          <a:bodyPr anchor="t"/>
          <a:lstStyle>
            <a:lvl1pPr marL="0" indent="0">
              <a:lnSpc>
                <a:spcPct val="120000"/>
              </a:lnSpc>
              <a:spcBef>
                <a:spcPts val="0"/>
              </a:spcBef>
              <a:buSzTx/>
              <a:buNone/>
              <a:defRPr sz="2400"/>
            </a:lvl1pPr>
            <a:lvl2pPr marL="0" indent="228600">
              <a:lnSpc>
                <a:spcPct val="120000"/>
              </a:lnSpc>
              <a:spcBef>
                <a:spcPts val="0"/>
              </a:spcBef>
              <a:buSzTx/>
              <a:buNone/>
              <a:defRPr sz="2400"/>
            </a:lvl2pPr>
            <a:lvl3pPr marL="0" indent="457200">
              <a:lnSpc>
                <a:spcPct val="120000"/>
              </a:lnSpc>
              <a:spcBef>
                <a:spcPts val="0"/>
              </a:spcBef>
              <a:buSzTx/>
              <a:buNone/>
              <a:defRPr sz="2400"/>
            </a:lvl3pPr>
            <a:lvl4pPr marL="0" indent="685800">
              <a:lnSpc>
                <a:spcPct val="120000"/>
              </a:lnSpc>
              <a:spcBef>
                <a:spcPts val="0"/>
              </a:spcBef>
              <a:buSzTx/>
              <a:buNone/>
              <a:defRPr sz="2400"/>
            </a:lvl4pPr>
            <a:lvl5pPr marL="0" indent="914400">
              <a:lnSpc>
                <a:spcPct val="120000"/>
              </a:lnSpc>
              <a:spcBef>
                <a:spcPts val="0"/>
              </a:spcBef>
              <a:buSzTx/>
              <a:buNone/>
              <a:defRPr sz="2400"/>
            </a:lvl5pPr>
          </a:lstStyle>
          <a:p>
            <a:r>
              <a:t>正文级别 1</a:t>
            </a:r>
          </a:p>
          <a:p>
            <a:pPr lvl="1"/>
            <a:r>
              <a:t>正文级别 2</a:t>
            </a:r>
          </a:p>
          <a:p>
            <a:pPr lvl="2"/>
            <a:r>
              <a:t>正文级别 3</a:t>
            </a:r>
          </a:p>
          <a:p>
            <a:pPr lvl="3"/>
            <a:r>
              <a:t>正文级别 4</a:t>
            </a:r>
          </a:p>
          <a:p>
            <a:pPr lvl="4"/>
            <a:r>
              <a:t>正文级别 5</a:t>
            </a:r>
          </a:p>
        </p:txBody>
      </p:sp>
      <p:sp>
        <p:nvSpPr>
          <p:cNvPr id="26" name="Shape 26"/>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标题 - 居中">
    <p:spTree>
      <p:nvGrpSpPr>
        <p:cNvPr id="1" name=""/>
        <p:cNvGrpSpPr/>
        <p:nvPr/>
      </p:nvGrpSpPr>
      <p:grpSpPr>
        <a:xfrm>
          <a:off x="0" y="0"/>
          <a:ext cx="0" cy="0"/>
          <a:chOff x="0" y="0"/>
          <a:chExt cx="0" cy="0"/>
        </a:xfrm>
      </p:grpSpPr>
      <p:sp>
        <p:nvSpPr>
          <p:cNvPr id="33" name="Shape 33"/>
          <p:cNvSpPr/>
          <p:nvPr>
            <p:ph type="title" hasCustomPrompt="1"/>
          </p:nvPr>
        </p:nvSpPr>
        <p:spPr>
          <a:xfrm>
            <a:off x="508000" y="3860800"/>
            <a:ext cx="11988800" cy="2032000"/>
          </a:xfrm>
          <a:prstGeom prst="rect">
            <a:avLst/>
          </a:prstGeom>
        </p:spPr>
        <p:txBody>
          <a:bodyPr/>
          <a:lstStyle/>
          <a:p>
            <a:r>
              <a:t>标题文本</a:t>
            </a:r>
          </a:p>
        </p:txBody>
      </p:sp>
      <p:sp>
        <p:nvSpPr>
          <p:cNvPr id="34" name="Shape 34"/>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照片 - 垂直">
    <p:spTree>
      <p:nvGrpSpPr>
        <p:cNvPr id="1" name=""/>
        <p:cNvGrpSpPr/>
        <p:nvPr/>
      </p:nvGrpSpPr>
      <p:grpSpPr>
        <a:xfrm>
          <a:off x="0" y="0"/>
          <a:ext cx="0" cy="0"/>
          <a:chOff x="0" y="0"/>
          <a:chExt cx="0" cy="0"/>
        </a:xfrm>
      </p:grpSpPr>
      <p:sp>
        <p:nvSpPr>
          <p:cNvPr id="41" name="Shape 41"/>
          <p:cNvSpPr/>
          <p:nvPr>
            <p:ph type="pic" sz="half" idx="13"/>
          </p:nvPr>
        </p:nvSpPr>
        <p:spPr>
          <a:xfrm>
            <a:off x="6805519" y="981849"/>
            <a:ext cx="5575301" cy="7531101"/>
          </a:xfrm>
          <a:prstGeom prst="rect">
            <a:avLst/>
          </a:prstGeom>
          <a:ln w="9525">
            <a:round/>
          </a:ln>
        </p:spPr>
        <p:txBody>
          <a:bodyPr lIns="91439" tIns="45719" rIns="91439" bIns="45719" anchor="t">
            <a:noAutofit/>
          </a:bodyPr>
          <a:lstStyle/>
          <a:p/>
        </p:txBody>
      </p:sp>
      <p:sp>
        <p:nvSpPr>
          <p:cNvPr id="42" name="Shape 42"/>
          <p:cNvSpPr/>
          <p:nvPr>
            <p:ph type="title" hasCustomPrompt="1"/>
          </p:nvPr>
        </p:nvSpPr>
        <p:spPr>
          <a:xfrm>
            <a:off x="508000" y="2400300"/>
            <a:ext cx="5829300" cy="6070600"/>
          </a:xfrm>
          <a:prstGeom prst="rect">
            <a:avLst/>
          </a:prstGeom>
        </p:spPr>
        <p:txBody>
          <a:bodyPr anchor="t"/>
          <a:lstStyle/>
          <a:p>
            <a:r>
              <a:t>标题文本</a:t>
            </a:r>
          </a:p>
        </p:txBody>
      </p:sp>
      <p:sp>
        <p:nvSpPr>
          <p:cNvPr id="43" name="Shape 43"/>
          <p:cNvSpPr/>
          <p:nvPr>
            <p:ph type="body" sz="quarter" idx="1" hasCustomPrompt="1"/>
          </p:nvPr>
        </p:nvSpPr>
        <p:spPr>
          <a:xfrm>
            <a:off x="508000" y="1168400"/>
            <a:ext cx="5829300" cy="838200"/>
          </a:xfrm>
          <a:prstGeom prst="rect">
            <a:avLst/>
          </a:prstGeom>
        </p:spPr>
        <p:txBody>
          <a:bodyPr anchor="t"/>
          <a:lstStyle>
            <a:lvl1pPr marL="0" indent="0">
              <a:lnSpc>
                <a:spcPct val="120000"/>
              </a:lnSpc>
              <a:spcBef>
                <a:spcPts val="0"/>
              </a:spcBef>
              <a:buSzTx/>
              <a:buNone/>
              <a:defRPr sz="2400"/>
            </a:lvl1pPr>
            <a:lvl2pPr marL="0" indent="228600">
              <a:lnSpc>
                <a:spcPct val="120000"/>
              </a:lnSpc>
              <a:spcBef>
                <a:spcPts val="0"/>
              </a:spcBef>
              <a:buSzTx/>
              <a:buNone/>
              <a:defRPr sz="2400"/>
            </a:lvl2pPr>
            <a:lvl3pPr marL="0" indent="457200">
              <a:lnSpc>
                <a:spcPct val="120000"/>
              </a:lnSpc>
              <a:spcBef>
                <a:spcPts val="0"/>
              </a:spcBef>
              <a:buSzTx/>
              <a:buNone/>
              <a:defRPr sz="2400"/>
            </a:lvl3pPr>
            <a:lvl4pPr marL="0" indent="685800">
              <a:lnSpc>
                <a:spcPct val="120000"/>
              </a:lnSpc>
              <a:spcBef>
                <a:spcPts val="0"/>
              </a:spcBef>
              <a:buSzTx/>
              <a:buNone/>
              <a:defRPr sz="2400"/>
            </a:lvl4pPr>
            <a:lvl5pPr marL="0" indent="914400">
              <a:lnSpc>
                <a:spcPct val="120000"/>
              </a:lnSpc>
              <a:spcBef>
                <a:spcPts val="0"/>
              </a:spcBef>
              <a:buSzTx/>
              <a:buNone/>
              <a:defRPr sz="2400"/>
            </a:lvl5pPr>
          </a:lstStyle>
          <a:p>
            <a:r>
              <a:t>正文级别 1</a:t>
            </a:r>
          </a:p>
          <a:p>
            <a:pPr lvl="1"/>
            <a:r>
              <a:t>正文级别 2</a:t>
            </a:r>
          </a:p>
          <a:p>
            <a:pPr lvl="2"/>
            <a:r>
              <a:t>正文级别 3</a:t>
            </a:r>
          </a:p>
          <a:p>
            <a:pPr lvl="3"/>
            <a:r>
              <a:t>正文级别 4</a:t>
            </a:r>
          </a:p>
          <a:p>
            <a:pPr lvl="4"/>
            <a:r>
              <a:t>正文级别 5</a:t>
            </a:r>
          </a:p>
        </p:txBody>
      </p:sp>
      <p:sp>
        <p:nvSpPr>
          <p:cNvPr id="44" name="Shape 44"/>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showMasterSp="0">
  <p:cSld name="标题 - 顶部对齐">
    <p:spTree>
      <p:nvGrpSpPr>
        <p:cNvPr id="1" name=""/>
        <p:cNvGrpSpPr/>
        <p:nvPr/>
      </p:nvGrpSpPr>
      <p:grpSpPr>
        <a:xfrm>
          <a:off x="0" y="0"/>
          <a:ext cx="0" cy="0"/>
          <a:chOff x="0" y="0"/>
          <a:chExt cx="0" cy="0"/>
        </a:xfrm>
      </p:grpSpPr>
      <p:sp>
        <p:nvSpPr>
          <p:cNvPr id="51" name="Shape 51"/>
          <p:cNvSpPr/>
          <p:nvPr/>
        </p:nvSpPr>
        <p:spPr>
          <a:xfrm>
            <a:off x="508000" y="2578100"/>
            <a:ext cx="11997292" cy="0"/>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p>
        </p:txBody>
      </p:sp>
      <p:sp>
        <p:nvSpPr>
          <p:cNvPr id="52" name="Shape 52"/>
          <p:cNvSpPr/>
          <p:nvPr/>
        </p:nvSpPr>
        <p:spPr>
          <a:xfrm flipV="1">
            <a:off x="508000" y="9245597"/>
            <a:ext cx="11988800" cy="3"/>
          </a:xfrm>
          <a:prstGeom prst="line">
            <a:avLst/>
          </a:prstGeom>
          <a:ln w="762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p>
        </p:txBody>
      </p:sp>
      <p:sp>
        <p:nvSpPr>
          <p:cNvPr id="53" name="Shape 53"/>
          <p:cNvSpPr/>
          <p:nvPr/>
        </p:nvSpPr>
        <p:spPr>
          <a:xfrm flipV="1">
            <a:off x="508000" y="508000"/>
            <a:ext cx="11988800" cy="1"/>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p>
        </p:txBody>
      </p:sp>
      <p:sp>
        <p:nvSpPr>
          <p:cNvPr id="54" name="Shape 54"/>
          <p:cNvSpPr/>
          <p:nvPr>
            <p:ph type="title" hasCustomPrompt="1"/>
          </p:nvPr>
        </p:nvSpPr>
        <p:spPr>
          <a:prstGeom prst="rect">
            <a:avLst/>
          </a:prstGeom>
        </p:spPr>
        <p:txBody>
          <a:bodyPr/>
          <a:lstStyle/>
          <a:p>
            <a:r>
              <a:t>标题文本</a:t>
            </a:r>
          </a:p>
        </p:txBody>
      </p:sp>
      <p:sp>
        <p:nvSpPr>
          <p:cNvPr id="55" name="Shape 55"/>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showMasterSp="0">
  <p:cSld name="标题与项目符号">
    <p:spTree>
      <p:nvGrpSpPr>
        <p:cNvPr id="1" name=""/>
        <p:cNvGrpSpPr/>
        <p:nvPr/>
      </p:nvGrpSpPr>
      <p:grpSpPr>
        <a:xfrm>
          <a:off x="0" y="0"/>
          <a:ext cx="0" cy="0"/>
          <a:chOff x="0" y="0"/>
          <a:chExt cx="0" cy="0"/>
        </a:xfrm>
      </p:grpSpPr>
      <p:sp>
        <p:nvSpPr>
          <p:cNvPr id="62" name="Shape 62"/>
          <p:cNvSpPr/>
          <p:nvPr/>
        </p:nvSpPr>
        <p:spPr>
          <a:xfrm>
            <a:off x="508000" y="2578100"/>
            <a:ext cx="11988800" cy="0"/>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p>
        </p:txBody>
      </p:sp>
      <p:sp>
        <p:nvSpPr>
          <p:cNvPr id="63" name="Shape 63"/>
          <p:cNvSpPr/>
          <p:nvPr/>
        </p:nvSpPr>
        <p:spPr>
          <a:xfrm flipV="1">
            <a:off x="508000" y="9245597"/>
            <a:ext cx="11988800" cy="3"/>
          </a:xfrm>
          <a:prstGeom prst="line">
            <a:avLst/>
          </a:prstGeom>
          <a:ln w="762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p>
        </p:txBody>
      </p:sp>
      <p:sp>
        <p:nvSpPr>
          <p:cNvPr id="64" name="Shape 64"/>
          <p:cNvSpPr/>
          <p:nvPr/>
        </p:nvSpPr>
        <p:spPr>
          <a:xfrm flipV="1">
            <a:off x="508000" y="508000"/>
            <a:ext cx="11988800" cy="1"/>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p>
        </p:txBody>
      </p:sp>
      <p:sp>
        <p:nvSpPr>
          <p:cNvPr id="65" name="Shape 65"/>
          <p:cNvSpPr/>
          <p:nvPr>
            <p:ph type="title" hasCustomPrompt="1"/>
          </p:nvPr>
        </p:nvSpPr>
        <p:spPr>
          <a:prstGeom prst="rect">
            <a:avLst/>
          </a:prstGeom>
        </p:spPr>
        <p:txBody>
          <a:bodyPr/>
          <a:lstStyle/>
          <a:p>
            <a:r>
              <a:t>标题文本</a:t>
            </a:r>
          </a:p>
        </p:txBody>
      </p:sp>
      <p:sp>
        <p:nvSpPr>
          <p:cNvPr id="66" name="Shape 66"/>
          <p:cNvSpPr/>
          <p:nvPr>
            <p:ph type="body" idx="1" hasCustomPrompt="1"/>
          </p:nvPr>
        </p:nvSpPr>
        <p:spPr>
          <a:xfrm>
            <a:off x="508000" y="3035300"/>
            <a:ext cx="11988800" cy="5727700"/>
          </a:xfrm>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r>
              <a:t>正文级别 1</a:t>
            </a:r>
          </a:p>
          <a:p>
            <a:pPr lvl="1"/>
            <a:r>
              <a:t>正文级别 2</a:t>
            </a:r>
          </a:p>
          <a:p>
            <a:pPr lvl="2"/>
            <a:r>
              <a:t>正文级别 3</a:t>
            </a:r>
          </a:p>
          <a:p>
            <a:pPr lvl="3"/>
            <a:r>
              <a:t>正文级别 4</a:t>
            </a:r>
          </a:p>
          <a:p>
            <a:pPr lvl="4"/>
            <a:r>
              <a:t>正文级别 5</a:t>
            </a:r>
          </a:p>
        </p:txBody>
      </p:sp>
      <p:sp>
        <p:nvSpPr>
          <p:cNvPr id="67" name="Shape 67"/>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showMasterSp="0">
  <p:cSld name="标题、项目符号与照片">
    <p:spTree>
      <p:nvGrpSpPr>
        <p:cNvPr id="1" name=""/>
        <p:cNvGrpSpPr/>
        <p:nvPr/>
      </p:nvGrpSpPr>
      <p:grpSpPr>
        <a:xfrm>
          <a:off x="0" y="0"/>
          <a:ext cx="0" cy="0"/>
          <a:chOff x="0" y="0"/>
          <a:chExt cx="0" cy="0"/>
        </a:xfrm>
      </p:grpSpPr>
      <p:sp>
        <p:nvSpPr>
          <p:cNvPr id="74" name="Shape 74"/>
          <p:cNvSpPr/>
          <p:nvPr/>
        </p:nvSpPr>
        <p:spPr>
          <a:xfrm>
            <a:off x="508000" y="2578100"/>
            <a:ext cx="11988800" cy="0"/>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p>
        </p:txBody>
      </p:sp>
      <p:sp>
        <p:nvSpPr>
          <p:cNvPr id="75" name="Shape 75"/>
          <p:cNvSpPr/>
          <p:nvPr/>
        </p:nvSpPr>
        <p:spPr>
          <a:xfrm flipV="1">
            <a:off x="508000" y="9245597"/>
            <a:ext cx="11988800" cy="3"/>
          </a:xfrm>
          <a:prstGeom prst="line">
            <a:avLst/>
          </a:prstGeom>
          <a:ln w="762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p>
        </p:txBody>
      </p:sp>
      <p:sp>
        <p:nvSpPr>
          <p:cNvPr id="76" name="Shape 76"/>
          <p:cNvSpPr/>
          <p:nvPr/>
        </p:nvSpPr>
        <p:spPr>
          <a:xfrm flipV="1">
            <a:off x="508000" y="508000"/>
            <a:ext cx="11988800" cy="1"/>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p>
        </p:txBody>
      </p:sp>
      <p:sp>
        <p:nvSpPr>
          <p:cNvPr id="77" name="Shape 77"/>
          <p:cNvSpPr/>
          <p:nvPr>
            <p:ph type="pic" sz="half" idx="13"/>
          </p:nvPr>
        </p:nvSpPr>
        <p:spPr>
          <a:xfrm>
            <a:off x="620619" y="2994799"/>
            <a:ext cx="5524501" cy="5524501"/>
          </a:xfrm>
          <a:prstGeom prst="rect">
            <a:avLst/>
          </a:prstGeom>
          <a:ln w="9525">
            <a:round/>
          </a:ln>
        </p:spPr>
        <p:txBody>
          <a:bodyPr lIns="91439" tIns="45719" rIns="91439" bIns="45719" anchor="t">
            <a:noAutofit/>
          </a:bodyPr>
          <a:lstStyle/>
          <a:p/>
        </p:txBody>
      </p:sp>
      <p:sp>
        <p:nvSpPr>
          <p:cNvPr id="78" name="Shape 78"/>
          <p:cNvSpPr/>
          <p:nvPr>
            <p:ph type="title" hasCustomPrompt="1"/>
          </p:nvPr>
        </p:nvSpPr>
        <p:spPr>
          <a:prstGeom prst="rect">
            <a:avLst/>
          </a:prstGeom>
        </p:spPr>
        <p:txBody>
          <a:bodyPr/>
          <a:lstStyle/>
          <a:p>
            <a:r>
              <a:t>标题文本</a:t>
            </a:r>
          </a:p>
        </p:txBody>
      </p:sp>
      <p:sp>
        <p:nvSpPr>
          <p:cNvPr id="79" name="Shape 79"/>
          <p:cNvSpPr/>
          <p:nvPr>
            <p:ph type="body" sz="half" idx="1" hasCustomPrompt="1"/>
          </p:nvPr>
        </p:nvSpPr>
        <p:spPr>
          <a:xfrm>
            <a:off x="6781800" y="2971800"/>
            <a:ext cx="5727700" cy="5524500"/>
          </a:xfrm>
          <a:prstGeom prst="rect">
            <a:avLst/>
          </a:prstGeom>
        </p:spPr>
        <p:txBody>
          <a:bodyPr/>
          <a:lstStyle>
            <a:lvl1pPr marL="368300" indent="-368300">
              <a:spcBef>
                <a:spcPts val="3200"/>
              </a:spcBef>
              <a:buSzPct val="30000"/>
              <a:buBlip>
                <a:blip r:embed="rId2"/>
              </a:buBlip>
              <a:defRPr sz="3000"/>
            </a:lvl1pPr>
            <a:lvl2pPr marL="736600" indent="-368300">
              <a:spcBef>
                <a:spcPts val="3200"/>
              </a:spcBef>
              <a:buSzPct val="30000"/>
              <a:buBlip>
                <a:blip r:embed="rId2"/>
              </a:buBlip>
              <a:defRPr sz="3000"/>
            </a:lvl2pPr>
            <a:lvl3pPr marL="1104900" indent="-368300">
              <a:spcBef>
                <a:spcPts val="3200"/>
              </a:spcBef>
              <a:buSzPct val="30000"/>
              <a:buBlip>
                <a:blip r:embed="rId2"/>
              </a:buBlip>
              <a:defRPr sz="3000"/>
            </a:lvl3pPr>
            <a:lvl4pPr marL="1473200" indent="-368300">
              <a:spcBef>
                <a:spcPts val="3200"/>
              </a:spcBef>
              <a:buSzPct val="30000"/>
              <a:buBlip>
                <a:blip r:embed="rId2"/>
              </a:buBlip>
              <a:defRPr sz="3000"/>
            </a:lvl4pPr>
            <a:lvl5pPr marL="1841500" indent="-368300">
              <a:spcBef>
                <a:spcPts val="3200"/>
              </a:spcBef>
              <a:buSzPct val="30000"/>
              <a:buBlip>
                <a:blip r:embed="rId2"/>
              </a:buBlip>
              <a:defRPr sz="3000"/>
            </a:lvl5pPr>
          </a:lstStyle>
          <a:p>
            <a:r>
              <a:t>正文级别 1</a:t>
            </a:r>
          </a:p>
          <a:p>
            <a:pPr lvl="1"/>
            <a:r>
              <a:t>正文级别 2</a:t>
            </a:r>
          </a:p>
          <a:p>
            <a:pPr lvl="2"/>
            <a:r>
              <a:t>正文级别 3</a:t>
            </a:r>
          </a:p>
          <a:p>
            <a:pPr lvl="3"/>
            <a:r>
              <a:t>正文级别 4</a:t>
            </a:r>
          </a:p>
          <a:p>
            <a:pPr lvl="4"/>
            <a:r>
              <a:t>正文级别 5</a:t>
            </a:r>
          </a:p>
        </p:txBody>
      </p:sp>
      <p:sp>
        <p:nvSpPr>
          <p:cNvPr id="80" name="Shape 80"/>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项目符号">
    <p:spTree>
      <p:nvGrpSpPr>
        <p:cNvPr id="1" name=""/>
        <p:cNvGrpSpPr/>
        <p:nvPr/>
      </p:nvGrpSpPr>
      <p:grpSpPr>
        <a:xfrm>
          <a:off x="0" y="0"/>
          <a:ext cx="0" cy="0"/>
          <a:chOff x="0" y="0"/>
          <a:chExt cx="0" cy="0"/>
        </a:xfrm>
      </p:grpSpPr>
      <p:sp>
        <p:nvSpPr>
          <p:cNvPr id="87" name="Shape 87"/>
          <p:cNvSpPr/>
          <p:nvPr>
            <p:ph type="body" idx="1" hasCustomPrompt="1"/>
          </p:nvPr>
        </p:nvSpPr>
        <p:spPr>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r>
              <a:t>正文级别 1</a:t>
            </a:r>
          </a:p>
          <a:p>
            <a:pPr lvl="1"/>
            <a:r>
              <a:t>正文级别 2</a:t>
            </a:r>
          </a:p>
          <a:p>
            <a:pPr lvl="2"/>
            <a:r>
              <a:t>正文级别 3</a:t>
            </a:r>
          </a:p>
          <a:p>
            <a:pPr lvl="3"/>
            <a:r>
              <a:t>正文级别 4</a:t>
            </a:r>
          </a:p>
          <a:p>
            <a:pPr lvl="4"/>
            <a:r>
              <a:t>正文级别 5</a:t>
            </a:r>
          </a:p>
        </p:txBody>
      </p:sp>
      <p:sp>
        <p:nvSpPr>
          <p:cNvPr id="88" name="Shape 88"/>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照片 - 3 联">
    <p:spTree>
      <p:nvGrpSpPr>
        <p:cNvPr id="1" name=""/>
        <p:cNvGrpSpPr/>
        <p:nvPr/>
      </p:nvGrpSpPr>
      <p:grpSpPr>
        <a:xfrm>
          <a:off x="0" y="0"/>
          <a:ext cx="0" cy="0"/>
          <a:chOff x="0" y="0"/>
          <a:chExt cx="0" cy="0"/>
        </a:xfrm>
      </p:grpSpPr>
      <p:sp>
        <p:nvSpPr>
          <p:cNvPr id="95" name="Shape 95"/>
          <p:cNvSpPr/>
          <p:nvPr>
            <p:ph type="pic" sz="quarter" idx="13"/>
          </p:nvPr>
        </p:nvSpPr>
        <p:spPr>
          <a:xfrm>
            <a:off x="6654800" y="977900"/>
            <a:ext cx="5727700" cy="3606800"/>
          </a:xfrm>
          <a:prstGeom prst="rect">
            <a:avLst/>
          </a:prstGeom>
          <a:ln w="9525">
            <a:round/>
          </a:ln>
        </p:spPr>
        <p:txBody>
          <a:bodyPr lIns="91439" tIns="45719" rIns="91439" bIns="45719" anchor="t">
            <a:noAutofit/>
          </a:bodyPr>
          <a:lstStyle/>
          <a:p/>
        </p:txBody>
      </p:sp>
      <p:sp>
        <p:nvSpPr>
          <p:cNvPr id="96" name="Shape 96"/>
          <p:cNvSpPr/>
          <p:nvPr>
            <p:ph type="pic" sz="quarter" idx="14"/>
          </p:nvPr>
        </p:nvSpPr>
        <p:spPr>
          <a:xfrm>
            <a:off x="6654800" y="5003800"/>
            <a:ext cx="5727700" cy="3644900"/>
          </a:xfrm>
          <a:prstGeom prst="rect">
            <a:avLst/>
          </a:prstGeom>
          <a:ln w="9525">
            <a:round/>
          </a:ln>
        </p:spPr>
        <p:txBody>
          <a:bodyPr lIns="91439" tIns="45719" rIns="91439" bIns="45719" anchor="t">
            <a:noAutofit/>
          </a:bodyPr>
          <a:lstStyle/>
          <a:p/>
        </p:txBody>
      </p:sp>
      <p:sp>
        <p:nvSpPr>
          <p:cNvPr id="97" name="Shape 97"/>
          <p:cNvSpPr/>
          <p:nvPr>
            <p:ph type="pic" sz="half" idx="15"/>
          </p:nvPr>
        </p:nvSpPr>
        <p:spPr>
          <a:xfrm>
            <a:off x="620619" y="975499"/>
            <a:ext cx="5575301" cy="7670801"/>
          </a:xfrm>
          <a:prstGeom prst="rect">
            <a:avLst/>
          </a:prstGeom>
          <a:ln w="9525">
            <a:round/>
          </a:ln>
        </p:spPr>
        <p:txBody>
          <a:bodyPr lIns="91439" tIns="45719" rIns="91439" bIns="45719" anchor="t">
            <a:noAutofit/>
          </a:bodyPr>
          <a:lstStyle/>
          <a:p/>
        </p:txBody>
      </p:sp>
      <p:sp>
        <p:nvSpPr>
          <p:cNvPr id="98" name="Shape 98"/>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image" Target="../media/image1.png"/><Relationship Id="rId15" Type="http://schemas.openxmlformats.org/officeDocument/2006/relationships/image" Target="../media/image2.jpe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5"/>
          <a:srcRect/>
          <a:tile tx="0" ty="0" sx="100000" sy="100000" flip="none" algn="tl"/>
        </a:blipFill>
        <a:effectLst/>
      </p:bgPr>
    </p:bg>
    <p:spTree>
      <p:nvGrpSpPr>
        <p:cNvPr id="1" name=""/>
        <p:cNvGrpSpPr/>
        <p:nvPr/>
      </p:nvGrpSpPr>
      <p:grpSpPr>
        <a:xfrm>
          <a:off x="0" y="0"/>
          <a:ext cx="0" cy="0"/>
          <a:chOff x="0" y="0"/>
          <a:chExt cx="0" cy="0"/>
        </a:xfrm>
      </p:grpSpPr>
      <p:sp>
        <p:nvSpPr>
          <p:cNvPr id="2" name="Shape 2"/>
          <p:cNvSpPr/>
          <p:nvPr/>
        </p:nvSpPr>
        <p:spPr>
          <a:xfrm flipV="1">
            <a:off x="508000" y="9245597"/>
            <a:ext cx="11988800" cy="3"/>
          </a:xfrm>
          <a:prstGeom prst="line">
            <a:avLst/>
          </a:prstGeom>
          <a:ln w="762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p>
        </p:txBody>
      </p:sp>
      <p:sp>
        <p:nvSpPr>
          <p:cNvPr id="3" name="Shape 3"/>
          <p:cNvSpPr/>
          <p:nvPr/>
        </p:nvSpPr>
        <p:spPr>
          <a:xfrm flipV="1">
            <a:off x="508000" y="508000"/>
            <a:ext cx="11988800" cy="1"/>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p>
        </p:txBody>
      </p:sp>
      <p:sp>
        <p:nvSpPr>
          <p:cNvPr id="4" name="Shape 4"/>
          <p:cNvSpPr/>
          <p:nvPr>
            <p:ph type="body" idx="1"/>
          </p:nvPr>
        </p:nvSpPr>
        <p:spPr>
          <a:xfrm>
            <a:off x="508000" y="977900"/>
            <a:ext cx="11988800" cy="7785100"/>
          </a:xfrm>
          <a:prstGeom prst="rect">
            <a:avLst/>
          </a:prstGeom>
          <a:ln w="12700">
            <a:miter lim="400000"/>
          </a:ln>
        </p:spPr>
        <p:txBody>
          <a:bodyPr lIns="50800" tIns="50800" rIns="50800" bIns="50800" anchor="ctr">
            <a:normAutofit/>
          </a:bodyPr>
          <a:lstStyle>
            <a:lvl1pPr>
              <a:buBlip>
                <a:blip r:embed="rId16"/>
              </a:buBlip>
            </a:lvl1pPr>
            <a:lvl2pPr>
              <a:buBlip>
                <a:blip r:embed="rId16"/>
              </a:buBlip>
            </a:lvl2pPr>
            <a:lvl3pPr>
              <a:buBlip>
                <a:blip r:embed="rId16"/>
              </a:buBlip>
            </a:lvl3pPr>
            <a:lvl4pPr>
              <a:buBlip>
                <a:blip r:embed="rId16"/>
              </a:buBlip>
            </a:lvl4pPr>
            <a:lvl5pPr>
              <a:buBlip>
                <a:blip r:embed="rId16"/>
              </a:buBlip>
            </a:lvl5pPr>
          </a:lstStyle>
          <a:p>
            <a:r>
              <a:t>正文级别 1</a:t>
            </a:r>
          </a:p>
          <a:p>
            <a:pPr lvl="1"/>
            <a:r>
              <a:t>正文级别 2</a:t>
            </a:r>
          </a:p>
          <a:p>
            <a:pPr lvl="2"/>
            <a:r>
              <a:t>正文级别 3</a:t>
            </a:r>
          </a:p>
          <a:p>
            <a:pPr lvl="3"/>
            <a:r>
              <a:t>正文级别 4</a:t>
            </a:r>
          </a:p>
          <a:p>
            <a:pPr lvl="4"/>
            <a:r>
              <a:t>正文级别 5</a:t>
            </a:r>
          </a:p>
        </p:txBody>
      </p:sp>
      <p:sp>
        <p:nvSpPr>
          <p:cNvPr id="5" name="Shape 5"/>
          <p:cNvSpPr/>
          <p:nvPr>
            <p:ph type="title"/>
          </p:nvPr>
        </p:nvSpPr>
        <p:spPr>
          <a:xfrm>
            <a:off x="508000" y="596900"/>
            <a:ext cx="11988800" cy="1905000"/>
          </a:xfrm>
          <a:prstGeom prst="rect">
            <a:avLst/>
          </a:prstGeom>
          <a:ln w="12700">
            <a:miter lim="400000"/>
          </a:ln>
        </p:spPr>
        <p:txBody>
          <a:bodyPr lIns="50800" tIns="50800" rIns="50800" bIns="50800" anchor="ctr">
            <a:normAutofit/>
          </a:bodyPr>
          <a:lstStyle/>
          <a:p>
            <a:r>
              <a:t>标题文本</a:t>
            </a:r>
          </a:p>
        </p:txBody>
      </p:sp>
      <p:sp>
        <p:nvSpPr>
          <p:cNvPr id="6" name="Shape 6"/>
          <p:cNvSpPr/>
          <p:nvPr>
            <p:ph type="sldNum" sz="quarter" idx="2"/>
          </p:nvPr>
        </p:nvSpPr>
        <p:spPr>
          <a:xfrm>
            <a:off x="12166701" y="8763000"/>
            <a:ext cx="342901" cy="368300"/>
          </a:xfrm>
          <a:prstGeom prst="rect">
            <a:avLst/>
          </a:prstGeom>
          <a:ln w="12700">
            <a:miter lim="400000"/>
          </a:ln>
        </p:spPr>
        <p:txBody>
          <a:bodyPr wrap="none" lIns="50800" tIns="50800" rIns="50800" bIns="50800">
            <a:spAutoFit/>
          </a:bodyPr>
          <a:lstStyle>
            <a:lvl1pPr>
              <a:defRPr sz="1800"/>
            </a:lvl1pPr>
          </a:lstStyle>
          <a:p>
            <a:fld id="{86CB4B4D-7CA3-9044-876B-883B54F8677D}" type="slidenum">
              <a:rPr/>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spd="med"/>
  <p:txStyles>
    <p:titleStyle>
      <a:lvl1pPr marL="0" marR="0" indent="0" algn="l" defTabSz="584200" rtl="0" latinLnBrk="0">
        <a:lnSpc>
          <a:spcPct val="90000"/>
        </a:lnSpc>
        <a:spcBef>
          <a:spcPts val="0"/>
        </a:spcBef>
        <a:spcAft>
          <a:spcPts val="0"/>
        </a:spcAft>
        <a:buClrTx/>
        <a:buSzTx/>
        <a:buFontTx/>
        <a:buNone/>
        <a:defRPr sz="6400" b="0" i="0" u="none" strike="noStrike" cap="all" spc="0" baseline="0">
          <a:ln>
            <a:noFill/>
          </a:ln>
          <a:solidFill>
            <a:srgbClr val="606060"/>
          </a:solidFill>
          <a:uFillTx/>
          <a:latin typeface="+mj-lt"/>
          <a:ea typeface="+mj-ea"/>
          <a:cs typeface="+mj-cs"/>
          <a:sym typeface="Gill Sans Light"/>
        </a:defRPr>
      </a:lvl1pPr>
      <a:lvl2pPr marL="0" marR="0" indent="228600" algn="l" defTabSz="584200" rtl="0" latinLnBrk="0">
        <a:lnSpc>
          <a:spcPct val="90000"/>
        </a:lnSpc>
        <a:spcBef>
          <a:spcPts val="0"/>
        </a:spcBef>
        <a:spcAft>
          <a:spcPts val="0"/>
        </a:spcAft>
        <a:buClrTx/>
        <a:buSzTx/>
        <a:buFontTx/>
        <a:buNone/>
        <a:defRPr sz="6400" b="0" i="0" u="none" strike="noStrike" cap="all" spc="0" baseline="0">
          <a:ln>
            <a:noFill/>
          </a:ln>
          <a:solidFill>
            <a:srgbClr val="606060"/>
          </a:solidFill>
          <a:uFillTx/>
          <a:latin typeface="+mj-lt"/>
          <a:ea typeface="+mj-ea"/>
          <a:cs typeface="+mj-cs"/>
          <a:sym typeface="Gill Sans Light"/>
        </a:defRPr>
      </a:lvl2pPr>
      <a:lvl3pPr marL="0" marR="0" indent="457200" algn="l" defTabSz="584200" rtl="0" latinLnBrk="0">
        <a:lnSpc>
          <a:spcPct val="90000"/>
        </a:lnSpc>
        <a:spcBef>
          <a:spcPts val="0"/>
        </a:spcBef>
        <a:spcAft>
          <a:spcPts val="0"/>
        </a:spcAft>
        <a:buClrTx/>
        <a:buSzTx/>
        <a:buFontTx/>
        <a:buNone/>
        <a:defRPr sz="6400" b="0" i="0" u="none" strike="noStrike" cap="all" spc="0" baseline="0">
          <a:ln>
            <a:noFill/>
          </a:ln>
          <a:solidFill>
            <a:srgbClr val="606060"/>
          </a:solidFill>
          <a:uFillTx/>
          <a:latin typeface="+mj-lt"/>
          <a:ea typeface="+mj-ea"/>
          <a:cs typeface="+mj-cs"/>
          <a:sym typeface="Gill Sans Light"/>
        </a:defRPr>
      </a:lvl3pPr>
      <a:lvl4pPr marL="0" marR="0" indent="685800" algn="l" defTabSz="584200" rtl="0" latinLnBrk="0">
        <a:lnSpc>
          <a:spcPct val="90000"/>
        </a:lnSpc>
        <a:spcBef>
          <a:spcPts val="0"/>
        </a:spcBef>
        <a:spcAft>
          <a:spcPts val="0"/>
        </a:spcAft>
        <a:buClrTx/>
        <a:buSzTx/>
        <a:buFontTx/>
        <a:buNone/>
        <a:defRPr sz="6400" b="0" i="0" u="none" strike="noStrike" cap="all" spc="0" baseline="0">
          <a:ln>
            <a:noFill/>
          </a:ln>
          <a:solidFill>
            <a:srgbClr val="606060"/>
          </a:solidFill>
          <a:uFillTx/>
          <a:latin typeface="+mj-lt"/>
          <a:ea typeface="+mj-ea"/>
          <a:cs typeface="+mj-cs"/>
          <a:sym typeface="Gill Sans Light"/>
        </a:defRPr>
      </a:lvl4pPr>
      <a:lvl5pPr marL="0" marR="0" indent="914400" algn="l" defTabSz="584200" rtl="0" latinLnBrk="0">
        <a:lnSpc>
          <a:spcPct val="90000"/>
        </a:lnSpc>
        <a:spcBef>
          <a:spcPts val="0"/>
        </a:spcBef>
        <a:spcAft>
          <a:spcPts val="0"/>
        </a:spcAft>
        <a:buClrTx/>
        <a:buSzTx/>
        <a:buFontTx/>
        <a:buNone/>
        <a:defRPr sz="6400" b="0" i="0" u="none" strike="noStrike" cap="all" spc="0" baseline="0">
          <a:ln>
            <a:noFill/>
          </a:ln>
          <a:solidFill>
            <a:srgbClr val="606060"/>
          </a:solidFill>
          <a:uFillTx/>
          <a:latin typeface="+mj-lt"/>
          <a:ea typeface="+mj-ea"/>
          <a:cs typeface="+mj-cs"/>
          <a:sym typeface="Gill Sans Light"/>
        </a:defRPr>
      </a:lvl5pPr>
      <a:lvl6pPr marL="0" marR="0" indent="1143000" algn="l" defTabSz="584200" rtl="0" latinLnBrk="0">
        <a:lnSpc>
          <a:spcPct val="90000"/>
        </a:lnSpc>
        <a:spcBef>
          <a:spcPts val="0"/>
        </a:spcBef>
        <a:spcAft>
          <a:spcPts val="0"/>
        </a:spcAft>
        <a:buClrTx/>
        <a:buSzTx/>
        <a:buFontTx/>
        <a:buNone/>
        <a:defRPr sz="6400" b="0" i="0" u="none" strike="noStrike" cap="all" spc="0" baseline="0">
          <a:ln>
            <a:noFill/>
          </a:ln>
          <a:solidFill>
            <a:srgbClr val="606060"/>
          </a:solidFill>
          <a:uFillTx/>
          <a:latin typeface="+mj-lt"/>
          <a:ea typeface="+mj-ea"/>
          <a:cs typeface="+mj-cs"/>
          <a:sym typeface="Gill Sans Light"/>
        </a:defRPr>
      </a:lvl6pPr>
      <a:lvl7pPr marL="0" marR="0" indent="1371600" algn="l" defTabSz="584200" rtl="0" latinLnBrk="0">
        <a:lnSpc>
          <a:spcPct val="90000"/>
        </a:lnSpc>
        <a:spcBef>
          <a:spcPts val="0"/>
        </a:spcBef>
        <a:spcAft>
          <a:spcPts val="0"/>
        </a:spcAft>
        <a:buClrTx/>
        <a:buSzTx/>
        <a:buFontTx/>
        <a:buNone/>
        <a:defRPr sz="6400" b="0" i="0" u="none" strike="noStrike" cap="all" spc="0" baseline="0">
          <a:ln>
            <a:noFill/>
          </a:ln>
          <a:solidFill>
            <a:srgbClr val="606060"/>
          </a:solidFill>
          <a:uFillTx/>
          <a:latin typeface="+mj-lt"/>
          <a:ea typeface="+mj-ea"/>
          <a:cs typeface="+mj-cs"/>
          <a:sym typeface="Gill Sans Light"/>
        </a:defRPr>
      </a:lvl7pPr>
      <a:lvl8pPr marL="0" marR="0" indent="1600200" algn="l" defTabSz="584200" rtl="0" latinLnBrk="0">
        <a:lnSpc>
          <a:spcPct val="90000"/>
        </a:lnSpc>
        <a:spcBef>
          <a:spcPts val="0"/>
        </a:spcBef>
        <a:spcAft>
          <a:spcPts val="0"/>
        </a:spcAft>
        <a:buClrTx/>
        <a:buSzTx/>
        <a:buFontTx/>
        <a:buNone/>
        <a:defRPr sz="6400" b="0" i="0" u="none" strike="noStrike" cap="all" spc="0" baseline="0">
          <a:ln>
            <a:noFill/>
          </a:ln>
          <a:solidFill>
            <a:srgbClr val="606060"/>
          </a:solidFill>
          <a:uFillTx/>
          <a:latin typeface="+mj-lt"/>
          <a:ea typeface="+mj-ea"/>
          <a:cs typeface="+mj-cs"/>
          <a:sym typeface="Gill Sans Light"/>
        </a:defRPr>
      </a:lvl8pPr>
      <a:lvl9pPr marL="0" marR="0" indent="1828800" algn="l" defTabSz="584200" rtl="0" latinLnBrk="0">
        <a:lnSpc>
          <a:spcPct val="90000"/>
        </a:lnSpc>
        <a:spcBef>
          <a:spcPts val="0"/>
        </a:spcBef>
        <a:spcAft>
          <a:spcPts val="0"/>
        </a:spcAft>
        <a:buClrTx/>
        <a:buSzTx/>
        <a:buFontTx/>
        <a:buNone/>
        <a:defRPr sz="6400" b="0" i="0" u="none" strike="noStrike" cap="all" spc="0" baseline="0">
          <a:ln>
            <a:noFill/>
          </a:ln>
          <a:solidFill>
            <a:srgbClr val="606060"/>
          </a:solidFill>
          <a:uFillTx/>
          <a:latin typeface="+mj-lt"/>
          <a:ea typeface="+mj-ea"/>
          <a:cs typeface="+mj-cs"/>
          <a:sym typeface="Gill Sans Light"/>
        </a:defRPr>
      </a:lvl9pPr>
    </p:titleStyle>
    <p:bodyStyle>
      <a:lvl1pPr marL="419100" marR="0" indent="-419100" algn="l" defTabSz="584200" rtl="0" latinLnBrk="0">
        <a:lnSpc>
          <a:spcPct val="100000"/>
        </a:lnSpc>
        <a:spcBef>
          <a:spcPts val="4200"/>
        </a:spcBef>
        <a:spcAft>
          <a:spcPts val="0"/>
        </a:spcAft>
        <a:buClrTx/>
        <a:buSzPct val="30000"/>
        <a:buFontTx/>
        <a:buBlip>
          <a:blip r:embed="rId16"/>
        </a:buBlip>
        <a:defRPr sz="3400" b="0" i="0" u="none" strike="noStrike" cap="none" spc="0" baseline="0">
          <a:ln>
            <a:noFill/>
          </a:ln>
          <a:solidFill>
            <a:srgbClr val="606060"/>
          </a:solidFill>
          <a:uFillTx/>
          <a:latin typeface="+mn-lt"/>
          <a:ea typeface="+mn-ea"/>
          <a:cs typeface="+mn-cs"/>
          <a:sym typeface="Gill Sans"/>
        </a:defRPr>
      </a:lvl1pPr>
      <a:lvl2pPr marL="838200" marR="0" indent="-419100" algn="l" defTabSz="584200" rtl="0" latinLnBrk="0">
        <a:lnSpc>
          <a:spcPct val="100000"/>
        </a:lnSpc>
        <a:spcBef>
          <a:spcPts val="4200"/>
        </a:spcBef>
        <a:spcAft>
          <a:spcPts val="0"/>
        </a:spcAft>
        <a:buClrTx/>
        <a:buSzPct val="30000"/>
        <a:buFontTx/>
        <a:buBlip>
          <a:blip r:embed="rId16"/>
        </a:buBlip>
        <a:defRPr sz="3400" b="0" i="0" u="none" strike="noStrike" cap="none" spc="0" baseline="0">
          <a:ln>
            <a:noFill/>
          </a:ln>
          <a:solidFill>
            <a:srgbClr val="606060"/>
          </a:solidFill>
          <a:uFillTx/>
          <a:latin typeface="+mn-lt"/>
          <a:ea typeface="+mn-ea"/>
          <a:cs typeface="+mn-cs"/>
          <a:sym typeface="Gill Sans"/>
        </a:defRPr>
      </a:lvl2pPr>
      <a:lvl3pPr marL="1257300" marR="0" indent="-419100" algn="l" defTabSz="584200" rtl="0" latinLnBrk="0">
        <a:lnSpc>
          <a:spcPct val="100000"/>
        </a:lnSpc>
        <a:spcBef>
          <a:spcPts val="4200"/>
        </a:spcBef>
        <a:spcAft>
          <a:spcPts val="0"/>
        </a:spcAft>
        <a:buClrTx/>
        <a:buSzPct val="30000"/>
        <a:buFontTx/>
        <a:buBlip>
          <a:blip r:embed="rId16"/>
        </a:buBlip>
        <a:defRPr sz="3400" b="0" i="0" u="none" strike="noStrike" cap="none" spc="0" baseline="0">
          <a:ln>
            <a:noFill/>
          </a:ln>
          <a:solidFill>
            <a:srgbClr val="606060"/>
          </a:solidFill>
          <a:uFillTx/>
          <a:latin typeface="+mn-lt"/>
          <a:ea typeface="+mn-ea"/>
          <a:cs typeface="+mn-cs"/>
          <a:sym typeface="Gill Sans"/>
        </a:defRPr>
      </a:lvl3pPr>
      <a:lvl4pPr marL="1676400" marR="0" indent="-419100" algn="l" defTabSz="584200" rtl="0" latinLnBrk="0">
        <a:lnSpc>
          <a:spcPct val="100000"/>
        </a:lnSpc>
        <a:spcBef>
          <a:spcPts val="4200"/>
        </a:spcBef>
        <a:spcAft>
          <a:spcPts val="0"/>
        </a:spcAft>
        <a:buClrTx/>
        <a:buSzPct val="30000"/>
        <a:buFontTx/>
        <a:buBlip>
          <a:blip r:embed="rId16"/>
        </a:buBlip>
        <a:defRPr sz="3400" b="0" i="0" u="none" strike="noStrike" cap="none" spc="0" baseline="0">
          <a:ln>
            <a:noFill/>
          </a:ln>
          <a:solidFill>
            <a:srgbClr val="606060"/>
          </a:solidFill>
          <a:uFillTx/>
          <a:latin typeface="+mn-lt"/>
          <a:ea typeface="+mn-ea"/>
          <a:cs typeface="+mn-cs"/>
          <a:sym typeface="Gill Sans"/>
        </a:defRPr>
      </a:lvl4pPr>
      <a:lvl5pPr marL="2095500" marR="0" indent="-419100" algn="l" defTabSz="584200" rtl="0" latinLnBrk="0">
        <a:lnSpc>
          <a:spcPct val="100000"/>
        </a:lnSpc>
        <a:spcBef>
          <a:spcPts val="4200"/>
        </a:spcBef>
        <a:spcAft>
          <a:spcPts val="0"/>
        </a:spcAft>
        <a:buClrTx/>
        <a:buSzPct val="30000"/>
        <a:buFontTx/>
        <a:buBlip>
          <a:blip r:embed="rId16"/>
        </a:buBlip>
        <a:defRPr sz="3400" b="0" i="0" u="none" strike="noStrike" cap="none" spc="0" baseline="0">
          <a:ln>
            <a:noFill/>
          </a:ln>
          <a:solidFill>
            <a:srgbClr val="606060"/>
          </a:solidFill>
          <a:uFillTx/>
          <a:latin typeface="+mn-lt"/>
          <a:ea typeface="+mn-ea"/>
          <a:cs typeface="+mn-cs"/>
          <a:sym typeface="Gill Sans"/>
        </a:defRPr>
      </a:lvl5pPr>
      <a:lvl6pPr marL="2514600" marR="0" indent="-419100" algn="l" defTabSz="584200" rtl="0" latinLnBrk="0">
        <a:lnSpc>
          <a:spcPct val="100000"/>
        </a:lnSpc>
        <a:spcBef>
          <a:spcPts val="4200"/>
        </a:spcBef>
        <a:spcAft>
          <a:spcPts val="0"/>
        </a:spcAft>
        <a:buClrTx/>
        <a:buSzPct val="30000"/>
        <a:buFontTx/>
        <a:buBlip>
          <a:blip r:embed="rId16"/>
        </a:buBlip>
        <a:defRPr sz="3400" b="0" i="0" u="none" strike="noStrike" cap="none" spc="0" baseline="0">
          <a:ln>
            <a:noFill/>
          </a:ln>
          <a:solidFill>
            <a:srgbClr val="606060"/>
          </a:solidFill>
          <a:uFillTx/>
          <a:latin typeface="+mn-lt"/>
          <a:ea typeface="+mn-ea"/>
          <a:cs typeface="+mn-cs"/>
          <a:sym typeface="Gill Sans"/>
        </a:defRPr>
      </a:lvl6pPr>
      <a:lvl7pPr marL="2933700" marR="0" indent="-419100" algn="l" defTabSz="584200" rtl="0" latinLnBrk="0">
        <a:lnSpc>
          <a:spcPct val="100000"/>
        </a:lnSpc>
        <a:spcBef>
          <a:spcPts val="4200"/>
        </a:spcBef>
        <a:spcAft>
          <a:spcPts val="0"/>
        </a:spcAft>
        <a:buClrTx/>
        <a:buSzPct val="30000"/>
        <a:buFontTx/>
        <a:buBlip>
          <a:blip r:embed="rId16"/>
        </a:buBlip>
        <a:defRPr sz="3400" b="0" i="0" u="none" strike="noStrike" cap="none" spc="0" baseline="0">
          <a:ln>
            <a:noFill/>
          </a:ln>
          <a:solidFill>
            <a:srgbClr val="606060"/>
          </a:solidFill>
          <a:uFillTx/>
          <a:latin typeface="+mn-lt"/>
          <a:ea typeface="+mn-ea"/>
          <a:cs typeface="+mn-cs"/>
          <a:sym typeface="Gill Sans"/>
        </a:defRPr>
      </a:lvl7pPr>
      <a:lvl8pPr marL="3352800" marR="0" indent="-419100" algn="l" defTabSz="584200" rtl="0" latinLnBrk="0">
        <a:lnSpc>
          <a:spcPct val="100000"/>
        </a:lnSpc>
        <a:spcBef>
          <a:spcPts val="4200"/>
        </a:spcBef>
        <a:spcAft>
          <a:spcPts val="0"/>
        </a:spcAft>
        <a:buClrTx/>
        <a:buSzPct val="30000"/>
        <a:buFontTx/>
        <a:buBlip>
          <a:blip r:embed="rId16"/>
        </a:buBlip>
        <a:defRPr sz="3400" b="0" i="0" u="none" strike="noStrike" cap="none" spc="0" baseline="0">
          <a:ln>
            <a:noFill/>
          </a:ln>
          <a:solidFill>
            <a:srgbClr val="606060"/>
          </a:solidFill>
          <a:uFillTx/>
          <a:latin typeface="+mn-lt"/>
          <a:ea typeface="+mn-ea"/>
          <a:cs typeface="+mn-cs"/>
          <a:sym typeface="Gill Sans"/>
        </a:defRPr>
      </a:lvl8pPr>
      <a:lvl9pPr marL="3771900" marR="0" indent="-419100" algn="l" defTabSz="584200" rtl="0" latinLnBrk="0">
        <a:lnSpc>
          <a:spcPct val="100000"/>
        </a:lnSpc>
        <a:spcBef>
          <a:spcPts val="4200"/>
        </a:spcBef>
        <a:spcAft>
          <a:spcPts val="0"/>
        </a:spcAft>
        <a:buClrTx/>
        <a:buSzPct val="30000"/>
        <a:buFontTx/>
        <a:buBlip>
          <a:blip r:embed="rId16"/>
        </a:buBlip>
        <a:defRPr sz="3400" b="0" i="0" u="none" strike="noStrike" cap="none" spc="0" baseline="0">
          <a:ln>
            <a:noFill/>
          </a:ln>
          <a:solidFill>
            <a:srgbClr val="606060"/>
          </a:solidFill>
          <a:uFillTx/>
          <a:latin typeface="+mn-lt"/>
          <a:ea typeface="+mn-ea"/>
          <a:cs typeface="+mn-cs"/>
          <a:sym typeface="Gill Sans"/>
        </a:defRPr>
      </a:lvl9pPr>
    </p:bodyStyle>
    <p:otherStyle>
      <a:lvl1pPr marL="0" marR="0" indent="0" algn="ctr" defTabSz="584200" rtl="0" latinLnBrk="0">
        <a:lnSpc>
          <a:spcPct val="100000"/>
        </a:lnSpc>
        <a:spcBef>
          <a:spcPts val="0"/>
        </a:spcBef>
        <a:spcAft>
          <a:spcPts val="0"/>
        </a:spcAft>
        <a:buClrTx/>
        <a:buSzTx/>
        <a:buFontTx/>
        <a:buNone/>
        <a:defRPr sz="1800" b="0" i="0" u="none" strike="noStrike" cap="none" spc="0" baseline="0">
          <a:ln>
            <a:noFill/>
          </a:ln>
          <a:solidFill>
            <a:schemeClr val="tx1"/>
          </a:solidFill>
          <a:uFillTx/>
          <a:latin typeface="+mn-lt"/>
          <a:ea typeface="+mn-ea"/>
          <a:cs typeface="+mn-cs"/>
          <a:sym typeface="Gill Sans"/>
        </a:defRPr>
      </a:lvl1pPr>
      <a:lvl2pPr marL="0" marR="0" indent="228600" algn="ctr" defTabSz="584200" rtl="0" latinLnBrk="0">
        <a:lnSpc>
          <a:spcPct val="100000"/>
        </a:lnSpc>
        <a:spcBef>
          <a:spcPts val="0"/>
        </a:spcBef>
        <a:spcAft>
          <a:spcPts val="0"/>
        </a:spcAft>
        <a:buClrTx/>
        <a:buSzTx/>
        <a:buFontTx/>
        <a:buNone/>
        <a:defRPr sz="1800" b="0" i="0" u="none" strike="noStrike" cap="none" spc="0" baseline="0">
          <a:ln>
            <a:noFill/>
          </a:ln>
          <a:solidFill>
            <a:schemeClr val="tx1"/>
          </a:solidFill>
          <a:uFillTx/>
          <a:latin typeface="+mn-lt"/>
          <a:ea typeface="+mn-ea"/>
          <a:cs typeface="+mn-cs"/>
          <a:sym typeface="Gill Sans"/>
        </a:defRPr>
      </a:lvl2pPr>
      <a:lvl3pPr marL="0" marR="0" indent="457200" algn="ctr" defTabSz="584200" rtl="0" latinLnBrk="0">
        <a:lnSpc>
          <a:spcPct val="100000"/>
        </a:lnSpc>
        <a:spcBef>
          <a:spcPts val="0"/>
        </a:spcBef>
        <a:spcAft>
          <a:spcPts val="0"/>
        </a:spcAft>
        <a:buClrTx/>
        <a:buSzTx/>
        <a:buFontTx/>
        <a:buNone/>
        <a:defRPr sz="1800" b="0" i="0" u="none" strike="noStrike" cap="none" spc="0" baseline="0">
          <a:ln>
            <a:noFill/>
          </a:ln>
          <a:solidFill>
            <a:schemeClr val="tx1"/>
          </a:solidFill>
          <a:uFillTx/>
          <a:latin typeface="+mn-lt"/>
          <a:ea typeface="+mn-ea"/>
          <a:cs typeface="+mn-cs"/>
          <a:sym typeface="Gill Sans"/>
        </a:defRPr>
      </a:lvl3pPr>
      <a:lvl4pPr marL="0" marR="0" indent="685800" algn="ctr" defTabSz="584200" rtl="0" latinLnBrk="0">
        <a:lnSpc>
          <a:spcPct val="100000"/>
        </a:lnSpc>
        <a:spcBef>
          <a:spcPts val="0"/>
        </a:spcBef>
        <a:spcAft>
          <a:spcPts val="0"/>
        </a:spcAft>
        <a:buClrTx/>
        <a:buSzTx/>
        <a:buFontTx/>
        <a:buNone/>
        <a:defRPr sz="1800" b="0" i="0" u="none" strike="noStrike" cap="none" spc="0" baseline="0">
          <a:ln>
            <a:noFill/>
          </a:ln>
          <a:solidFill>
            <a:schemeClr val="tx1"/>
          </a:solidFill>
          <a:uFillTx/>
          <a:latin typeface="+mn-lt"/>
          <a:ea typeface="+mn-ea"/>
          <a:cs typeface="+mn-cs"/>
          <a:sym typeface="Gill Sans"/>
        </a:defRPr>
      </a:lvl4pPr>
      <a:lvl5pPr marL="0" marR="0" indent="914400" algn="ctr" defTabSz="584200" rtl="0" latinLnBrk="0">
        <a:lnSpc>
          <a:spcPct val="100000"/>
        </a:lnSpc>
        <a:spcBef>
          <a:spcPts val="0"/>
        </a:spcBef>
        <a:spcAft>
          <a:spcPts val="0"/>
        </a:spcAft>
        <a:buClrTx/>
        <a:buSzTx/>
        <a:buFontTx/>
        <a:buNone/>
        <a:defRPr sz="1800" b="0" i="0" u="none" strike="noStrike" cap="none" spc="0" baseline="0">
          <a:ln>
            <a:noFill/>
          </a:ln>
          <a:solidFill>
            <a:schemeClr val="tx1"/>
          </a:solidFill>
          <a:uFillTx/>
          <a:latin typeface="+mn-lt"/>
          <a:ea typeface="+mn-ea"/>
          <a:cs typeface="+mn-cs"/>
          <a:sym typeface="Gill Sans"/>
        </a:defRPr>
      </a:lvl5pPr>
      <a:lvl6pPr marL="0" marR="0" indent="1143000" algn="ctr" defTabSz="584200" rtl="0" latinLnBrk="0">
        <a:lnSpc>
          <a:spcPct val="100000"/>
        </a:lnSpc>
        <a:spcBef>
          <a:spcPts val="0"/>
        </a:spcBef>
        <a:spcAft>
          <a:spcPts val="0"/>
        </a:spcAft>
        <a:buClrTx/>
        <a:buSzTx/>
        <a:buFontTx/>
        <a:buNone/>
        <a:defRPr sz="1800" b="0" i="0" u="none" strike="noStrike" cap="none" spc="0" baseline="0">
          <a:ln>
            <a:noFill/>
          </a:ln>
          <a:solidFill>
            <a:schemeClr val="tx1"/>
          </a:solidFill>
          <a:uFillTx/>
          <a:latin typeface="+mn-lt"/>
          <a:ea typeface="+mn-ea"/>
          <a:cs typeface="+mn-cs"/>
          <a:sym typeface="Gill Sans"/>
        </a:defRPr>
      </a:lvl6pPr>
      <a:lvl7pPr marL="0" marR="0" indent="1371600" algn="ctr" defTabSz="584200" rtl="0" latinLnBrk="0">
        <a:lnSpc>
          <a:spcPct val="100000"/>
        </a:lnSpc>
        <a:spcBef>
          <a:spcPts val="0"/>
        </a:spcBef>
        <a:spcAft>
          <a:spcPts val="0"/>
        </a:spcAft>
        <a:buClrTx/>
        <a:buSzTx/>
        <a:buFontTx/>
        <a:buNone/>
        <a:defRPr sz="1800" b="0" i="0" u="none" strike="noStrike" cap="none" spc="0" baseline="0">
          <a:ln>
            <a:noFill/>
          </a:ln>
          <a:solidFill>
            <a:schemeClr val="tx1"/>
          </a:solidFill>
          <a:uFillTx/>
          <a:latin typeface="+mn-lt"/>
          <a:ea typeface="+mn-ea"/>
          <a:cs typeface="+mn-cs"/>
          <a:sym typeface="Gill Sans"/>
        </a:defRPr>
      </a:lvl7pPr>
      <a:lvl8pPr marL="0" marR="0" indent="1600200" algn="ctr" defTabSz="584200" rtl="0" latinLnBrk="0">
        <a:lnSpc>
          <a:spcPct val="100000"/>
        </a:lnSpc>
        <a:spcBef>
          <a:spcPts val="0"/>
        </a:spcBef>
        <a:spcAft>
          <a:spcPts val="0"/>
        </a:spcAft>
        <a:buClrTx/>
        <a:buSzTx/>
        <a:buFontTx/>
        <a:buNone/>
        <a:defRPr sz="1800" b="0" i="0" u="none" strike="noStrike" cap="none" spc="0" baseline="0">
          <a:ln>
            <a:noFill/>
          </a:ln>
          <a:solidFill>
            <a:schemeClr val="tx1"/>
          </a:solidFill>
          <a:uFillTx/>
          <a:latin typeface="+mn-lt"/>
          <a:ea typeface="+mn-ea"/>
          <a:cs typeface="+mn-cs"/>
          <a:sym typeface="Gill Sans"/>
        </a:defRPr>
      </a:lvl8pPr>
      <a:lvl9pPr marL="0" marR="0" indent="1828800" algn="ctr" defTabSz="584200" rtl="0" latinLnBrk="0">
        <a:lnSpc>
          <a:spcPct val="100000"/>
        </a:lnSpc>
        <a:spcBef>
          <a:spcPts val="0"/>
        </a:spcBef>
        <a:spcAft>
          <a:spcPts val="0"/>
        </a:spcAft>
        <a:buClrTx/>
        <a:buSzTx/>
        <a:buFontTx/>
        <a:buNone/>
        <a:defRPr sz="1800" b="0" i="0" u="none" strike="noStrike" cap="none" spc="0" baseline="0">
          <a:ln>
            <a:noFill/>
          </a:ln>
          <a:solidFill>
            <a:schemeClr val="tx1"/>
          </a:solidFill>
          <a:uFillTx/>
          <a:latin typeface="+mn-lt"/>
          <a:ea typeface="+mn-ea"/>
          <a:cs typeface="+mn-cs"/>
          <a:sym typeface="Gill San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audio" Target="../media/audio1.wav"/></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6.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7.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8.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24.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12.xml"/><Relationship Id="rId2" Type="http://schemas.openxmlformats.org/officeDocument/2006/relationships/image" Target="../media/image29.emf"/><Relationship Id="rId1" Type="http://schemas.openxmlformats.org/officeDocument/2006/relationships/oleObject" Target="../embeddings/oleObject1.bin"/></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audio2.wav"/><Relationship Id="rId1" Type="http://schemas.openxmlformats.org/officeDocument/2006/relationships/image" Target="../media/image30.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audio" Target="../media/audio1.wav"/></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34.jpeg"/><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image" Target="../media/image31.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5.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6.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7.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8.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9.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0.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1.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2.jpeg"/></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image" Target="../media/image43.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6.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6.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6.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0.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7.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43.xml"/><Relationship Id="rId2" Type="http://schemas.openxmlformats.org/officeDocument/2006/relationships/slide" Target="slide44.xml"/><Relationship Id="rId1" Type="http://schemas.openxmlformats.org/officeDocument/2006/relationships/image" Target="../media/image41.jpe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8.jpe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49.jpe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51.png"/><Relationship Id="rId1" Type="http://schemas.openxmlformats.org/officeDocument/2006/relationships/image" Target="../media/image50.jpe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52.png"/><Relationship Id="rId1" Type="http://schemas.openxmlformats.org/officeDocument/2006/relationships/customXml" Target="../ink/ink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7.jpeg"/><Relationship Id="rId1" Type="http://schemas.openxmlformats.org/officeDocument/2006/relationships/image" Target="../media/image6.jpe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53.jpe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53.jpe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46.jpe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54.jpeg"/></Relationships>
</file>

<file path=ppt/slides/_rels/slide54.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56.png"/><Relationship Id="rId2" Type="http://schemas.openxmlformats.org/officeDocument/2006/relationships/customXml" Target="../ink/ink2.xml"/><Relationship Id="rId1" Type="http://schemas.openxmlformats.org/officeDocument/2006/relationships/image" Target="../media/image55.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audio2.wav"/><Relationship Id="rId1" Type="http://schemas.openxmlformats.org/officeDocument/2006/relationships/image" Target="../media/image41.jpe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57.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1.png"/></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58.GIF"/><Relationship Id="rId1" Type="http://schemas.openxmlformats.org/officeDocument/2006/relationships/image" Target="../media/image57.jpe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3.xml"/><Relationship Id="rId1" Type="http://schemas.openxmlformats.org/officeDocument/2006/relationships/image" Target="../media/image59.jpe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50.jpe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50.jpe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60.jpeg"/><Relationship Id="rId1" Type="http://schemas.openxmlformats.org/officeDocument/2006/relationships/slide" Target="slide2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1.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61.png"/><Relationship Id="rId1" Type="http://schemas.openxmlformats.org/officeDocument/2006/relationships/customXml" Target="../ink/ink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7649" name="图片 224259" descr="20041108010316254"/>
          <p:cNvPicPr>
            <a:picLocks noChangeAspect="1"/>
          </p:cNvPicPr>
          <p:nvPr/>
        </p:nvPicPr>
        <p:blipFill>
          <a:blip r:embed="rId1"/>
          <a:stretch>
            <a:fillRect/>
          </a:stretch>
        </p:blipFill>
        <p:spPr>
          <a:xfrm>
            <a:off x="0" y="0"/>
            <a:ext cx="13004800" cy="9753600"/>
          </a:xfrm>
          <a:prstGeom prst="rect">
            <a:avLst/>
          </a:prstGeom>
          <a:noFill/>
          <a:ln w="9525">
            <a:noFill/>
          </a:ln>
        </p:spPr>
      </p:pic>
      <p:sp>
        <p:nvSpPr>
          <p:cNvPr id="224261" name="矩形 224260"/>
          <p:cNvSpPr/>
          <p:nvPr/>
        </p:nvSpPr>
        <p:spPr>
          <a:xfrm>
            <a:off x="3468512" y="1627858"/>
            <a:ext cx="5963920" cy="3592830"/>
          </a:xfrm>
          <a:prstGeom prst="rect">
            <a:avLst/>
          </a:prstGeom>
          <a:noFill/>
          <a:ln w="9525">
            <a:noFill/>
          </a:ln>
        </p:spPr>
        <p:txBody>
          <a:bodyPr wrap="none" anchor="t">
            <a:spAutoFit/>
          </a:bodyPr>
          <a:p>
            <a:pPr marL="342900" indent="-342900" fontAlgn="base">
              <a:lnSpc>
                <a:spcPct val="50000"/>
              </a:lnSpc>
              <a:spcBef>
                <a:spcPct val="100000"/>
              </a:spcBef>
              <a:buClr>
                <a:schemeClr val="folHlink"/>
              </a:buClr>
              <a:buFont typeface="Wingdings" panose="05000000000000000000" pitchFamily="2" charset="2"/>
              <a:buNone/>
            </a:pPr>
            <a:r>
              <a:rPr lang="zh-CN" altLang="en-US" sz="11380" strike="noStrike" noProof="1">
                <a:solidFill>
                  <a:srgbClr val="FFFFCC"/>
                </a:solidFill>
                <a:effectLst>
                  <a:outerShdw blurRad="38100" dist="38100" dir="2700000">
                    <a:srgbClr val="C0C0C0"/>
                  </a:outerShdw>
                </a:effectLst>
                <a:latin typeface="Arial" panose="020B0604020202020204" pitchFamily="34" charset="0"/>
                <a:ea typeface="隶书" pitchFamily="49" charset="-122"/>
                <a:cs typeface="+mn-cs"/>
              </a:rPr>
              <a:t>荷塘月色</a:t>
            </a:r>
            <a:endParaRPr lang="zh-CN" altLang="en-US" sz="11380" strike="noStrike" noProof="1">
              <a:solidFill>
                <a:srgbClr val="FFFFCC"/>
              </a:solidFill>
              <a:effectLst>
                <a:outerShdw blurRad="38100" dist="38100" dir="2700000">
                  <a:srgbClr val="C0C0C0"/>
                </a:outerShdw>
              </a:effectLst>
              <a:latin typeface="Arial" panose="020B0604020202020204" pitchFamily="34" charset="0"/>
              <a:ea typeface="隶书" pitchFamily="49" charset="-122"/>
            </a:endParaRPr>
          </a:p>
          <a:p>
            <a:pPr marL="342900" indent="-342900" fontAlgn="base">
              <a:lnSpc>
                <a:spcPct val="50000"/>
              </a:lnSpc>
              <a:spcBef>
                <a:spcPct val="100000"/>
              </a:spcBef>
              <a:buClr>
                <a:schemeClr val="folHlink"/>
              </a:buClr>
              <a:buFont typeface="Wingdings" panose="05000000000000000000" pitchFamily="2" charset="2"/>
              <a:buNone/>
            </a:pPr>
            <a:r>
              <a:rPr lang="zh-CN" altLang="en-US" sz="11380" strike="noStrike" noProof="1">
                <a:solidFill>
                  <a:srgbClr val="FFFFCC"/>
                </a:solidFill>
                <a:effectLst>
                  <a:outerShdw blurRad="38100" dist="38100" dir="2700000">
                    <a:srgbClr val="C0C0C0"/>
                  </a:outerShdw>
                </a:effectLst>
                <a:latin typeface="Arial" panose="020B0604020202020204" pitchFamily="34" charset="0"/>
                <a:ea typeface="隶书" pitchFamily="49" charset="-122"/>
                <a:cs typeface="+mn-cs"/>
              </a:rPr>
              <a:t>   </a:t>
            </a:r>
            <a:r>
              <a:rPr lang="zh-CN" altLang="en-US" sz="8535" b="1" strike="noStrike" noProof="1">
                <a:solidFill>
                  <a:srgbClr val="FFFFCC"/>
                </a:solidFill>
                <a:effectLst>
                  <a:outerShdw blurRad="38100" dist="38100" dir="2700000">
                    <a:srgbClr val="C0C0C0"/>
                  </a:outerShdw>
                </a:effectLst>
                <a:latin typeface="Arial" panose="020B0604020202020204" pitchFamily="34" charset="0"/>
                <a:ea typeface="隶书" pitchFamily="49" charset="-122"/>
                <a:cs typeface="+mn-cs"/>
              </a:rPr>
              <a:t>朱自清</a:t>
            </a:r>
            <a:endParaRPr lang="zh-CN" altLang="en-US" sz="8535" b="1" strike="noStrike" noProof="1">
              <a:solidFill>
                <a:srgbClr val="FFFFCC"/>
              </a:solidFill>
              <a:effectLst>
                <a:outerShdw blurRad="38100" dist="38100" dir="2700000">
                  <a:srgbClr val="C0C0C0"/>
                </a:outerShdw>
              </a:effectLst>
              <a:latin typeface="Arial" panose="020B0604020202020204" pitchFamily="34" charset="0"/>
              <a:ea typeface="隶书" pitchFamily="49" charset="-122"/>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 name="Shape 160"/>
          <p:cNvSpPr/>
          <p:nvPr>
            <p:ph type="title"/>
          </p:nvPr>
        </p:nvSpPr>
        <p:spPr>
          <a:xfrm>
            <a:off x="508000" y="596900"/>
            <a:ext cx="11988800" cy="2904490"/>
          </a:xfrm>
          <a:prstGeom prst="rect">
            <a:avLst/>
          </a:prstGeom>
        </p:spPr>
        <p:txBody>
          <a:bodyPr>
            <a:noAutofit/>
          </a:bodyPr>
          <a:lstStyle/>
          <a:p>
            <a:pPr defTabSz="457200">
              <a:lnSpc>
                <a:spcPct val="100000"/>
              </a:lnSpc>
              <a:defRPr sz="1400" cap="none">
                <a:solidFill>
                  <a:srgbClr val="00B7EF"/>
                </a:solidFill>
                <a:latin typeface="Songti SC Bold"/>
                <a:ea typeface="Songti SC Bold"/>
                <a:cs typeface="Songti SC Bold"/>
                <a:sym typeface="Songti SC Bold"/>
              </a:defRPr>
            </a:pPr>
            <a:r>
              <a:rPr sz="3200" b="1">
                <a:latin typeface="楷体" panose="02010609060101010101" charset="-122"/>
                <a:ea typeface="楷体" panose="02010609060101010101" charset="-122"/>
              </a:rPr>
              <a:t>民国建筑林立：四川大学</a:t>
            </a:r>
            <a:endParaRPr sz="3200" b="1">
              <a:solidFill>
                <a:srgbClr val="555555"/>
              </a:solidFill>
              <a:latin typeface="楷体" panose="02010609060101010101" charset="-122"/>
              <a:ea typeface="楷体" panose="02010609060101010101" charset="-122"/>
              <a:cs typeface="Songti SC Regular"/>
              <a:sym typeface="Songti SC Regular"/>
            </a:endParaRPr>
          </a:p>
          <a:p>
            <a:pPr defTabSz="457200">
              <a:lnSpc>
                <a:spcPct val="100000"/>
              </a:lnSpc>
              <a:defRPr sz="1400" cap="none">
                <a:solidFill>
                  <a:srgbClr val="555555"/>
                </a:solidFill>
                <a:latin typeface="Songti SC Regular"/>
                <a:ea typeface="Songti SC Regular"/>
                <a:cs typeface="Songti SC Regular"/>
                <a:sym typeface="Songti SC Regular"/>
              </a:defRPr>
            </a:pPr>
            <a:r>
              <a:rPr sz="3200" b="1">
                <a:latin typeface="楷体" panose="02010609060101010101" charset="-122"/>
                <a:ea typeface="楷体" panose="02010609060101010101" charset="-122"/>
              </a:rPr>
              <a:t>学校设望江、华西校区和江安新校区。望江校区毗陵望江楼，绿树成荫，风景优美。梁思成设计的“第一教学楼”为著名建筑。华西校区拥有独特的钟鼓楼，是民国时间的建筑典范，</a:t>
            </a:r>
            <a:endParaRPr sz="3200" b="1">
              <a:latin typeface="楷体" panose="02010609060101010101" charset="-122"/>
              <a:ea typeface="楷体" panose="02010609060101010101" charset="-122"/>
            </a:endParaRPr>
          </a:p>
          <a:p>
            <a:pPr defTabSz="457200">
              <a:lnSpc>
                <a:spcPct val="100000"/>
              </a:lnSpc>
              <a:defRPr sz="1400" cap="none">
                <a:solidFill>
                  <a:srgbClr val="555555"/>
                </a:solidFill>
                <a:latin typeface="Songti SC Regular"/>
                <a:ea typeface="Songti SC Regular"/>
                <a:cs typeface="Songti SC Regular"/>
                <a:sym typeface="Songti SC Regular"/>
              </a:defRPr>
            </a:pPr>
            <a:r>
              <a:rPr sz="3200" b="1">
                <a:latin typeface="楷体" panose="02010609060101010101" charset="-122"/>
                <a:ea typeface="楷体" panose="02010609060101010101" charset="-122"/>
              </a:rPr>
              <a:t>充满古典气息</a:t>
            </a:r>
            <a:endParaRPr sz="3200" b="1">
              <a:latin typeface="楷体" panose="02010609060101010101" charset="-122"/>
              <a:ea typeface="楷体" panose="02010609060101010101" charset="-122"/>
            </a:endParaRPr>
          </a:p>
        </p:txBody>
      </p:sp>
      <p:sp>
        <p:nvSpPr>
          <p:cNvPr id="161" name="Shape 161"/>
          <p:cNvSpPr/>
          <p:nvPr>
            <p:ph type="body" idx="1"/>
          </p:nvPr>
        </p:nvSpPr>
        <p:spPr>
          <a:prstGeom prst="rect">
            <a:avLst/>
          </a:prstGeom>
        </p:spPr>
        <p:txBody>
          <a:bodyPr/>
          <a:lstStyle/>
          <a:p>
            <a:pPr>
              <a:buBlip>
                <a:blip r:embed="rId1"/>
              </a:buBlip>
            </a:pPr>
          </a:p>
        </p:txBody>
      </p:sp>
      <p:pic>
        <p:nvPicPr>
          <p:cNvPr id="162" name="78eccd01gdf646cc6170e&amp;690.jpg"/>
          <p:cNvPicPr>
            <a:picLocks noChangeAspect="1"/>
          </p:cNvPicPr>
          <p:nvPr/>
        </p:nvPicPr>
        <p:blipFill>
          <a:blip r:embed="rId2"/>
          <a:stretch>
            <a:fillRect/>
          </a:stretch>
        </p:blipFill>
        <p:spPr>
          <a:xfrm>
            <a:off x="647700" y="3949227"/>
            <a:ext cx="6109934" cy="4032558"/>
          </a:xfrm>
          <a:prstGeom prst="rect">
            <a:avLst/>
          </a:prstGeom>
          <a:ln w="12700">
            <a:miter lim="400000"/>
            <a:headEnd/>
            <a:tailEnd/>
          </a:ln>
        </p:spPr>
      </p:pic>
      <p:pic>
        <p:nvPicPr>
          <p:cNvPr id="163" name="78eccd01gdf646d060a62&amp;690.png"/>
          <p:cNvPicPr>
            <a:picLocks noChangeAspect="1"/>
          </p:cNvPicPr>
          <p:nvPr/>
        </p:nvPicPr>
        <p:blipFill>
          <a:blip r:embed="rId3"/>
          <a:stretch>
            <a:fillRect/>
          </a:stretch>
        </p:blipFill>
        <p:spPr>
          <a:xfrm>
            <a:off x="6762749" y="3727613"/>
            <a:ext cx="5675931" cy="4254172"/>
          </a:xfrm>
          <a:prstGeom prst="rect">
            <a:avLst/>
          </a:prstGeom>
          <a:ln w="12700">
            <a:miter lim="400000"/>
            <a:headEnd/>
            <a:tailEnd/>
          </a:ln>
        </p:spPr>
      </p:pic>
    </p:spTree>
  </p:cSld>
  <p:clrMapOvr>
    <a:masterClrMapping/>
  </p:clrMapOvr>
  <mc:AlternateContent xmlns:mc="http://schemas.openxmlformats.org/markup-compatibility/2006">
    <mc:Choice xmlns:p14="http://schemas.microsoft.com/office/powerpoint/2010/main" Requires="p14">
      <p:transition spd="med" p14:dur="1000"/>
    </mc:Choice>
    <mc:Fallback>
      <p:transition spd="med"/>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 name="Shape 165"/>
          <p:cNvSpPr/>
          <p:nvPr>
            <p:ph type="title"/>
          </p:nvPr>
        </p:nvSpPr>
        <p:spPr>
          <a:xfrm>
            <a:off x="508000" y="873760"/>
            <a:ext cx="12296140" cy="1905000"/>
          </a:xfrm>
          <a:prstGeom prst="rect">
            <a:avLst/>
          </a:prstGeom>
        </p:spPr>
        <p:txBody>
          <a:bodyPr>
            <a:noAutofit/>
          </a:bodyPr>
          <a:lstStyle/>
          <a:p>
            <a:pPr defTabSz="457200">
              <a:lnSpc>
                <a:spcPct val="100000"/>
              </a:lnSpc>
              <a:defRPr sz="1400" cap="none">
                <a:solidFill>
                  <a:srgbClr val="00B7EF"/>
                </a:solidFill>
                <a:latin typeface="Songti SC Bold"/>
                <a:ea typeface="Songti SC Bold"/>
                <a:cs typeface="Songti SC Bold"/>
                <a:sym typeface="Songti SC Bold"/>
              </a:defRPr>
            </a:pPr>
            <a:r>
              <a:rPr sz="3200" b="1">
                <a:latin typeface="楷体" panose="02010609060101010101" charset="-122"/>
                <a:ea typeface="楷体" panose="02010609060101010101" charset="-122"/>
              </a:rPr>
              <a:t>古典园林之美：南京师范大学 </a:t>
            </a:r>
            <a:endParaRPr sz="3200" b="1">
              <a:solidFill>
                <a:srgbClr val="555555"/>
              </a:solidFill>
              <a:latin typeface="楷体" panose="02010609060101010101" charset="-122"/>
              <a:ea typeface="楷体" panose="02010609060101010101" charset="-122"/>
              <a:cs typeface="Songti SC Regular"/>
              <a:sym typeface="Songti SC Regular"/>
            </a:endParaRPr>
          </a:p>
          <a:p>
            <a:pPr defTabSz="457200">
              <a:lnSpc>
                <a:spcPct val="100000"/>
              </a:lnSpc>
              <a:defRPr sz="1400" cap="none">
                <a:solidFill>
                  <a:srgbClr val="555555"/>
                </a:solidFill>
                <a:latin typeface="Songti SC Regular"/>
                <a:ea typeface="Songti SC Regular"/>
                <a:cs typeface="Songti SC Regular"/>
                <a:sym typeface="Songti SC Regular"/>
              </a:defRPr>
            </a:pPr>
            <a:r>
              <a:rPr sz="3200" b="1">
                <a:latin typeface="楷体" panose="02010609060101010101" charset="-122"/>
                <a:ea typeface="楷体" panose="02010609060101010101" charset="-122"/>
              </a:rPr>
              <a:t>南京师范大学的建筑具有古典、浪漫的气息。其坐落在清凉山下、乌龙潭畔，极具古典园林之美。对着正门的大草坪，乃是校区风景线的精华所在。此外，德风园也是山水汇映，花草共荣，小桥、亭台、湖水……既有江南园林的含蓄细致，又糅合了高等学府浓浓的书卷气息与人文精神。</a:t>
            </a:r>
            <a:endParaRPr sz="3200" b="1">
              <a:latin typeface="楷体" panose="02010609060101010101" charset="-122"/>
              <a:ea typeface="楷体" panose="02010609060101010101" charset="-122"/>
            </a:endParaRPr>
          </a:p>
        </p:txBody>
      </p:sp>
      <p:sp>
        <p:nvSpPr>
          <p:cNvPr id="166" name="Shape 166"/>
          <p:cNvSpPr/>
          <p:nvPr>
            <p:ph type="body" idx="1"/>
          </p:nvPr>
        </p:nvSpPr>
        <p:spPr>
          <a:prstGeom prst="rect">
            <a:avLst/>
          </a:prstGeom>
        </p:spPr>
        <p:txBody>
          <a:bodyPr/>
          <a:lstStyle/>
          <a:p>
            <a:pPr>
              <a:buBlip>
                <a:blip r:embed="rId1"/>
              </a:buBlip>
            </a:pPr>
          </a:p>
        </p:txBody>
      </p:sp>
      <p:pic>
        <p:nvPicPr>
          <p:cNvPr id="167" name="78eccd01gdf646c755634&amp;690.jpg"/>
          <p:cNvPicPr>
            <a:picLocks noChangeAspect="1"/>
          </p:cNvPicPr>
          <p:nvPr/>
        </p:nvPicPr>
        <p:blipFill>
          <a:blip r:embed="rId2"/>
          <a:stretch>
            <a:fillRect/>
          </a:stretch>
        </p:blipFill>
        <p:spPr>
          <a:xfrm>
            <a:off x="660400" y="3371850"/>
            <a:ext cx="5715000" cy="3835400"/>
          </a:xfrm>
          <a:prstGeom prst="rect">
            <a:avLst/>
          </a:prstGeom>
          <a:ln w="12700">
            <a:miter lim="400000"/>
            <a:headEnd/>
            <a:tailEnd/>
          </a:ln>
        </p:spPr>
      </p:pic>
      <p:pic>
        <p:nvPicPr>
          <p:cNvPr id="168" name="78eccd01gdf646c715481&amp;690.jpg"/>
          <p:cNvPicPr>
            <a:picLocks noChangeAspect="1"/>
          </p:cNvPicPr>
          <p:nvPr/>
        </p:nvPicPr>
        <p:blipFill>
          <a:blip r:embed="rId3"/>
          <a:stretch>
            <a:fillRect/>
          </a:stretch>
        </p:blipFill>
        <p:spPr>
          <a:xfrm>
            <a:off x="6405372" y="3371849"/>
            <a:ext cx="5900616" cy="3835401"/>
          </a:xfrm>
          <a:prstGeom prst="rect">
            <a:avLst/>
          </a:prstGeom>
          <a:ln w="12700">
            <a:miter lim="400000"/>
            <a:headEnd/>
            <a:tailEnd/>
          </a:ln>
        </p:spPr>
      </p:pic>
    </p:spTree>
  </p:cSld>
  <p:clrMapOvr>
    <a:masterClrMapping/>
  </p:clrMapOvr>
  <mc:AlternateContent xmlns:mc="http://schemas.openxmlformats.org/markup-compatibility/2006">
    <mc:Choice xmlns:p14="http://schemas.microsoft.com/office/powerpoint/2010/main" Requires="p14">
      <p:transition spd="med" p14:dur="1000"/>
    </mc:Choice>
    <mc:Fallback>
      <p:transition spd="med"/>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Shape 170"/>
          <p:cNvSpPr/>
          <p:nvPr>
            <p:ph type="title"/>
          </p:nvPr>
        </p:nvSpPr>
        <p:spPr>
          <a:xfrm>
            <a:off x="400050" y="899795"/>
            <a:ext cx="11988800" cy="1905000"/>
          </a:xfrm>
          <a:prstGeom prst="rect">
            <a:avLst/>
          </a:prstGeom>
        </p:spPr>
        <p:txBody>
          <a:bodyPr>
            <a:noAutofit/>
          </a:bodyPr>
          <a:lstStyle/>
          <a:p>
            <a:pPr defTabSz="457200">
              <a:lnSpc>
                <a:spcPct val="100000"/>
              </a:lnSpc>
              <a:defRPr sz="1400" cap="none">
                <a:solidFill>
                  <a:srgbClr val="00B7EF"/>
                </a:solidFill>
                <a:latin typeface="Songti SC Bold"/>
                <a:ea typeface="Songti SC Bold"/>
                <a:cs typeface="Songti SC Bold"/>
                <a:sym typeface="Songti SC Bold"/>
              </a:defRPr>
            </a:pPr>
            <a:r>
              <a:rPr sz="3200" b="1">
                <a:latin typeface="楷体" panose="02010609060101010101" charset="-122"/>
                <a:ea typeface="楷体" panose="02010609060101010101" charset="-122"/>
              </a:rPr>
              <a:t>异国情调：中国海洋大学</a:t>
            </a:r>
            <a:endParaRPr sz="3200" b="1">
              <a:solidFill>
                <a:srgbClr val="555555"/>
              </a:solidFill>
              <a:latin typeface="楷体" panose="02010609060101010101" charset="-122"/>
              <a:ea typeface="楷体" panose="02010609060101010101" charset="-122"/>
              <a:cs typeface="Songti SC Regular"/>
              <a:sym typeface="Songti SC Regular"/>
            </a:endParaRPr>
          </a:p>
          <a:p>
            <a:pPr defTabSz="457200">
              <a:lnSpc>
                <a:spcPct val="100000"/>
              </a:lnSpc>
              <a:defRPr sz="1400" cap="none">
                <a:solidFill>
                  <a:srgbClr val="555555"/>
                </a:solidFill>
                <a:latin typeface="Songti SC Regular"/>
                <a:ea typeface="Songti SC Regular"/>
                <a:cs typeface="Songti SC Regular"/>
                <a:sym typeface="Songti SC Regular"/>
              </a:defRPr>
            </a:pPr>
            <a:r>
              <a:rPr sz="3200" b="1">
                <a:latin typeface="楷体" panose="02010609060101010101" charset="-122"/>
                <a:ea typeface="楷体" panose="02010609060101010101" charset="-122"/>
              </a:rPr>
              <a:t>中国海洋大学的前身是私立青岛大学，始建于 1924 年。后经国立青岛大学、国立山东大学、山东大学等几个时期的变迁，大学选址为原德国俾斯麦兵营，校园至今还保留原德国建筑风貌，许多教学楼均为德式建筑。粗犷的花岗石墙壁，红色筒瓦覆顶，狭长的窗口饰以美丽的西式图案浮雕，楼内布局至今完好保留原有格局，显得既古朴典雅，又颇具异国情调。</a:t>
            </a:r>
            <a:endParaRPr sz="3200" b="1">
              <a:latin typeface="楷体" panose="02010609060101010101" charset="-122"/>
              <a:ea typeface="楷体" panose="02010609060101010101" charset="-122"/>
            </a:endParaRPr>
          </a:p>
        </p:txBody>
      </p:sp>
      <p:sp>
        <p:nvSpPr>
          <p:cNvPr id="171" name="Shape 171"/>
          <p:cNvSpPr/>
          <p:nvPr>
            <p:ph type="body" idx="1"/>
          </p:nvPr>
        </p:nvSpPr>
        <p:spPr>
          <a:prstGeom prst="rect">
            <a:avLst/>
          </a:prstGeom>
        </p:spPr>
        <p:txBody>
          <a:bodyPr/>
          <a:lstStyle/>
          <a:p>
            <a:pPr>
              <a:buBlip>
                <a:blip r:embed="rId1"/>
              </a:buBlip>
            </a:pPr>
          </a:p>
        </p:txBody>
      </p:sp>
      <p:pic>
        <p:nvPicPr>
          <p:cNvPr id="172" name="78eccd01gdf64928c6bed&amp;690.jpg"/>
          <p:cNvPicPr>
            <a:picLocks noChangeAspect="1"/>
          </p:cNvPicPr>
          <p:nvPr/>
        </p:nvPicPr>
        <p:blipFill>
          <a:blip r:embed="rId2"/>
          <a:stretch>
            <a:fillRect/>
          </a:stretch>
        </p:blipFill>
        <p:spPr>
          <a:xfrm>
            <a:off x="495300" y="3663950"/>
            <a:ext cx="5701743" cy="3801162"/>
          </a:xfrm>
          <a:prstGeom prst="rect">
            <a:avLst/>
          </a:prstGeom>
          <a:ln w="12700">
            <a:miter lim="400000"/>
            <a:headEnd/>
            <a:tailEnd/>
          </a:ln>
        </p:spPr>
      </p:pic>
      <p:pic>
        <p:nvPicPr>
          <p:cNvPr id="173" name="78eccd01g7cbd3e32d911&amp;690.jpg"/>
          <p:cNvPicPr>
            <a:picLocks noChangeAspect="1"/>
          </p:cNvPicPr>
          <p:nvPr/>
        </p:nvPicPr>
        <p:blipFill>
          <a:blip r:embed="rId3"/>
          <a:stretch>
            <a:fillRect/>
          </a:stretch>
        </p:blipFill>
        <p:spPr>
          <a:xfrm>
            <a:off x="6305271" y="3630955"/>
            <a:ext cx="5701744" cy="3974694"/>
          </a:xfrm>
          <a:prstGeom prst="rect">
            <a:avLst/>
          </a:prstGeom>
          <a:ln w="12700">
            <a:miter lim="400000"/>
            <a:headEnd/>
            <a:tailEnd/>
          </a:ln>
        </p:spPr>
      </p:pic>
    </p:spTree>
  </p:cSld>
  <p:clrMapOvr>
    <a:masterClrMapping/>
  </p:clrMapOvr>
  <mc:AlternateContent xmlns:mc="http://schemas.openxmlformats.org/markup-compatibility/2006">
    <mc:Choice xmlns:p14="http://schemas.microsoft.com/office/powerpoint/2010/main" Requires="p14">
      <p:transition spd="med" p14:dur="1000"/>
    </mc:Choice>
    <mc:Fallback>
      <p:transition spd="med"/>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Shape 175"/>
          <p:cNvSpPr/>
          <p:nvPr>
            <p:ph type="title"/>
          </p:nvPr>
        </p:nvSpPr>
        <p:spPr>
          <a:prstGeom prst="rect">
            <a:avLst/>
          </a:prstGeom>
        </p:spPr>
        <p:txBody>
          <a:bodyPr>
            <a:noAutofit/>
          </a:bodyPr>
          <a:lstStyle/>
          <a:p>
            <a:pPr defTabSz="457200">
              <a:lnSpc>
                <a:spcPct val="100000"/>
              </a:lnSpc>
              <a:defRPr sz="1400" cap="none">
                <a:solidFill>
                  <a:srgbClr val="00B7EF"/>
                </a:solidFill>
                <a:latin typeface="Songti SC Bold"/>
                <a:ea typeface="Songti SC Bold"/>
                <a:cs typeface="Songti SC Bold"/>
                <a:sym typeface="Songti SC Bold"/>
              </a:defRPr>
            </a:pPr>
            <a:r>
              <a:rPr sz="3200" b="1">
                <a:latin typeface="楷体" panose="02010609060101010101" charset="-122"/>
                <a:ea typeface="楷体" panose="02010609060101010101" charset="-122"/>
              </a:rPr>
              <a:t>水秀灵动：浙江大学</a:t>
            </a:r>
            <a:endParaRPr sz="3200" b="1">
              <a:solidFill>
                <a:srgbClr val="555555"/>
              </a:solidFill>
              <a:latin typeface="楷体" panose="02010609060101010101" charset="-122"/>
              <a:ea typeface="楷体" panose="02010609060101010101" charset="-122"/>
              <a:cs typeface="Songti SC Regular"/>
              <a:sym typeface="Songti SC Regular"/>
            </a:endParaRPr>
          </a:p>
          <a:p>
            <a:pPr defTabSz="457200">
              <a:lnSpc>
                <a:spcPct val="100000"/>
              </a:lnSpc>
              <a:defRPr sz="1400" cap="none">
                <a:solidFill>
                  <a:srgbClr val="555555"/>
                </a:solidFill>
                <a:latin typeface="Songti SC Regular"/>
                <a:ea typeface="Songti SC Regular"/>
                <a:cs typeface="Songti SC Regular"/>
                <a:sym typeface="Songti SC Regular"/>
              </a:defRPr>
            </a:pPr>
            <a:r>
              <a:rPr sz="3200" b="1">
                <a:latin typeface="楷体" panose="02010609060101010101" charset="-122"/>
                <a:ea typeface="楷体" panose="02010609060101010101" charset="-122"/>
              </a:rPr>
              <a:t>浙大位于杭州。学校设玉泉、西溪、华家池、之江、紫金港等5个校区，分布于杭州市区不同方位。之江校区古老幽静、玉泉校区毗陵西湖，校园依山傍水，环境</a:t>
            </a:r>
            <a:endParaRPr sz="3200" b="1">
              <a:latin typeface="楷体" panose="02010609060101010101" charset="-122"/>
              <a:ea typeface="楷体" panose="02010609060101010101" charset="-122"/>
            </a:endParaRPr>
          </a:p>
          <a:p>
            <a:pPr defTabSz="457200">
              <a:lnSpc>
                <a:spcPct val="100000"/>
              </a:lnSpc>
              <a:defRPr sz="1400" cap="none">
                <a:solidFill>
                  <a:srgbClr val="555555"/>
                </a:solidFill>
                <a:latin typeface="Songti SC Regular"/>
                <a:ea typeface="Songti SC Regular"/>
                <a:cs typeface="Songti SC Regular"/>
                <a:sym typeface="Songti SC Regular"/>
              </a:defRPr>
            </a:pPr>
            <a:r>
              <a:rPr sz="3200" b="1">
                <a:latin typeface="楷体" panose="02010609060101010101" charset="-122"/>
                <a:ea typeface="楷体" panose="02010609060101010101" charset="-122"/>
              </a:rPr>
              <a:t>幽雅，景色宜人。</a:t>
            </a:r>
            <a:endParaRPr sz="3200" b="1">
              <a:latin typeface="楷体" panose="02010609060101010101" charset="-122"/>
              <a:ea typeface="楷体" panose="02010609060101010101" charset="-122"/>
            </a:endParaRPr>
          </a:p>
        </p:txBody>
      </p:sp>
      <p:sp>
        <p:nvSpPr>
          <p:cNvPr id="176" name="Shape 176"/>
          <p:cNvSpPr/>
          <p:nvPr>
            <p:ph type="body" idx="1"/>
          </p:nvPr>
        </p:nvSpPr>
        <p:spPr>
          <a:prstGeom prst="rect">
            <a:avLst/>
          </a:prstGeom>
        </p:spPr>
        <p:txBody>
          <a:bodyPr/>
          <a:lstStyle/>
          <a:p>
            <a:pPr>
              <a:buBlip>
                <a:blip r:embed="rId1"/>
              </a:buBlip>
            </a:pPr>
          </a:p>
        </p:txBody>
      </p:sp>
      <p:pic>
        <p:nvPicPr>
          <p:cNvPr id="177" name="78eccd01gdf646dc15b74&amp;690.jpg"/>
          <p:cNvPicPr>
            <a:picLocks noChangeAspect="1"/>
          </p:cNvPicPr>
          <p:nvPr/>
        </p:nvPicPr>
        <p:blipFill>
          <a:blip r:embed="rId2"/>
          <a:stretch>
            <a:fillRect/>
          </a:stretch>
        </p:blipFill>
        <p:spPr>
          <a:xfrm>
            <a:off x="508139" y="3932897"/>
            <a:ext cx="5495877" cy="4117926"/>
          </a:xfrm>
          <a:prstGeom prst="rect">
            <a:avLst/>
          </a:prstGeom>
          <a:ln w="12700">
            <a:miter lim="400000"/>
            <a:headEnd/>
            <a:tailEnd/>
          </a:ln>
        </p:spPr>
      </p:pic>
      <p:pic>
        <p:nvPicPr>
          <p:cNvPr id="178" name="78eccd01gdf646de9255e&amp;690.jpg"/>
          <p:cNvPicPr>
            <a:picLocks noChangeAspect="1"/>
          </p:cNvPicPr>
          <p:nvPr/>
        </p:nvPicPr>
        <p:blipFill>
          <a:blip r:embed="rId3"/>
          <a:stretch>
            <a:fillRect/>
          </a:stretch>
        </p:blipFill>
        <p:spPr>
          <a:xfrm>
            <a:off x="6610454" y="3404398"/>
            <a:ext cx="5495877" cy="4076941"/>
          </a:xfrm>
          <a:prstGeom prst="rect">
            <a:avLst/>
          </a:prstGeom>
          <a:ln w="12700">
            <a:miter lim="400000"/>
            <a:headEnd/>
            <a:tailEnd/>
          </a:ln>
        </p:spPr>
      </p:pic>
    </p:spTree>
  </p:cSld>
  <p:clrMapOvr>
    <a:masterClrMapping/>
  </p:clrMapOvr>
  <mc:AlternateContent xmlns:mc="http://schemas.openxmlformats.org/markup-compatibility/2006">
    <mc:Choice xmlns:p14="http://schemas.microsoft.com/office/powerpoint/2010/main" Requires="p14">
      <p:transition spd="med" p14:dur="1000"/>
    </mc:Choice>
    <mc:Fallback>
      <p:transition spd="med"/>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 name="Shape 180"/>
          <p:cNvSpPr/>
          <p:nvPr>
            <p:ph type="title"/>
          </p:nvPr>
        </p:nvSpPr>
        <p:spPr>
          <a:xfrm>
            <a:off x="385445" y="981075"/>
            <a:ext cx="11988800" cy="1905000"/>
          </a:xfrm>
          <a:prstGeom prst="rect">
            <a:avLst/>
          </a:prstGeom>
        </p:spPr>
        <p:txBody>
          <a:bodyPr>
            <a:noAutofit/>
          </a:bodyPr>
          <a:lstStyle/>
          <a:p>
            <a:pPr defTabSz="356235">
              <a:lnSpc>
                <a:spcPct val="100000"/>
              </a:lnSpc>
              <a:defRPr sz="1870" cap="none">
                <a:solidFill>
                  <a:srgbClr val="00B7EF"/>
                </a:solidFill>
                <a:latin typeface="Songti SC Bold"/>
                <a:ea typeface="Songti SC Bold"/>
                <a:cs typeface="Songti SC Bold"/>
                <a:sym typeface="Songti SC Bold"/>
              </a:defRPr>
            </a:pPr>
            <a:r>
              <a:rPr sz="3200" b="1">
                <a:latin typeface="楷体" panose="02010609060101010101" charset="-122"/>
                <a:ea typeface="楷体" panose="02010609060101010101" charset="-122"/>
              </a:rPr>
              <a:t>圆明园遗址：清华大学</a:t>
            </a:r>
            <a:endParaRPr sz="3200" b="1">
              <a:solidFill>
                <a:srgbClr val="555555"/>
              </a:solidFill>
              <a:latin typeface="楷体" panose="02010609060101010101" charset="-122"/>
              <a:ea typeface="楷体" panose="02010609060101010101" charset="-122"/>
              <a:cs typeface="Songti SC Regular"/>
              <a:sym typeface="Songti SC Regular"/>
            </a:endParaRPr>
          </a:p>
          <a:p>
            <a:pPr defTabSz="356235">
              <a:lnSpc>
                <a:spcPct val="100000"/>
              </a:lnSpc>
              <a:defRPr sz="1870" cap="none">
                <a:solidFill>
                  <a:srgbClr val="555555"/>
                </a:solidFill>
                <a:latin typeface="Songti SC Regular"/>
                <a:ea typeface="Songti SC Regular"/>
                <a:cs typeface="Songti SC Regular"/>
                <a:sym typeface="Songti SC Regular"/>
              </a:defRPr>
            </a:pPr>
            <a:r>
              <a:rPr sz="3200" b="1">
                <a:latin typeface="楷体" panose="02010609060101010101" charset="-122"/>
                <a:ea typeface="楷体" panose="02010609060101010101" charset="-122"/>
              </a:rPr>
              <a:t>清华大学主体所在地――清华园，地处北京西北郊名胜风景园林区，明朝时为一私家花园，清朝康熙年间成为圆明园一部分，称熙春园，道光年间分为熙春园和近春园，咸丰年间改名为清华园。水木清华，荷塘月色，竭尽玲珑剔透，朱自清的那篇《荷塘月色》让清华一个小小的荷塘名扬天下。无论是谁，到了清华，定是要去荷塘看看的。</a:t>
            </a:r>
            <a:endParaRPr sz="3200" b="1">
              <a:latin typeface="楷体" panose="02010609060101010101" charset="-122"/>
              <a:ea typeface="楷体" panose="02010609060101010101" charset="-122"/>
            </a:endParaRPr>
          </a:p>
        </p:txBody>
      </p:sp>
      <p:sp>
        <p:nvSpPr>
          <p:cNvPr id="181" name="Shape 181"/>
          <p:cNvSpPr/>
          <p:nvPr>
            <p:ph type="body" idx="1"/>
          </p:nvPr>
        </p:nvSpPr>
        <p:spPr>
          <a:prstGeom prst="rect">
            <a:avLst/>
          </a:prstGeom>
        </p:spPr>
        <p:txBody>
          <a:bodyPr/>
          <a:lstStyle/>
          <a:p>
            <a:pPr>
              <a:buBlip>
                <a:blip r:embed="rId1"/>
              </a:buBlip>
            </a:pPr>
          </a:p>
        </p:txBody>
      </p:sp>
      <p:pic>
        <p:nvPicPr>
          <p:cNvPr id="182" name="78eccd01gdf646cbd9c76&amp;690.jpg"/>
          <p:cNvPicPr>
            <a:picLocks noChangeAspect="1"/>
          </p:cNvPicPr>
          <p:nvPr/>
        </p:nvPicPr>
        <p:blipFill>
          <a:blip r:embed="rId2"/>
          <a:stretch>
            <a:fillRect/>
          </a:stretch>
        </p:blipFill>
        <p:spPr>
          <a:xfrm>
            <a:off x="548970" y="4317111"/>
            <a:ext cx="7089877" cy="4614865"/>
          </a:xfrm>
          <a:prstGeom prst="rect">
            <a:avLst/>
          </a:prstGeom>
          <a:ln w="12700">
            <a:miter lim="400000"/>
            <a:headEnd/>
            <a:tailEnd/>
          </a:ln>
        </p:spPr>
      </p:pic>
      <p:pic>
        <p:nvPicPr>
          <p:cNvPr id="183" name="78eccd01gdf646ca8bed4&amp;690.jpg"/>
          <p:cNvPicPr>
            <a:picLocks noChangeAspect="1"/>
          </p:cNvPicPr>
          <p:nvPr/>
        </p:nvPicPr>
        <p:blipFill>
          <a:blip r:embed="rId3"/>
          <a:stretch>
            <a:fillRect/>
          </a:stretch>
        </p:blipFill>
        <p:spPr>
          <a:xfrm>
            <a:off x="7795921" y="3363020"/>
            <a:ext cx="4071570" cy="3971858"/>
          </a:xfrm>
          <a:prstGeom prst="rect">
            <a:avLst/>
          </a:prstGeom>
          <a:ln w="12700">
            <a:miter lim="400000"/>
            <a:headEnd/>
            <a:tailEnd/>
          </a:ln>
        </p:spPr>
      </p:pic>
    </p:spTree>
  </p:cSld>
  <p:clrMapOvr>
    <a:masterClrMapping/>
  </p:clrMapOvr>
  <mc:AlternateContent xmlns:mc="http://schemas.openxmlformats.org/markup-compatibility/2006">
    <mc:Choice xmlns:p14="http://schemas.microsoft.com/office/powerpoint/2010/main" Requires="p14">
      <p:transition spd="med" p14:dur="1000"/>
    </mc:Choice>
    <mc:Fallback>
      <p:transition spd="med"/>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矩形 222211"/>
          <p:cNvSpPr/>
          <p:nvPr/>
        </p:nvSpPr>
        <p:spPr>
          <a:xfrm>
            <a:off x="246380" y="1436370"/>
            <a:ext cx="13834745" cy="5631180"/>
          </a:xfrm>
          <a:prstGeom prst="rect">
            <a:avLst/>
          </a:prstGeom>
          <a:noFill/>
          <a:ln w="9525">
            <a:noFill/>
          </a:ln>
        </p:spPr>
        <p:txBody>
          <a:bodyPr wrap="square" anchor="t">
            <a:spAutoFit/>
          </a:bodyPr>
          <a:p>
            <a:r>
              <a:rPr lang="zh-CN" altLang="en-US" sz="4000" b="1" dirty="0">
                <a:solidFill>
                  <a:srgbClr val="FF0000"/>
                </a:solidFill>
                <a:latin typeface="Arial" panose="020B0604020202020204" pitchFamily="34" charset="0"/>
                <a:ea typeface="华文新魏" pitchFamily="2" charset="-122"/>
              </a:rPr>
              <a:t>关于荷花的诗文：</a:t>
            </a:r>
            <a:endParaRPr lang="zh-CN" altLang="en-US" sz="4000" b="1" dirty="0">
              <a:solidFill>
                <a:srgbClr val="FF0000"/>
              </a:solidFill>
              <a:latin typeface="Arial" panose="020B0604020202020204" pitchFamily="34" charset="0"/>
              <a:ea typeface="华文新魏" pitchFamily="2" charset="-122"/>
            </a:endParaRPr>
          </a:p>
          <a:p>
            <a:endParaRPr lang="zh-CN" altLang="en-US" sz="4000" b="1" dirty="0">
              <a:solidFill>
                <a:srgbClr val="000000"/>
              </a:solidFill>
              <a:latin typeface="Arial" panose="020B0604020202020204" pitchFamily="34" charset="0"/>
              <a:ea typeface="华文新魏" pitchFamily="2" charset="-122"/>
            </a:endParaRPr>
          </a:p>
          <a:p>
            <a:pPr algn="l"/>
            <a:r>
              <a:rPr lang="zh-CN" altLang="en-US" sz="4000" b="1" dirty="0">
                <a:solidFill>
                  <a:srgbClr val="000000"/>
                </a:solidFill>
                <a:latin typeface="楷体" panose="02010609060101010101" charset="-122"/>
                <a:ea typeface="楷体" panose="02010609060101010101" charset="-122"/>
              </a:rPr>
              <a:t>杨万里：“接天莲叶无穷碧，映日荷花别样红。”</a:t>
            </a:r>
            <a:endParaRPr lang="zh-CN" altLang="en-US" sz="4000" b="1" dirty="0">
              <a:solidFill>
                <a:srgbClr val="000000"/>
              </a:solidFill>
              <a:latin typeface="楷体" panose="02010609060101010101" charset="-122"/>
              <a:ea typeface="楷体" panose="02010609060101010101" charset="-122"/>
            </a:endParaRPr>
          </a:p>
          <a:p>
            <a:pPr algn="l"/>
            <a:endParaRPr lang="zh-CN" altLang="en-US" sz="4000" b="1" dirty="0">
              <a:solidFill>
                <a:srgbClr val="000000"/>
              </a:solidFill>
              <a:latin typeface="楷体" panose="02010609060101010101" charset="-122"/>
              <a:ea typeface="楷体" panose="02010609060101010101" charset="-122"/>
            </a:endParaRPr>
          </a:p>
          <a:p>
            <a:pPr algn="l"/>
            <a:r>
              <a:rPr lang="zh-CN" altLang="en-US" sz="4000" b="1" dirty="0">
                <a:solidFill>
                  <a:srgbClr val="000000"/>
                </a:solidFill>
                <a:latin typeface="楷体" panose="02010609060101010101" charset="-122"/>
                <a:ea typeface="楷体" panose="02010609060101010101" charset="-122"/>
              </a:rPr>
              <a:t>李白：“清水出芙蓉，天然去雕饰。” </a:t>
            </a:r>
            <a:br>
              <a:rPr lang="zh-CN" altLang="en-US" sz="4000" b="1" dirty="0">
                <a:solidFill>
                  <a:srgbClr val="000000"/>
                </a:solidFill>
                <a:latin typeface="楷体" panose="02010609060101010101" charset="-122"/>
                <a:ea typeface="楷体" panose="02010609060101010101" charset="-122"/>
              </a:rPr>
            </a:br>
            <a:endParaRPr lang="zh-CN" altLang="en-US" sz="4000" b="1" dirty="0">
              <a:solidFill>
                <a:srgbClr val="000000"/>
              </a:solidFill>
              <a:latin typeface="楷体" panose="02010609060101010101" charset="-122"/>
              <a:ea typeface="楷体" panose="02010609060101010101" charset="-122"/>
            </a:endParaRPr>
          </a:p>
          <a:p>
            <a:pPr algn="l"/>
            <a:r>
              <a:rPr lang="zh-CN" altLang="en-US" sz="4000" b="1" dirty="0">
                <a:solidFill>
                  <a:srgbClr val="000000"/>
                </a:solidFill>
                <a:latin typeface="楷体" panose="02010609060101010101" charset="-122"/>
                <a:ea typeface="楷体" panose="02010609060101010101" charset="-122"/>
              </a:rPr>
              <a:t>王昌龄 ：“荷叶罗裙一色裁， 芙蓉向脸两边开。” </a:t>
            </a:r>
            <a:endParaRPr lang="zh-CN" altLang="en-US" sz="4000" b="1" dirty="0">
              <a:solidFill>
                <a:srgbClr val="000000"/>
              </a:solidFill>
              <a:latin typeface="楷体" panose="02010609060101010101" charset="-122"/>
              <a:ea typeface="楷体" panose="02010609060101010101" charset="-122"/>
            </a:endParaRPr>
          </a:p>
          <a:p>
            <a:pPr algn="l"/>
            <a:endParaRPr lang="zh-CN" altLang="en-US" sz="4000" b="1" dirty="0">
              <a:solidFill>
                <a:srgbClr val="000000"/>
              </a:solidFill>
              <a:latin typeface="楷体" panose="02010609060101010101" charset="-122"/>
              <a:ea typeface="楷体" panose="02010609060101010101" charset="-122"/>
            </a:endParaRPr>
          </a:p>
          <a:p>
            <a:pPr algn="l"/>
            <a:r>
              <a:rPr lang="zh-CN" altLang="en-US" sz="4000" b="1" dirty="0">
                <a:solidFill>
                  <a:srgbClr val="000000"/>
                </a:solidFill>
                <a:latin typeface="楷体" panose="02010609060101010101" charset="-122"/>
                <a:ea typeface="楷体" panose="02010609060101010101" charset="-122"/>
              </a:rPr>
              <a:t>周敦颐：</a:t>
            </a:r>
            <a:r>
              <a:rPr lang="en-US" altLang="zh-CN" sz="4000" b="1" dirty="0">
                <a:solidFill>
                  <a:srgbClr val="000000"/>
                </a:solidFill>
                <a:latin typeface="楷体" panose="02010609060101010101" charset="-122"/>
                <a:ea typeface="楷体" panose="02010609060101010101" charset="-122"/>
              </a:rPr>
              <a:t> “</a:t>
            </a:r>
            <a:r>
              <a:rPr lang="zh-CN" altLang="en-US" sz="4000" b="1" dirty="0">
                <a:solidFill>
                  <a:srgbClr val="000000"/>
                </a:solidFill>
                <a:latin typeface="楷体" panose="02010609060101010101" charset="-122"/>
                <a:ea typeface="楷体" panose="02010609060101010101" charset="-122"/>
              </a:rPr>
              <a:t>出淤泥而不染，濯清涟而不妖。”</a:t>
            </a:r>
            <a:r>
              <a:rPr lang="zh-CN" altLang="en-US" sz="4000" dirty="0">
                <a:latin typeface="楷体" panose="02010609060101010101" charset="-122"/>
                <a:ea typeface="楷体" panose="02010609060101010101" charset="-122"/>
              </a:rPr>
              <a:t> </a:t>
            </a:r>
            <a:endParaRPr lang="zh-CN" altLang="en-US" sz="4000" dirty="0">
              <a:latin typeface="楷体" panose="02010609060101010101" charset="-122"/>
              <a:ea typeface="楷体" panose="02010609060101010101" charset="-122"/>
            </a:endParaRP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矩形 5121"/>
          <p:cNvSpPr/>
          <p:nvPr/>
        </p:nvSpPr>
        <p:spPr>
          <a:xfrm>
            <a:off x="0" y="0"/>
            <a:ext cx="3436338" cy="984391"/>
          </a:xfrm>
          <a:prstGeom prst="rect">
            <a:avLst/>
          </a:prstGeom>
          <a:noFill/>
          <a:ln w="9525">
            <a:noFill/>
          </a:ln>
        </p:spPr>
        <p:txBody>
          <a:bodyPr anchor="ctr"/>
          <a:p>
            <a:r>
              <a:rPr lang="zh-CN" altLang="en-US" sz="5690" dirty="0">
                <a:solidFill>
                  <a:srgbClr val="000000"/>
                </a:solidFill>
                <a:latin typeface="Arial" panose="020B0604020202020204" pitchFamily="34" charset="0"/>
                <a:ea typeface="隶书" pitchFamily="49" charset="-122"/>
              </a:rPr>
              <a:t>作者简介</a:t>
            </a:r>
            <a:endParaRPr lang="zh-CN" altLang="en-US" sz="5690" dirty="0">
              <a:solidFill>
                <a:srgbClr val="000000"/>
              </a:solidFill>
              <a:latin typeface="Arial" panose="020B0604020202020204" pitchFamily="34" charset="0"/>
              <a:ea typeface="隶书" pitchFamily="49" charset="-122"/>
            </a:endParaRPr>
          </a:p>
        </p:txBody>
      </p:sp>
      <p:sp>
        <p:nvSpPr>
          <p:cNvPr id="5123" name="矩形 5122"/>
          <p:cNvSpPr/>
          <p:nvPr/>
        </p:nvSpPr>
        <p:spPr>
          <a:xfrm>
            <a:off x="0" y="842152"/>
            <a:ext cx="13004800" cy="4784230"/>
          </a:xfrm>
          <a:prstGeom prst="rect">
            <a:avLst/>
          </a:prstGeom>
          <a:noFill/>
          <a:ln w="9525">
            <a:noFill/>
          </a:ln>
        </p:spPr>
        <p:txBody>
          <a:bodyPr anchor="t"/>
          <a:p>
            <a:pPr marL="342900" indent="-342900" algn="l">
              <a:spcBef>
                <a:spcPct val="20000"/>
              </a:spcBef>
              <a:buClr>
                <a:schemeClr val="folHlink"/>
              </a:buClr>
              <a:buSzPct val="60000"/>
              <a:buFont typeface="Wingdings" panose="05000000000000000000" pitchFamily="2" charset="2"/>
              <a:buNone/>
            </a:pPr>
            <a:r>
              <a:rPr lang="en-US" altLang="zh-CN" sz="3980" b="1" dirty="0">
                <a:solidFill>
                  <a:srgbClr val="000000"/>
                </a:solidFill>
                <a:latin typeface="黑体" panose="02010609060101010101" pitchFamily="2" charset="-122"/>
                <a:ea typeface="黑体" panose="02010609060101010101" pitchFamily="2" charset="-122"/>
              </a:rPr>
              <a:t>     </a:t>
            </a:r>
            <a:r>
              <a:rPr lang="en-US" altLang="zh-CN" sz="3980" b="1" dirty="0">
                <a:solidFill>
                  <a:srgbClr val="000000"/>
                </a:solidFill>
                <a:latin typeface="楷体" panose="02010609060101010101" charset="-122"/>
                <a:ea typeface="楷体" panose="02010609060101010101" charset="-122"/>
              </a:rPr>
              <a:t> </a:t>
            </a:r>
            <a:r>
              <a:rPr lang="zh-CN" altLang="en-US" sz="3980" b="1" dirty="0">
                <a:solidFill>
                  <a:srgbClr val="4C3302"/>
                </a:solidFill>
                <a:latin typeface="楷体" panose="02010609060101010101" charset="-122"/>
                <a:ea typeface="楷体" panose="02010609060101010101" charset="-122"/>
              </a:rPr>
              <a:t>朱自清</a:t>
            </a:r>
            <a:r>
              <a:rPr lang="en-US" altLang="zh-CN" sz="3980" b="1" dirty="0">
                <a:solidFill>
                  <a:srgbClr val="4C3302"/>
                </a:solidFill>
                <a:latin typeface="楷体" panose="02010609060101010101" charset="-122"/>
                <a:ea typeface="楷体" panose="02010609060101010101" charset="-122"/>
              </a:rPr>
              <a:t>(1898</a:t>
            </a:r>
            <a:r>
              <a:rPr lang="zh-CN" altLang="en-US" sz="3980" b="1" dirty="0">
                <a:solidFill>
                  <a:srgbClr val="4C3302"/>
                </a:solidFill>
                <a:latin typeface="楷体" panose="02010609060101010101" charset="-122"/>
                <a:ea typeface="楷体" panose="02010609060101010101" charset="-122"/>
              </a:rPr>
              <a:t>－</a:t>
            </a:r>
            <a:r>
              <a:rPr lang="en-US" altLang="zh-CN" sz="3980" b="1" dirty="0">
                <a:solidFill>
                  <a:srgbClr val="4C3302"/>
                </a:solidFill>
                <a:latin typeface="楷体" panose="02010609060101010101" charset="-122"/>
                <a:ea typeface="楷体" panose="02010609060101010101" charset="-122"/>
              </a:rPr>
              <a:t>1948),</a:t>
            </a:r>
            <a:r>
              <a:rPr lang="zh-CN" altLang="en-US" sz="3980" b="1" dirty="0">
                <a:solidFill>
                  <a:srgbClr val="4C3302"/>
                </a:solidFill>
                <a:latin typeface="楷体" panose="02010609060101010101" charset="-122"/>
                <a:ea typeface="楷体" panose="02010609060101010101" charset="-122"/>
              </a:rPr>
              <a:t>原名自华，号秋实，取春华秋实之意。为勉励自己在困境中不丧志，保持清白，便取</a:t>
            </a:r>
            <a:r>
              <a:rPr lang="en-US" altLang="zh-CN" sz="3980" b="1" dirty="0">
                <a:solidFill>
                  <a:srgbClr val="4C3302"/>
                </a:solidFill>
                <a:latin typeface="楷体" panose="02010609060101010101" charset="-122"/>
                <a:ea typeface="楷体" panose="02010609060101010101" charset="-122"/>
              </a:rPr>
              <a:t>《</a:t>
            </a:r>
            <a:r>
              <a:rPr lang="zh-CN" altLang="en-US" sz="3980" b="1" dirty="0">
                <a:solidFill>
                  <a:srgbClr val="4C3302"/>
                </a:solidFill>
                <a:latin typeface="楷体" panose="02010609060101010101" charset="-122"/>
                <a:ea typeface="楷体" panose="02010609060101010101" charset="-122"/>
              </a:rPr>
              <a:t>楚辞</a:t>
            </a:r>
            <a:r>
              <a:rPr lang="en-US" altLang="zh-CN" sz="3980" b="1" dirty="0">
                <a:solidFill>
                  <a:srgbClr val="4C3302"/>
                </a:solidFill>
                <a:latin typeface="楷体" panose="02010609060101010101" charset="-122"/>
                <a:ea typeface="楷体" panose="02010609060101010101" charset="-122"/>
              </a:rPr>
              <a:t>》</a:t>
            </a:r>
            <a:r>
              <a:rPr lang="zh-CN" altLang="en-US" sz="3980" b="1" dirty="0">
                <a:solidFill>
                  <a:srgbClr val="4C3302"/>
                </a:solidFill>
                <a:latin typeface="楷体" panose="02010609060101010101" charset="-122"/>
                <a:ea typeface="楷体" panose="02010609060101010101" charset="-122"/>
              </a:rPr>
              <a:t>中“宁廉洁正直以自清乎”中“自清”。字佩弦。生于江苏东海县，祖籍浙江绍兴，自祖父以来定居扬州，所以自称扬州人。</a:t>
            </a:r>
            <a:r>
              <a:rPr lang="en-US" altLang="zh-CN" sz="3980" b="1" dirty="0">
                <a:solidFill>
                  <a:srgbClr val="4C3302"/>
                </a:solidFill>
                <a:latin typeface="楷体" panose="02010609060101010101" charset="-122"/>
                <a:ea typeface="楷体" panose="02010609060101010101" charset="-122"/>
              </a:rPr>
              <a:t>1920</a:t>
            </a:r>
            <a:r>
              <a:rPr lang="zh-CN" altLang="en-US" sz="3980" b="1" dirty="0">
                <a:solidFill>
                  <a:srgbClr val="4C3302"/>
                </a:solidFill>
                <a:latin typeface="楷体" panose="02010609060101010101" charset="-122"/>
                <a:ea typeface="楷体" panose="02010609060101010101" charset="-122"/>
              </a:rPr>
              <a:t>年毕业于北京大学的哲学系，在江浙等地的中学任教，参加了文学研究会。</a:t>
            </a:r>
            <a:r>
              <a:rPr lang="en-US" altLang="zh-CN" sz="3980" b="1" dirty="0">
                <a:solidFill>
                  <a:srgbClr val="4C3302"/>
                </a:solidFill>
                <a:latin typeface="楷体" panose="02010609060101010101" charset="-122"/>
                <a:ea typeface="楷体" panose="02010609060101010101" charset="-122"/>
              </a:rPr>
              <a:t>1925</a:t>
            </a:r>
            <a:r>
              <a:rPr lang="zh-CN" altLang="en-US" sz="3980" b="1" dirty="0">
                <a:solidFill>
                  <a:srgbClr val="4C3302"/>
                </a:solidFill>
                <a:latin typeface="楷体" panose="02010609060101010101" charset="-122"/>
                <a:ea typeface="楷体" panose="02010609060101010101" charset="-122"/>
              </a:rPr>
              <a:t>年任清华大学教授。是著名的</a:t>
            </a:r>
            <a:r>
              <a:rPr lang="zh-CN" altLang="en-US" sz="3980" b="1" dirty="0">
                <a:solidFill>
                  <a:srgbClr val="FF3300"/>
                </a:solidFill>
                <a:latin typeface="楷体" panose="02010609060101010101" charset="-122"/>
                <a:ea typeface="楷体" panose="02010609060101010101" charset="-122"/>
              </a:rPr>
              <a:t>散文家、诗人、学者、民主战士。               </a:t>
            </a:r>
            <a:r>
              <a:rPr lang="zh-CN" altLang="en-US" sz="3980" b="1" dirty="0">
                <a:solidFill>
                  <a:srgbClr val="FF3300"/>
                </a:solidFill>
                <a:latin typeface="华文行楷" pitchFamily="2" charset="-122"/>
                <a:ea typeface="华文行楷" pitchFamily="2" charset="-122"/>
              </a:rPr>
              <a:t>    </a:t>
            </a:r>
            <a:endParaRPr lang="zh-CN" altLang="en-US" sz="3980" b="1">
              <a:solidFill>
                <a:srgbClr val="FF3300"/>
              </a:solidFill>
              <a:latin typeface="Arial" panose="020B0604020202020204" pitchFamily="34" charset="0"/>
              <a:ea typeface="黑体" panose="02010609060101010101" pitchFamily="2" charset="-122"/>
            </a:endParaRPr>
          </a:p>
        </p:txBody>
      </p:sp>
      <p:sp>
        <p:nvSpPr>
          <p:cNvPr id="5124" name="文本框 5123"/>
          <p:cNvSpPr txBox="1"/>
          <p:nvPr/>
        </p:nvSpPr>
        <p:spPr>
          <a:xfrm>
            <a:off x="107950" y="5626241"/>
            <a:ext cx="13004800" cy="1743710"/>
          </a:xfrm>
          <a:prstGeom prst="rect">
            <a:avLst/>
          </a:prstGeom>
          <a:noFill/>
          <a:ln w="9525">
            <a:noFill/>
          </a:ln>
        </p:spPr>
        <p:txBody>
          <a:bodyPr wrap="square" anchor="t">
            <a:spAutoFit/>
          </a:bodyPr>
          <a:p>
            <a:pPr algn="l">
              <a:lnSpc>
                <a:spcPct val="90000"/>
              </a:lnSpc>
              <a:spcBef>
                <a:spcPct val="20000"/>
              </a:spcBef>
              <a:buClr>
                <a:schemeClr val="folHlink"/>
              </a:buClr>
              <a:buSzPct val="60000"/>
              <a:buFont typeface="Wingdings" panose="05000000000000000000" pitchFamily="2" charset="2"/>
              <a:buNone/>
            </a:pPr>
            <a:r>
              <a:rPr lang="en-US" altLang="zh-CN" sz="3980" b="1" dirty="0">
                <a:solidFill>
                  <a:srgbClr val="CC0000"/>
                </a:solidFill>
                <a:latin typeface="黑体" panose="02010609060101010101" pitchFamily="2" charset="-122"/>
                <a:ea typeface="黑体" panose="02010609060101010101" pitchFamily="2" charset="-122"/>
              </a:rPr>
              <a:t> </a:t>
            </a:r>
            <a:r>
              <a:rPr lang="en-US" altLang="zh-CN" sz="3980" b="1" dirty="0">
                <a:solidFill>
                  <a:schemeClr val="tx2">
                    <a:lumMod val="75000"/>
                  </a:schemeClr>
                </a:solidFill>
                <a:latin typeface="新宋体" panose="02010609030101010101" charset="-122"/>
                <a:ea typeface="新宋体" panose="02010609030101010101" charset="-122"/>
              </a:rPr>
              <a:t>   </a:t>
            </a:r>
            <a:r>
              <a:rPr lang="zh-CN" altLang="en-US" sz="3980" b="1" dirty="0">
                <a:solidFill>
                  <a:schemeClr val="tx2">
                    <a:lumMod val="75000"/>
                  </a:schemeClr>
                </a:solidFill>
                <a:latin typeface="新宋体" panose="02010609030101010101" charset="-122"/>
                <a:ea typeface="新宋体" panose="02010609030101010101" charset="-122"/>
              </a:rPr>
              <a:t>作品有诗文集</a:t>
            </a:r>
            <a:r>
              <a:rPr lang="en-US" altLang="zh-CN" sz="3980" b="1" dirty="0">
                <a:solidFill>
                  <a:schemeClr val="tx2">
                    <a:lumMod val="75000"/>
                  </a:schemeClr>
                </a:solidFill>
                <a:latin typeface="新宋体" panose="02010609030101010101" charset="-122"/>
                <a:ea typeface="新宋体" panose="02010609030101010101" charset="-122"/>
              </a:rPr>
              <a:t>《</a:t>
            </a:r>
            <a:r>
              <a:rPr lang="zh-CN" altLang="en-US" sz="3980" b="1" dirty="0">
                <a:solidFill>
                  <a:schemeClr val="tx2">
                    <a:lumMod val="75000"/>
                  </a:schemeClr>
                </a:solidFill>
                <a:latin typeface="新宋体" panose="02010609030101010101" charset="-122"/>
                <a:ea typeface="新宋体" panose="02010609030101010101" charset="-122"/>
              </a:rPr>
              <a:t>踪迹</a:t>
            </a:r>
            <a:r>
              <a:rPr lang="en-US" altLang="zh-CN" sz="3980" b="1" dirty="0">
                <a:solidFill>
                  <a:schemeClr val="tx2">
                    <a:lumMod val="75000"/>
                  </a:schemeClr>
                </a:solidFill>
                <a:latin typeface="新宋体" panose="02010609030101010101" charset="-122"/>
                <a:ea typeface="新宋体" panose="02010609030101010101" charset="-122"/>
              </a:rPr>
              <a:t>》</a:t>
            </a:r>
            <a:r>
              <a:rPr lang="zh-CN" altLang="en-US" sz="3980" b="1" dirty="0">
                <a:solidFill>
                  <a:schemeClr val="tx2">
                    <a:lumMod val="75000"/>
                  </a:schemeClr>
                </a:solidFill>
                <a:latin typeface="新宋体" panose="02010609030101010101" charset="-122"/>
                <a:ea typeface="新宋体" panose="02010609030101010101" charset="-122"/>
              </a:rPr>
              <a:t>，散文集</a:t>
            </a:r>
            <a:r>
              <a:rPr lang="en-US" altLang="zh-CN" sz="3980" b="1" dirty="0">
                <a:solidFill>
                  <a:schemeClr val="tx2">
                    <a:lumMod val="75000"/>
                  </a:schemeClr>
                </a:solidFill>
                <a:latin typeface="新宋体" panose="02010609030101010101" charset="-122"/>
                <a:ea typeface="新宋体" panose="02010609030101010101" charset="-122"/>
              </a:rPr>
              <a:t>《</a:t>
            </a:r>
            <a:r>
              <a:rPr lang="zh-CN" altLang="en-US" sz="3980" b="1" dirty="0">
                <a:solidFill>
                  <a:schemeClr val="tx2">
                    <a:lumMod val="75000"/>
                  </a:schemeClr>
                </a:solidFill>
                <a:latin typeface="新宋体" panose="02010609030101010101" charset="-122"/>
                <a:ea typeface="新宋体" panose="02010609030101010101" charset="-122"/>
              </a:rPr>
              <a:t>背影</a:t>
            </a:r>
            <a:r>
              <a:rPr lang="en-US" altLang="zh-CN" sz="3980" b="1" dirty="0">
                <a:solidFill>
                  <a:schemeClr val="tx2">
                    <a:lumMod val="75000"/>
                  </a:schemeClr>
                </a:solidFill>
                <a:latin typeface="新宋体" panose="02010609030101010101" charset="-122"/>
                <a:ea typeface="新宋体" panose="02010609030101010101" charset="-122"/>
              </a:rPr>
              <a:t>》</a:t>
            </a:r>
            <a:r>
              <a:rPr lang="zh-CN" altLang="en-US" sz="3980" b="1" dirty="0">
                <a:solidFill>
                  <a:schemeClr val="tx2">
                    <a:lumMod val="75000"/>
                  </a:schemeClr>
                </a:solidFill>
                <a:latin typeface="新宋体" panose="02010609030101010101" charset="-122"/>
                <a:ea typeface="新宋体" panose="02010609030101010101" charset="-122"/>
              </a:rPr>
              <a:t>、</a:t>
            </a:r>
            <a:r>
              <a:rPr lang="en-US" altLang="zh-CN" sz="3980" b="1" dirty="0">
                <a:solidFill>
                  <a:schemeClr val="tx2">
                    <a:lumMod val="75000"/>
                  </a:schemeClr>
                </a:solidFill>
                <a:latin typeface="新宋体" panose="02010609030101010101" charset="-122"/>
                <a:ea typeface="新宋体" panose="02010609030101010101" charset="-122"/>
              </a:rPr>
              <a:t>《</a:t>
            </a:r>
            <a:r>
              <a:rPr lang="zh-CN" altLang="en-US" sz="3980" b="1" dirty="0">
                <a:solidFill>
                  <a:schemeClr val="tx2">
                    <a:lumMod val="75000"/>
                  </a:schemeClr>
                </a:solidFill>
                <a:latin typeface="新宋体" panose="02010609030101010101" charset="-122"/>
                <a:ea typeface="新宋体" panose="02010609030101010101" charset="-122"/>
              </a:rPr>
              <a:t>欧游杂记</a:t>
            </a:r>
            <a:r>
              <a:rPr lang="en-US" altLang="zh-CN" sz="3980" b="1" dirty="0">
                <a:solidFill>
                  <a:schemeClr val="tx2">
                    <a:lumMod val="75000"/>
                  </a:schemeClr>
                </a:solidFill>
                <a:latin typeface="新宋体" panose="02010609030101010101" charset="-122"/>
                <a:ea typeface="新宋体" panose="02010609030101010101" charset="-122"/>
              </a:rPr>
              <a:t>》</a:t>
            </a:r>
            <a:r>
              <a:rPr lang="zh-CN" altLang="en-US" sz="3980" b="1" dirty="0">
                <a:solidFill>
                  <a:schemeClr val="tx2">
                    <a:lumMod val="75000"/>
                  </a:schemeClr>
                </a:solidFill>
                <a:latin typeface="新宋体" panose="02010609030101010101" charset="-122"/>
                <a:ea typeface="新宋体" panose="02010609030101010101" charset="-122"/>
              </a:rPr>
              <a:t>、</a:t>
            </a:r>
            <a:r>
              <a:rPr lang="en-US" altLang="zh-CN" sz="3980" b="1" dirty="0">
                <a:solidFill>
                  <a:schemeClr val="tx2">
                    <a:lumMod val="75000"/>
                  </a:schemeClr>
                </a:solidFill>
                <a:latin typeface="新宋体" panose="02010609030101010101" charset="-122"/>
                <a:ea typeface="新宋体" panose="02010609030101010101" charset="-122"/>
              </a:rPr>
              <a:t>《</a:t>
            </a:r>
            <a:r>
              <a:rPr lang="zh-CN" altLang="en-US" sz="3980" b="1" dirty="0">
                <a:solidFill>
                  <a:schemeClr val="tx2">
                    <a:lumMod val="75000"/>
                  </a:schemeClr>
                </a:solidFill>
                <a:latin typeface="新宋体" panose="02010609030101010101" charset="-122"/>
                <a:ea typeface="新宋体" panose="02010609030101010101" charset="-122"/>
              </a:rPr>
              <a:t>伦敦杂记</a:t>
            </a:r>
            <a:r>
              <a:rPr lang="en-US" altLang="zh-CN" sz="3980" b="1" dirty="0">
                <a:solidFill>
                  <a:schemeClr val="tx2">
                    <a:lumMod val="75000"/>
                  </a:schemeClr>
                </a:solidFill>
                <a:latin typeface="新宋体" panose="02010609030101010101" charset="-122"/>
                <a:ea typeface="新宋体" panose="02010609030101010101" charset="-122"/>
              </a:rPr>
              <a:t>》,</a:t>
            </a:r>
            <a:r>
              <a:rPr lang="zh-CN" altLang="en-US" sz="3980" b="1" dirty="0">
                <a:solidFill>
                  <a:schemeClr val="tx2">
                    <a:lumMod val="75000"/>
                  </a:schemeClr>
                </a:solidFill>
                <a:latin typeface="新宋体" panose="02010609030101010101" charset="-122"/>
                <a:ea typeface="新宋体" panose="02010609030101010101" charset="-122"/>
              </a:rPr>
              <a:t>杂文集</a:t>
            </a:r>
            <a:r>
              <a:rPr lang="en-US" altLang="zh-CN" sz="3980" b="1" dirty="0">
                <a:solidFill>
                  <a:schemeClr val="tx2">
                    <a:lumMod val="75000"/>
                  </a:schemeClr>
                </a:solidFill>
                <a:latin typeface="新宋体" panose="02010609030101010101" charset="-122"/>
                <a:ea typeface="新宋体" panose="02010609030101010101" charset="-122"/>
              </a:rPr>
              <a:t>《</a:t>
            </a:r>
            <a:r>
              <a:rPr lang="zh-CN" altLang="en-US" sz="3980" b="1" dirty="0">
                <a:solidFill>
                  <a:schemeClr val="tx2">
                    <a:lumMod val="75000"/>
                  </a:schemeClr>
                </a:solidFill>
                <a:latin typeface="新宋体" panose="02010609030101010101" charset="-122"/>
                <a:ea typeface="新宋体" panose="02010609030101010101" charset="-122"/>
              </a:rPr>
              <a:t>论雅俗共赏</a:t>
            </a:r>
            <a:r>
              <a:rPr lang="en-US" altLang="zh-CN" sz="3980" b="1" dirty="0">
                <a:solidFill>
                  <a:schemeClr val="tx2">
                    <a:lumMod val="75000"/>
                  </a:schemeClr>
                </a:solidFill>
                <a:latin typeface="新宋体" panose="02010609030101010101" charset="-122"/>
                <a:ea typeface="新宋体" panose="02010609030101010101" charset="-122"/>
              </a:rPr>
              <a:t>》</a:t>
            </a:r>
            <a:r>
              <a:rPr lang="zh-CN" altLang="en-US" sz="3980" b="1" dirty="0">
                <a:solidFill>
                  <a:schemeClr val="tx2">
                    <a:lumMod val="75000"/>
                  </a:schemeClr>
                </a:solidFill>
                <a:latin typeface="新宋体" panose="02010609030101010101" charset="-122"/>
                <a:ea typeface="新宋体" panose="02010609030101010101" charset="-122"/>
              </a:rPr>
              <a:t>、</a:t>
            </a:r>
            <a:r>
              <a:rPr lang="en-US" altLang="zh-CN" sz="3980" b="1" dirty="0">
                <a:solidFill>
                  <a:schemeClr val="tx2">
                    <a:lumMod val="75000"/>
                  </a:schemeClr>
                </a:solidFill>
                <a:latin typeface="新宋体" panose="02010609030101010101" charset="-122"/>
                <a:ea typeface="新宋体" panose="02010609030101010101" charset="-122"/>
              </a:rPr>
              <a:t>《</a:t>
            </a:r>
            <a:r>
              <a:rPr lang="zh-CN" altLang="en-US" sz="3980" b="1" dirty="0">
                <a:solidFill>
                  <a:schemeClr val="tx2">
                    <a:lumMod val="75000"/>
                  </a:schemeClr>
                </a:solidFill>
                <a:latin typeface="新宋体" panose="02010609030101010101" charset="-122"/>
                <a:ea typeface="新宋体" panose="02010609030101010101" charset="-122"/>
              </a:rPr>
              <a:t>标准与尺度</a:t>
            </a:r>
            <a:r>
              <a:rPr lang="en-US" altLang="zh-CN" sz="3980" b="1" dirty="0">
                <a:solidFill>
                  <a:schemeClr val="tx2">
                    <a:lumMod val="75000"/>
                  </a:schemeClr>
                </a:solidFill>
                <a:latin typeface="新宋体" panose="02010609030101010101" charset="-122"/>
                <a:ea typeface="新宋体" panose="02010609030101010101" charset="-122"/>
              </a:rPr>
              <a:t>》</a:t>
            </a:r>
            <a:r>
              <a:rPr lang="zh-CN" altLang="en-US" sz="3980" b="1" dirty="0">
                <a:solidFill>
                  <a:schemeClr val="tx2">
                    <a:lumMod val="75000"/>
                  </a:schemeClr>
                </a:solidFill>
                <a:latin typeface="新宋体" panose="02010609030101010101" charset="-122"/>
                <a:ea typeface="新宋体" panose="02010609030101010101" charset="-122"/>
              </a:rPr>
              <a:t>以及一些文艺论著，收在</a:t>
            </a:r>
            <a:r>
              <a:rPr lang="en-US" altLang="zh-CN" sz="3980" b="1" dirty="0">
                <a:solidFill>
                  <a:schemeClr val="tx2">
                    <a:lumMod val="75000"/>
                  </a:schemeClr>
                </a:solidFill>
                <a:latin typeface="新宋体" panose="02010609030101010101" charset="-122"/>
                <a:ea typeface="新宋体" panose="02010609030101010101" charset="-122"/>
              </a:rPr>
              <a:t>《</a:t>
            </a:r>
            <a:r>
              <a:rPr lang="zh-CN" altLang="en-US" sz="3980" b="1" dirty="0">
                <a:solidFill>
                  <a:schemeClr val="tx2">
                    <a:lumMod val="75000"/>
                  </a:schemeClr>
                </a:solidFill>
                <a:latin typeface="新宋体" panose="02010609030101010101" charset="-122"/>
                <a:ea typeface="新宋体" panose="02010609030101010101" charset="-122"/>
              </a:rPr>
              <a:t>朱自清文集</a:t>
            </a:r>
            <a:r>
              <a:rPr lang="en-US" altLang="zh-CN" sz="3980" b="1" dirty="0">
                <a:solidFill>
                  <a:schemeClr val="tx2">
                    <a:lumMod val="75000"/>
                  </a:schemeClr>
                </a:solidFill>
                <a:latin typeface="新宋体" panose="02010609030101010101" charset="-122"/>
                <a:ea typeface="新宋体" panose="02010609030101010101" charset="-122"/>
              </a:rPr>
              <a:t>》</a:t>
            </a:r>
            <a:r>
              <a:rPr lang="zh-CN" altLang="en-US" sz="3980" b="1" dirty="0">
                <a:solidFill>
                  <a:schemeClr val="tx2">
                    <a:lumMod val="75000"/>
                  </a:schemeClr>
                </a:solidFill>
                <a:latin typeface="新宋体" panose="02010609030101010101" charset="-122"/>
                <a:ea typeface="新宋体" panose="02010609030101010101" charset="-122"/>
              </a:rPr>
              <a:t>里。</a:t>
            </a:r>
            <a:endParaRPr lang="zh-CN" altLang="en-US" sz="3980" b="1" dirty="0">
              <a:solidFill>
                <a:schemeClr val="tx2">
                  <a:lumMod val="75000"/>
                </a:schemeClr>
              </a:solidFill>
              <a:latin typeface="新宋体" panose="02010609030101010101" charset="-122"/>
              <a:ea typeface="新宋体" panose="02010609030101010101" charset="-122"/>
            </a:endParaRPr>
          </a:p>
        </p:txBody>
      </p:sp>
      <p:sp>
        <p:nvSpPr>
          <p:cNvPr id="2" name="文本框 1"/>
          <p:cNvSpPr txBox="1"/>
          <p:nvPr/>
        </p:nvSpPr>
        <p:spPr>
          <a:xfrm>
            <a:off x="215900" y="7308850"/>
            <a:ext cx="12788900" cy="2294255"/>
          </a:xfrm>
          <a:prstGeom prst="rect">
            <a:avLst/>
          </a:prstGeom>
          <a:noFill/>
          <a:ln w="9525">
            <a:noFill/>
          </a:ln>
        </p:spPr>
        <p:txBody>
          <a:bodyPr wrap="square" anchor="t">
            <a:spAutoFit/>
          </a:bodyPr>
          <a:p>
            <a:pPr algn="l">
              <a:lnSpc>
                <a:spcPct val="90000"/>
              </a:lnSpc>
              <a:spcBef>
                <a:spcPct val="20000"/>
              </a:spcBef>
              <a:buClr>
                <a:schemeClr val="folHlink"/>
              </a:buClr>
              <a:buSzPct val="60000"/>
              <a:buFont typeface="Wingdings" panose="05000000000000000000" pitchFamily="2" charset="2"/>
              <a:buNone/>
            </a:pPr>
            <a:r>
              <a:rPr lang="en-US" altLang="zh-CN" sz="3980" b="1" dirty="0">
                <a:solidFill>
                  <a:srgbClr val="CC0000"/>
                </a:solidFill>
                <a:latin typeface="黑体" panose="02010609060101010101" pitchFamily="2" charset="-122"/>
                <a:ea typeface="黑体" panose="02010609060101010101" pitchFamily="2" charset="-122"/>
              </a:rPr>
              <a:t>    </a:t>
            </a:r>
            <a:r>
              <a:rPr lang="zh-CN" altLang="en-US" sz="3980" b="1" dirty="0">
                <a:solidFill>
                  <a:schemeClr val="tx2">
                    <a:lumMod val="75000"/>
                  </a:schemeClr>
                </a:solidFill>
                <a:latin typeface="黑体" panose="02010609060101010101" pitchFamily="2" charset="-122"/>
                <a:ea typeface="黑体" panose="02010609060101010101" pitchFamily="2" charset="-122"/>
              </a:rPr>
              <a:t>一、19岁考入北大哲学系；二、27岁任清华大学教授；三、伟大领袖毛泽东主席高度赞扬朱自清“一身重病，宁可饿死，不领美国的‘救济粮’”“表现了我们民族的英雄气概”；四、朱自清的散文</a:t>
            </a:r>
            <a:r>
              <a:rPr lang="zh-CN" altLang="en-US" sz="3980" b="1" dirty="0">
                <a:solidFill>
                  <a:srgbClr val="FF0000"/>
                </a:solidFill>
                <a:latin typeface="黑体" panose="02010609060101010101" pitchFamily="2" charset="-122"/>
                <a:ea typeface="黑体" panose="02010609060101010101" pitchFamily="2" charset="-122"/>
              </a:rPr>
              <a:t>秀丽朴素</a:t>
            </a:r>
            <a:r>
              <a:rPr lang="zh-CN" altLang="en-US" sz="3980" b="1" dirty="0">
                <a:solidFill>
                  <a:schemeClr val="tx2">
                    <a:lumMod val="75000"/>
                  </a:schemeClr>
                </a:solidFill>
                <a:latin typeface="黑体" panose="02010609060101010101" pitchFamily="2" charset="-122"/>
                <a:ea typeface="黑体" panose="02010609060101010101" pitchFamily="2" charset="-122"/>
              </a:rPr>
              <a:t>。</a:t>
            </a:r>
            <a:endParaRPr lang="zh-CN" altLang="en-US" sz="3980" b="1" dirty="0">
              <a:solidFill>
                <a:schemeClr val="tx2">
                  <a:lumMod val="75000"/>
                </a:schemeClr>
              </a:solidFill>
              <a:latin typeface="黑体" panose="02010609060101010101" pitchFamily="2" charset="-122"/>
              <a:ea typeface="黑体" panose="02010609060101010101" pitchFamily="2" charset="-122"/>
            </a:endParaRPr>
          </a:p>
        </p:txBody>
      </p:sp>
    </p:spTree>
  </p:cSld>
  <p:clrMapOvr>
    <a:masterClrMapping/>
  </p:clrMapOvr>
  <p:transition spd="slow" advTm="0">
    <p:random/>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5123"/>
                                        </p:tgtEl>
                                        <p:attrNameLst>
                                          <p:attrName>style.visibility</p:attrName>
                                        </p:attrNameLst>
                                      </p:cBhvr>
                                      <p:to>
                                        <p:strVal val="visible"/>
                                      </p:to>
                                    </p:set>
                                    <p:anim calcmode="lin" valueType="num">
                                      <p:cBhvr>
                                        <p:cTn id="7" dur="1000" fill="hold"/>
                                        <p:tgtEl>
                                          <p:spTgt spid="5123"/>
                                        </p:tgtEl>
                                        <p:attrNameLst>
                                          <p:attrName>ppt_w</p:attrName>
                                        </p:attrNameLst>
                                      </p:cBhvr>
                                      <p:tavLst>
                                        <p:tav tm="0">
                                          <p:val>
                                            <p:fltVal val="0.000000"/>
                                          </p:val>
                                        </p:tav>
                                        <p:tav tm="100000">
                                          <p:val>
                                            <p:strVal val="#ppt_w"/>
                                          </p:val>
                                        </p:tav>
                                      </p:tavLst>
                                    </p:anim>
                                    <p:anim calcmode="lin" valueType="num">
                                      <p:cBhvr>
                                        <p:cTn id="8" dur="1000" fill="hold"/>
                                        <p:tgtEl>
                                          <p:spTgt spid="5123"/>
                                        </p:tgtEl>
                                        <p:attrNameLst>
                                          <p:attrName>ppt_h</p:attrName>
                                        </p:attrNameLst>
                                      </p:cBhvr>
                                      <p:tavLst>
                                        <p:tav tm="0">
                                          <p:val>
                                            <p:fltVal val="0.000000"/>
                                          </p:val>
                                        </p:tav>
                                        <p:tav tm="100000">
                                          <p:val>
                                            <p:strVal val="#ppt_h"/>
                                          </p:val>
                                        </p:tav>
                                      </p:tavLst>
                                    </p:anim>
                                    <p:anim calcmode="lin" valueType="num">
                                      <p:cBhvr>
                                        <p:cTn id="9" dur="1000" fill="hold"/>
                                        <p:tgtEl>
                                          <p:spTgt spid="5123"/>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5123"/>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11" fill="hold">
                      <p:stCondLst>
                        <p:cond delay="indefinite"/>
                      </p:stCondLst>
                      <p:childTnLst>
                        <p:par>
                          <p:cTn id="12" fill="hold">
                            <p:stCondLst>
                              <p:cond delay="0"/>
                            </p:stCondLst>
                            <p:childTnLst>
                              <p:par>
                                <p:cTn id="13" presetID="27" presetClass="entr" presetSubtype="0" fill="hold" grpId="0" nodeType="clickEffect">
                                  <p:stCondLst>
                                    <p:cond delay="0"/>
                                  </p:stCondLst>
                                  <p:iterate type="lt">
                                    <p:tmPct val="50000"/>
                                  </p:iterate>
                                  <p:childTnLst>
                                    <p:set>
                                      <p:cBhvr>
                                        <p:cTn id="14" dur="1" fill="hold">
                                          <p:stCondLst>
                                            <p:cond delay="0"/>
                                          </p:stCondLst>
                                        </p:cTn>
                                        <p:tgtEl>
                                          <p:spTgt spid="5124"/>
                                        </p:tgtEl>
                                        <p:attrNameLst>
                                          <p:attrName>style.visibility</p:attrName>
                                        </p:attrNameLst>
                                      </p:cBhvr>
                                      <p:to>
                                        <p:strVal val="visible"/>
                                      </p:to>
                                    </p:set>
                                    <p:anim calcmode="discrete" valueType="clr">
                                      <p:cBhvr override="childStyle">
                                        <p:cTn id="15" dur="1000"/>
                                        <p:tgtEl>
                                          <p:spTgt spid="5124"/>
                                        </p:tgtEl>
                                        <p:attrNameLst>
                                          <p:attrName>style.color</p:attrName>
                                        </p:attrNameLst>
                                      </p:cBhvr>
                                      <p:tavLst>
                                        <p:tav tm="0">
                                          <p:val>
                                            <p:clrVal>
                                              <a:schemeClr val="accent2"/>
                                            </p:clrVal>
                                          </p:val>
                                        </p:tav>
                                        <p:tav tm="50000">
                                          <p:val>
                                            <p:clrVal>
                                              <a:schemeClr val="hlink"/>
                                            </p:clrVal>
                                          </p:val>
                                        </p:tav>
                                      </p:tavLst>
                                    </p:anim>
                                    <p:anim calcmode="discrete" valueType="clr">
                                      <p:cBhvr>
                                        <p:cTn id="16" dur="1000"/>
                                        <p:tgtEl>
                                          <p:spTgt spid="5124"/>
                                        </p:tgtEl>
                                        <p:attrNameLst>
                                          <p:attrName>fillcolor</p:attrName>
                                        </p:attrNameLst>
                                      </p:cBhvr>
                                      <p:tavLst>
                                        <p:tav tm="0">
                                          <p:val>
                                            <p:clrVal>
                                              <a:schemeClr val="accent2"/>
                                            </p:clrVal>
                                          </p:val>
                                        </p:tav>
                                        <p:tav tm="50000">
                                          <p:val>
                                            <p:clrVal>
                                              <a:schemeClr val="hlink"/>
                                            </p:clrVal>
                                          </p:val>
                                        </p:tav>
                                      </p:tavLst>
                                    </p:anim>
                                    <p:set>
                                      <p:cBhvr>
                                        <p:cTn id="17" dur="1000"/>
                                        <p:tgtEl>
                                          <p:spTgt spid="5124"/>
                                        </p:tgtEl>
                                        <p:attrNameLst>
                                          <p:attrName>fill.type</p:attrName>
                                        </p:attrNameLst>
                                      </p:cBhvr>
                                      <p:to>
                                        <p:strVal val="solid"/>
                                      </p:to>
                                    </p:set>
                                  </p:childTnLst>
                                </p:cTn>
                              </p:par>
                            </p:childTnLst>
                          </p:cTn>
                        </p:par>
                      </p:childTnLst>
                    </p:cTn>
                  </p:par>
                  <p:par>
                    <p:cTn id="18" fill="hold">
                      <p:stCondLst>
                        <p:cond delay="indefinite"/>
                      </p:stCondLst>
                      <p:childTnLst>
                        <p:par>
                          <p:cTn id="19" fill="hold">
                            <p:stCondLst>
                              <p:cond delay="0"/>
                            </p:stCondLst>
                            <p:childTnLst>
                              <p:par>
                                <p:cTn id="20" presetID="27" presetClass="entr" presetSubtype="0" fill="hold" grpId="0" nodeType="clickEffect">
                                  <p:stCondLst>
                                    <p:cond delay="0"/>
                                  </p:stCondLst>
                                  <p:iterate type="lt">
                                    <p:tmPct val="50000"/>
                                  </p:iterate>
                                  <p:childTnLst>
                                    <p:set>
                                      <p:cBhvr>
                                        <p:cTn id="21" dur="1" fill="hold">
                                          <p:stCondLst>
                                            <p:cond delay="0"/>
                                          </p:stCondLst>
                                        </p:cTn>
                                        <p:tgtEl>
                                          <p:spTgt spid="2"/>
                                        </p:tgtEl>
                                        <p:attrNameLst>
                                          <p:attrName>style.visibility</p:attrName>
                                        </p:attrNameLst>
                                      </p:cBhvr>
                                      <p:to>
                                        <p:strVal val="visible"/>
                                      </p:to>
                                    </p:set>
                                    <p:anim calcmode="discrete" valueType="clr">
                                      <p:cBhvr override="childStyle">
                                        <p:cTn id="22" dur="10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23" dur="1000"/>
                                        <p:tgtEl>
                                          <p:spTgt spid="2"/>
                                        </p:tgtEl>
                                        <p:attrNameLst>
                                          <p:attrName>fillcolor</p:attrName>
                                        </p:attrNameLst>
                                      </p:cBhvr>
                                      <p:tavLst>
                                        <p:tav tm="0">
                                          <p:val>
                                            <p:clrVal>
                                              <a:schemeClr val="accent2"/>
                                            </p:clrVal>
                                          </p:val>
                                        </p:tav>
                                        <p:tav tm="50000">
                                          <p:val>
                                            <p:clrVal>
                                              <a:schemeClr val="hlink"/>
                                            </p:clrVal>
                                          </p:val>
                                        </p:tav>
                                      </p:tavLst>
                                    </p:anim>
                                    <p:set>
                                      <p:cBhvr>
                                        <p:cTn id="24" dur="100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P spid="5124"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3793" name="图片 7172" descr="0020"/>
          <p:cNvPicPr>
            <a:picLocks noChangeAspect="1"/>
          </p:cNvPicPr>
          <p:nvPr/>
        </p:nvPicPr>
        <p:blipFill>
          <a:blip r:embed="rId1"/>
          <a:stretch>
            <a:fillRect/>
          </a:stretch>
        </p:blipFill>
        <p:spPr>
          <a:xfrm>
            <a:off x="0" y="-243840"/>
            <a:ext cx="13004800" cy="9997440"/>
          </a:xfrm>
          <a:prstGeom prst="rect">
            <a:avLst/>
          </a:prstGeom>
          <a:noFill/>
          <a:ln w="9525">
            <a:noFill/>
          </a:ln>
        </p:spPr>
      </p:pic>
      <p:sp>
        <p:nvSpPr>
          <p:cNvPr id="33794" name="标题 7169"/>
          <p:cNvSpPr>
            <a:spLocks noGrp="1"/>
          </p:cNvSpPr>
          <p:nvPr>
            <p:ph type="title"/>
          </p:nvPr>
        </p:nvSpPr>
        <p:spPr>
          <a:xfrm>
            <a:off x="0" y="-243840"/>
            <a:ext cx="11704320" cy="819574"/>
          </a:xfrm>
        </p:spPr>
        <p:txBody>
          <a:bodyPr anchor="ctr">
            <a:normAutofit fontScale="90000"/>
          </a:bodyPr>
          <a:p>
            <a:pPr algn="l"/>
            <a:r>
              <a:rPr lang="zh-CN" altLang="en-US" sz="5690" b="1" dirty="0">
                <a:solidFill>
                  <a:schemeClr val="tx1"/>
                </a:solidFill>
              </a:rPr>
              <a:t>时代背景</a:t>
            </a:r>
            <a:endParaRPr lang="zh-CN" altLang="en-US" sz="5690" b="1" dirty="0">
              <a:solidFill>
                <a:schemeClr val="tx1"/>
              </a:solidFill>
            </a:endParaRPr>
          </a:p>
        </p:txBody>
      </p:sp>
      <p:sp>
        <p:nvSpPr>
          <p:cNvPr id="7171" name="内容占位符 7170"/>
          <p:cNvSpPr>
            <a:spLocks noGrp="1"/>
          </p:cNvSpPr>
          <p:nvPr>
            <p:ph idx="1"/>
          </p:nvPr>
        </p:nvSpPr>
        <p:spPr>
          <a:xfrm>
            <a:off x="0" y="781191"/>
            <a:ext cx="13004800" cy="8972409"/>
          </a:xfrm>
        </p:spPr>
        <p:txBody>
          <a:bodyPr anchor="t"/>
          <a:p>
            <a:pPr fontAlgn="t">
              <a:buNone/>
            </a:pPr>
            <a:r>
              <a:rPr lang="en-US" altLang="zh-CN" sz="5120" b="1" dirty="0">
                <a:solidFill>
                  <a:srgbClr val="CC0000"/>
                </a:solidFill>
                <a:latin typeface="黑体" panose="02010609060101010101" pitchFamily="2" charset="-122"/>
                <a:ea typeface="黑体" panose="02010609060101010101" pitchFamily="2" charset="-122"/>
              </a:rPr>
              <a:t>     </a:t>
            </a:r>
            <a:r>
              <a:rPr lang="en-US" altLang="zh-CN" sz="5120" b="1" dirty="0">
                <a:solidFill>
                  <a:srgbClr val="0A090C"/>
                </a:solidFill>
                <a:latin typeface="楷体" panose="02010609060101010101" charset="-122"/>
                <a:ea typeface="楷体" panose="02010609060101010101" charset="-122"/>
              </a:rPr>
              <a:t>1927</a:t>
            </a:r>
            <a:r>
              <a:rPr lang="zh-CN" altLang="en-US" sz="5120" b="1" dirty="0">
                <a:solidFill>
                  <a:srgbClr val="0A090C"/>
                </a:solidFill>
                <a:latin typeface="楷体" panose="02010609060101010101" charset="-122"/>
                <a:ea typeface="楷体" panose="02010609060101010101" charset="-122"/>
              </a:rPr>
              <a:t>年</a:t>
            </a:r>
            <a:r>
              <a:rPr lang="en-US" altLang="zh-CN" sz="5120" b="1" dirty="0">
                <a:solidFill>
                  <a:srgbClr val="0A090C"/>
                </a:solidFill>
                <a:latin typeface="楷体" panose="02010609060101010101" charset="-122"/>
                <a:ea typeface="楷体" panose="02010609060101010101" charset="-122"/>
              </a:rPr>
              <a:t>7</a:t>
            </a:r>
            <a:r>
              <a:rPr lang="zh-CN" altLang="en-US" sz="5120" b="1" dirty="0">
                <a:solidFill>
                  <a:srgbClr val="0A090C"/>
                </a:solidFill>
                <a:latin typeface="楷体" panose="02010609060101010101" charset="-122"/>
                <a:ea typeface="楷体" panose="02010609060101010101" charset="-122"/>
              </a:rPr>
              <a:t>月，蒋介石发动</a:t>
            </a:r>
            <a:r>
              <a:rPr lang="zh-CN" altLang="en-US" sz="5120" b="1" dirty="0">
                <a:solidFill>
                  <a:srgbClr val="FF0000"/>
                </a:solidFill>
                <a:latin typeface="楷体" panose="02010609060101010101" charset="-122"/>
                <a:ea typeface="楷体" panose="02010609060101010101" charset="-122"/>
              </a:rPr>
              <a:t>“四</a:t>
            </a:r>
            <a:r>
              <a:rPr lang="en-US" altLang="zh-CN" sz="5120" b="1" dirty="0">
                <a:solidFill>
                  <a:srgbClr val="FF0000"/>
                </a:solidFill>
                <a:latin typeface="楷体" panose="02010609060101010101" charset="-122"/>
                <a:ea typeface="楷体" panose="02010609060101010101" charset="-122"/>
              </a:rPr>
              <a:t>•</a:t>
            </a:r>
            <a:r>
              <a:rPr lang="zh-CN" altLang="en-US" sz="5120" b="1" dirty="0">
                <a:solidFill>
                  <a:srgbClr val="FF0000"/>
                </a:solidFill>
                <a:latin typeface="楷体" panose="02010609060101010101" charset="-122"/>
                <a:ea typeface="楷体" panose="02010609060101010101" charset="-122"/>
              </a:rPr>
              <a:t>一二”反革命政变</a:t>
            </a:r>
            <a:r>
              <a:rPr lang="zh-CN" altLang="en-US" sz="5120" b="1" dirty="0">
                <a:solidFill>
                  <a:srgbClr val="0A090C"/>
                </a:solidFill>
                <a:latin typeface="楷体" panose="02010609060101010101" charset="-122"/>
                <a:ea typeface="楷体" panose="02010609060101010101" charset="-122"/>
              </a:rPr>
              <a:t>之后，白色恐怖笼罩了中国大地。旧时代正在崩溃，新时局尚未到来。知识分子不满黑暗现实，向往自由生活，但颓丧和骚动使得他们惶然，看不到前进的方向。</a:t>
            </a:r>
            <a:endParaRPr lang="zh-CN" altLang="en-US" sz="5120" b="1" dirty="0">
              <a:solidFill>
                <a:srgbClr val="0A090C"/>
              </a:solidFill>
              <a:latin typeface="楷体" panose="02010609060101010101" charset="-122"/>
              <a:ea typeface="楷体" panose="02010609060101010101" charset="-122"/>
            </a:endParaRPr>
          </a:p>
          <a:p>
            <a:pPr fontAlgn="t">
              <a:buNone/>
            </a:pPr>
            <a:r>
              <a:rPr lang="zh-CN" altLang="en-US" sz="5120" b="1" dirty="0">
                <a:solidFill>
                  <a:srgbClr val="0A090C"/>
                </a:solidFill>
                <a:latin typeface="楷体" panose="02010609060101010101" charset="-122"/>
                <a:ea typeface="楷体" panose="02010609060101010101" charset="-122"/>
              </a:rPr>
              <a:t>     作者在此想躲开恼人的现实，求得短暂的安宁。可是现实并不允许他去实现自己的这么一丁点儿的愿望。</a:t>
            </a:r>
            <a:endParaRPr lang="zh-CN" altLang="en-US" sz="5120" b="1" dirty="0">
              <a:solidFill>
                <a:srgbClr val="0A090C"/>
              </a:solidFill>
              <a:latin typeface="楷体" panose="02010609060101010101" charset="-122"/>
              <a:ea typeface="楷体" panose="02010609060101010101" charset="-122"/>
            </a:endParaRPr>
          </a:p>
          <a:p>
            <a:pPr fontAlgn="t">
              <a:buNone/>
            </a:pPr>
            <a:r>
              <a:rPr lang="zh-CN" altLang="en-US" sz="5120" b="1" dirty="0">
                <a:solidFill>
                  <a:srgbClr val="CC0000"/>
                </a:solidFill>
                <a:latin typeface="黑体" panose="02010609060101010101" pitchFamily="2" charset="-122"/>
                <a:ea typeface="黑体" panose="02010609060101010101" pitchFamily="2" charset="-122"/>
              </a:rPr>
              <a:t>所以在文章的一开始便有了一句：</a:t>
            </a:r>
            <a:endParaRPr lang="zh-CN" altLang="en-US" sz="5120" b="1" dirty="0">
              <a:solidFill>
                <a:srgbClr val="CC0000"/>
              </a:solidFill>
              <a:latin typeface="黑体" panose="02010609060101010101" pitchFamily="2" charset="-122"/>
              <a:ea typeface="黑体" panose="02010609060101010101" pitchFamily="2" charset="-122"/>
            </a:endParaRPr>
          </a:p>
        </p:txBody>
      </p:sp>
      <p:sp>
        <p:nvSpPr>
          <p:cNvPr id="7174" name="文本框 7173"/>
          <p:cNvSpPr txBox="1"/>
          <p:nvPr/>
        </p:nvSpPr>
        <p:spPr>
          <a:xfrm>
            <a:off x="3991751" y="8972409"/>
            <a:ext cx="9013049" cy="791210"/>
          </a:xfrm>
          <a:prstGeom prst="rect">
            <a:avLst/>
          </a:prstGeom>
          <a:solidFill>
            <a:srgbClr val="00FF00"/>
          </a:solidFill>
          <a:ln w="9525">
            <a:noFill/>
          </a:ln>
        </p:spPr>
        <p:txBody>
          <a:bodyPr>
            <a:spAutoFit/>
          </a:bodyPr>
          <a:p>
            <a:pPr>
              <a:spcBef>
                <a:spcPct val="50000"/>
              </a:spcBef>
            </a:pPr>
            <a:r>
              <a:rPr lang="zh-CN" altLang="en-US" sz="4550" b="1" i="1" u="sng" noProof="1" dirty="0">
                <a:solidFill>
                  <a:srgbClr val="FF0000"/>
                </a:solidFill>
                <a:effectLst>
                  <a:outerShdw blurRad="38100" dist="38100" dir="2700000">
                    <a:srgbClr val="C0C0C0"/>
                  </a:outerShdw>
                </a:effectLst>
                <a:latin typeface="Arial" panose="020B0604020202020204" pitchFamily="34" charset="0"/>
                <a:ea typeface="华文行楷" pitchFamily="2" charset="-122"/>
                <a:cs typeface="+mn-cs"/>
              </a:rPr>
              <a:t>这几天心里颇不宁静。</a:t>
            </a:r>
            <a:endParaRPr lang="zh-CN" altLang="en-US" sz="4550" b="1" i="1" u="sng" noProof="1" dirty="0">
              <a:solidFill>
                <a:srgbClr val="FF0000"/>
              </a:solidFill>
              <a:effectLst>
                <a:outerShdw blurRad="38100" dist="38100" dir="2700000">
                  <a:srgbClr val="C0C0C0"/>
                </a:outerShdw>
              </a:effectLst>
              <a:latin typeface="Arial" panose="020B0604020202020204" pitchFamily="34" charset="0"/>
              <a:ea typeface="华文行楷"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7171">
                                            <p:txEl>
                                              <p:charRg st="0" end="101"/>
                                            </p:txEl>
                                          </p:spTgt>
                                        </p:tgtEl>
                                        <p:attrNameLst>
                                          <p:attrName>style.visibility</p:attrName>
                                        </p:attrNameLst>
                                      </p:cBhvr>
                                      <p:to>
                                        <p:strVal val="visible"/>
                                      </p:to>
                                    </p:set>
                                    <p:anim calcmode="discrete" valueType="clr">
                                      <p:cBhvr override="childStyle">
                                        <p:cTn id="7" dur="80"/>
                                        <p:tgtEl>
                                          <p:spTgt spid="7171">
                                            <p:txEl>
                                              <p:charRg st="0" end="10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7171">
                                            <p:txEl>
                                              <p:charRg st="0" end="101"/>
                                            </p:txEl>
                                          </p:spTgt>
                                        </p:tgtEl>
                                        <p:attrNameLst>
                                          <p:attrName>fillcolor</p:attrName>
                                        </p:attrNameLst>
                                      </p:cBhvr>
                                      <p:tavLst>
                                        <p:tav tm="0">
                                          <p:val>
                                            <p:clrVal>
                                              <a:schemeClr val="accent2"/>
                                            </p:clrVal>
                                          </p:val>
                                        </p:tav>
                                        <p:tav tm="50000">
                                          <p:val>
                                            <p:clrVal>
                                              <a:schemeClr val="hlink"/>
                                            </p:clrVal>
                                          </p:val>
                                        </p:tav>
                                      </p:tavLst>
                                    </p:anim>
                                    <p:set>
                                      <p:cBhvr>
                                        <p:cTn id="9" dur="80"/>
                                        <p:tgtEl>
                                          <p:spTgt spid="7171">
                                            <p:txEl>
                                              <p:charRg st="0" end="101"/>
                                            </p:txEl>
                                          </p:spTgt>
                                        </p:tgtEl>
                                        <p:attrNameLst>
                                          <p:attrName>fill.type</p:attrName>
                                        </p:attrNameLst>
                                      </p:cBhvr>
                                      <p:to>
                                        <p:strVal val="solid"/>
                                      </p:to>
                                    </p:set>
                                  </p:childTnLst>
                                </p:cTn>
                              </p:par>
                            </p:childTnLst>
                          </p:cTn>
                        </p:par>
                        <p:par>
                          <p:cTn id="10" fill="hold">
                            <p:stCondLst>
                              <p:cond delay="4039"/>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7171">
                                            <p:txEl>
                                              <p:charRg st="101" end="153"/>
                                            </p:txEl>
                                          </p:spTgt>
                                        </p:tgtEl>
                                        <p:attrNameLst>
                                          <p:attrName>style.visibility</p:attrName>
                                        </p:attrNameLst>
                                      </p:cBhvr>
                                      <p:to>
                                        <p:strVal val="visible"/>
                                      </p:to>
                                    </p:set>
                                    <p:anim calcmode="discrete" valueType="clr">
                                      <p:cBhvr override="childStyle">
                                        <p:cTn id="13" dur="80"/>
                                        <p:tgtEl>
                                          <p:spTgt spid="7171">
                                            <p:txEl>
                                              <p:charRg st="101" end="15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7171">
                                            <p:txEl>
                                              <p:charRg st="101" end="153"/>
                                            </p:txEl>
                                          </p:spTgt>
                                        </p:tgtEl>
                                        <p:attrNameLst>
                                          <p:attrName>fillcolor</p:attrName>
                                        </p:attrNameLst>
                                      </p:cBhvr>
                                      <p:tavLst>
                                        <p:tav tm="0">
                                          <p:val>
                                            <p:clrVal>
                                              <a:schemeClr val="accent2"/>
                                            </p:clrVal>
                                          </p:val>
                                        </p:tav>
                                        <p:tav tm="50000">
                                          <p:val>
                                            <p:clrVal>
                                              <a:schemeClr val="hlink"/>
                                            </p:clrVal>
                                          </p:val>
                                        </p:tav>
                                      </p:tavLst>
                                    </p:anim>
                                    <p:set>
                                      <p:cBhvr>
                                        <p:cTn id="15" dur="80"/>
                                        <p:tgtEl>
                                          <p:spTgt spid="7171">
                                            <p:txEl>
                                              <p:charRg st="101" end="153"/>
                                            </p:txEl>
                                          </p:spTgt>
                                        </p:tgtEl>
                                        <p:attrNameLst>
                                          <p:attrName>fill.type</p:attrName>
                                        </p:attrNameLst>
                                      </p:cBhvr>
                                      <p:to>
                                        <p:strVal val="solid"/>
                                      </p:to>
                                    </p:set>
                                  </p:childTnLst>
                                </p:cTn>
                              </p:par>
                            </p:childTnLst>
                          </p:cTn>
                        </p:par>
                        <p:par>
                          <p:cTn id="16" fill="hold">
                            <p:stCondLst>
                              <p:cond delay="6119"/>
                            </p:stCondLst>
                            <p:childTnLst>
                              <p:par>
                                <p:cTn id="17" presetID="27" presetClass="entr" presetSubtype="0" fill="hold" grpId="0" nodeType="afterEffect">
                                  <p:stCondLst>
                                    <p:cond delay="0"/>
                                  </p:stCondLst>
                                  <p:iterate type="lt">
                                    <p:tmPct val="50000"/>
                                  </p:iterate>
                                  <p:childTnLst>
                                    <p:set>
                                      <p:cBhvr>
                                        <p:cTn id="18" dur="1" fill="hold">
                                          <p:stCondLst>
                                            <p:cond delay="0"/>
                                          </p:stCondLst>
                                        </p:cTn>
                                        <p:tgtEl>
                                          <p:spTgt spid="7171">
                                            <p:txEl>
                                              <p:charRg st="153" end="169"/>
                                            </p:txEl>
                                          </p:spTgt>
                                        </p:tgtEl>
                                        <p:attrNameLst>
                                          <p:attrName>style.visibility</p:attrName>
                                        </p:attrNameLst>
                                      </p:cBhvr>
                                      <p:to>
                                        <p:strVal val="visible"/>
                                      </p:to>
                                    </p:set>
                                    <p:anim calcmode="discrete" valueType="clr">
                                      <p:cBhvr override="childStyle">
                                        <p:cTn id="19" dur="80"/>
                                        <p:tgtEl>
                                          <p:spTgt spid="7171">
                                            <p:txEl>
                                              <p:charRg st="153" end="169"/>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7171">
                                            <p:txEl>
                                              <p:charRg st="153" end="169"/>
                                            </p:txEl>
                                          </p:spTgt>
                                        </p:tgtEl>
                                        <p:attrNameLst>
                                          <p:attrName>fillcolor</p:attrName>
                                        </p:attrNameLst>
                                      </p:cBhvr>
                                      <p:tavLst>
                                        <p:tav tm="0">
                                          <p:val>
                                            <p:clrVal>
                                              <a:schemeClr val="accent2"/>
                                            </p:clrVal>
                                          </p:val>
                                        </p:tav>
                                        <p:tav tm="50000">
                                          <p:val>
                                            <p:clrVal>
                                              <a:schemeClr val="hlink"/>
                                            </p:clrVal>
                                          </p:val>
                                        </p:tav>
                                      </p:tavLst>
                                    </p:anim>
                                    <p:set>
                                      <p:cBhvr>
                                        <p:cTn id="21" dur="80"/>
                                        <p:tgtEl>
                                          <p:spTgt spid="7171">
                                            <p:txEl>
                                              <p:charRg st="153" end="169"/>
                                            </p:txEl>
                                          </p:spTgt>
                                        </p:tgtEl>
                                        <p:attrNameLst>
                                          <p:attrName>fill.type</p:attrName>
                                        </p:attrNameLst>
                                      </p:cBhvr>
                                      <p:to>
                                        <p:strVal val="solid"/>
                                      </p:to>
                                    </p:set>
                                  </p:childTnLst>
                                </p:cTn>
                              </p:par>
                            </p:childTnLst>
                          </p:cTn>
                        </p:par>
                      </p:childTnLst>
                    </p:cTn>
                  </p:par>
                  <p:par>
                    <p:cTn id="22" fill="hold">
                      <p:stCondLst>
                        <p:cond delay="indefinite"/>
                      </p:stCondLst>
                      <p:childTnLst>
                        <p:par>
                          <p:cTn id="23" fill="hold">
                            <p:stCondLst>
                              <p:cond delay="0"/>
                            </p:stCondLst>
                            <p:childTnLst>
                              <p:par>
                                <p:cTn id="24" presetID="27" presetClass="entr" presetSubtype="0" fill="hold" grpId="0" nodeType="clickEffect">
                                  <p:stCondLst>
                                    <p:cond delay="0"/>
                                  </p:stCondLst>
                                  <p:iterate type="lt">
                                    <p:tmPct val="50000"/>
                                  </p:iterate>
                                  <p:childTnLst>
                                    <p:set>
                                      <p:cBhvr>
                                        <p:cTn id="25" dur="1" fill="hold">
                                          <p:stCondLst>
                                            <p:cond delay="0"/>
                                          </p:stCondLst>
                                        </p:cTn>
                                        <p:tgtEl>
                                          <p:spTgt spid="7174"/>
                                        </p:tgtEl>
                                        <p:attrNameLst>
                                          <p:attrName>style.visibility</p:attrName>
                                        </p:attrNameLst>
                                      </p:cBhvr>
                                      <p:to>
                                        <p:strVal val="visible"/>
                                      </p:to>
                                    </p:set>
                                    <p:anim calcmode="discrete" valueType="clr">
                                      <p:cBhvr override="childStyle">
                                        <p:cTn id="26" dur="500"/>
                                        <p:tgtEl>
                                          <p:spTgt spid="7174"/>
                                        </p:tgtEl>
                                        <p:attrNameLst>
                                          <p:attrName>style.color</p:attrName>
                                        </p:attrNameLst>
                                      </p:cBhvr>
                                      <p:tavLst>
                                        <p:tav tm="0">
                                          <p:val>
                                            <p:clrVal>
                                              <a:schemeClr val="accent2"/>
                                            </p:clrVal>
                                          </p:val>
                                        </p:tav>
                                        <p:tav tm="50000">
                                          <p:val>
                                            <p:clrVal>
                                              <a:schemeClr val="hlink"/>
                                            </p:clrVal>
                                          </p:val>
                                        </p:tav>
                                      </p:tavLst>
                                    </p:anim>
                                    <p:anim calcmode="discrete" valueType="clr">
                                      <p:cBhvr>
                                        <p:cTn id="27" dur="500"/>
                                        <p:tgtEl>
                                          <p:spTgt spid="7174"/>
                                        </p:tgtEl>
                                        <p:attrNameLst>
                                          <p:attrName>fillcolor</p:attrName>
                                        </p:attrNameLst>
                                      </p:cBhvr>
                                      <p:tavLst>
                                        <p:tav tm="0">
                                          <p:val>
                                            <p:clrVal>
                                              <a:schemeClr val="accent2"/>
                                            </p:clrVal>
                                          </p:val>
                                        </p:tav>
                                        <p:tav tm="50000">
                                          <p:val>
                                            <p:clrVal>
                                              <a:schemeClr val="hlink"/>
                                            </p:clrVal>
                                          </p:val>
                                        </p:tav>
                                      </p:tavLst>
                                    </p:anim>
                                    <p:set>
                                      <p:cBhvr>
                                        <p:cTn id="28" dur="500"/>
                                        <p:tgtEl>
                                          <p:spTgt spid="717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uiExpand="1" build="p"/>
      <p:bldP spid="7174"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矩形 1"/>
          <p:cNvSpPr/>
          <p:nvPr/>
        </p:nvSpPr>
        <p:spPr>
          <a:xfrm>
            <a:off x="2209236" y="9008533"/>
            <a:ext cx="8270240" cy="703580"/>
          </a:xfrm>
          <a:prstGeom prst="rect">
            <a:avLst/>
          </a:prstGeom>
          <a:noFill/>
          <a:ln w="9525">
            <a:noFill/>
          </a:ln>
        </p:spPr>
        <p:txBody>
          <a:bodyPr wrap="none" anchor="t">
            <a:spAutoFit/>
          </a:bodyPr>
          <a:p>
            <a:r>
              <a:rPr lang="zh-CN" altLang="en-US" sz="3980" dirty="0">
                <a:latin typeface="黑体" panose="02010609060101010101" pitchFamily="2" charset="-122"/>
                <a:ea typeface="黑体" panose="02010609060101010101" pitchFamily="2" charset="-122"/>
              </a:rPr>
              <a:t>近春园（朱自清</a:t>
            </a:r>
            <a:r>
              <a:rPr lang="en-US" altLang="zh-CN" sz="3980" dirty="0">
                <a:latin typeface="黑体" panose="02010609060101010101" pitchFamily="2" charset="-122"/>
                <a:ea typeface="黑体" panose="02010609060101010101" pitchFamily="2" charset="-122"/>
              </a:rPr>
              <a:t>《</a:t>
            </a:r>
            <a:r>
              <a:rPr lang="zh-CN" altLang="en-US" sz="3980" dirty="0">
                <a:latin typeface="黑体" panose="02010609060101010101" pitchFamily="2" charset="-122"/>
                <a:ea typeface="黑体" panose="02010609060101010101" pitchFamily="2" charset="-122"/>
              </a:rPr>
              <a:t>荷塘月色</a:t>
            </a:r>
            <a:r>
              <a:rPr lang="en-US" altLang="zh-CN" sz="3980" dirty="0">
                <a:latin typeface="黑体" panose="02010609060101010101" pitchFamily="2" charset="-122"/>
                <a:ea typeface="黑体" panose="02010609060101010101" pitchFamily="2" charset="-122"/>
              </a:rPr>
              <a:t>》</a:t>
            </a:r>
            <a:r>
              <a:rPr lang="zh-CN" altLang="en-US" sz="3980" dirty="0">
                <a:latin typeface="黑体" panose="02010609060101010101" pitchFamily="2" charset="-122"/>
                <a:ea typeface="黑体" panose="02010609060101010101" pitchFamily="2" charset="-122"/>
              </a:rPr>
              <a:t>原址）</a:t>
            </a:r>
            <a:endParaRPr lang="zh-CN" altLang="en-US" sz="3980" dirty="0">
              <a:latin typeface="黑体" panose="02010609060101010101" pitchFamily="2" charset="-122"/>
              <a:ea typeface="黑体" panose="02010609060101010101" pitchFamily="2" charset="-122"/>
            </a:endParaRPr>
          </a:p>
        </p:txBody>
      </p:sp>
      <p:pic>
        <p:nvPicPr>
          <p:cNvPr id="34818" name="图片 2" descr="近春园01.jpg"/>
          <p:cNvPicPr>
            <a:picLocks noChangeAspect="1"/>
          </p:cNvPicPr>
          <p:nvPr/>
        </p:nvPicPr>
        <p:blipFill>
          <a:blip r:embed="rId1"/>
          <a:stretch>
            <a:fillRect/>
          </a:stretch>
        </p:blipFill>
        <p:spPr>
          <a:xfrm>
            <a:off x="0" y="0"/>
            <a:ext cx="13004800" cy="9103360"/>
          </a:xfrm>
          <a:prstGeom prst="rect">
            <a:avLst/>
          </a:prstGeom>
          <a:noFill/>
          <a:ln w="9525">
            <a:noFill/>
          </a:ln>
        </p:spPr>
      </p:pic>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Text Box 2"/>
          <p:cNvSpPr txBox="1"/>
          <p:nvPr/>
        </p:nvSpPr>
        <p:spPr>
          <a:xfrm>
            <a:off x="0" y="0"/>
            <a:ext cx="13004800" cy="966470"/>
          </a:xfrm>
          <a:prstGeom prst="rect">
            <a:avLst/>
          </a:prstGeom>
          <a:solidFill>
            <a:srgbClr val="92D050"/>
          </a:solidFill>
          <a:ln w="9525">
            <a:noFill/>
          </a:ln>
        </p:spPr>
        <p:txBody>
          <a:bodyPr anchor="t">
            <a:spAutoFit/>
          </a:bodyPr>
          <a:p>
            <a:pPr>
              <a:spcBef>
                <a:spcPct val="50000"/>
              </a:spcBef>
            </a:pPr>
            <a:r>
              <a:rPr lang="en-US" altLang="zh-CN" sz="5690" b="1" dirty="0">
                <a:latin typeface="黑体" panose="02010609060101010101" pitchFamily="2" charset="-122"/>
                <a:ea typeface="黑体" panose="02010609060101010101" pitchFamily="2" charset="-122"/>
              </a:rPr>
              <a:t>1</a:t>
            </a:r>
            <a:r>
              <a:rPr lang="zh-CN" altLang="en-US" sz="5690" b="1" dirty="0">
                <a:latin typeface="黑体" panose="02010609060101010101" pitchFamily="2" charset="-122"/>
                <a:ea typeface="黑体" panose="02010609060101010101" pitchFamily="2" charset="-122"/>
              </a:rPr>
              <a:t>、如何理解题目</a:t>
            </a:r>
            <a:r>
              <a:rPr lang="en-US" altLang="zh-CN" sz="5690" b="1" dirty="0">
                <a:latin typeface="黑体" panose="02010609060101010101" pitchFamily="2" charset="-122"/>
                <a:ea typeface="黑体" panose="02010609060101010101" pitchFamily="2" charset="-122"/>
              </a:rPr>
              <a:t>《</a:t>
            </a:r>
            <a:r>
              <a:rPr lang="zh-CN" altLang="en-US" sz="5690" b="1" dirty="0">
                <a:latin typeface="黑体" panose="02010609060101010101" pitchFamily="2" charset="-122"/>
                <a:ea typeface="黑体" panose="02010609060101010101" pitchFamily="2" charset="-122"/>
              </a:rPr>
              <a:t>荷塘月色</a:t>
            </a:r>
            <a:r>
              <a:rPr lang="en-US" altLang="zh-CN" sz="5690" b="1">
                <a:latin typeface="黑体" panose="02010609060101010101" pitchFamily="2" charset="-122"/>
                <a:ea typeface="黑体" panose="02010609060101010101" pitchFamily="2" charset="-122"/>
              </a:rPr>
              <a:t>》</a:t>
            </a:r>
            <a:endParaRPr lang="en-US" altLang="zh-CN" sz="5690" b="1">
              <a:latin typeface="黑体" panose="02010609060101010101" pitchFamily="2" charset="-122"/>
              <a:ea typeface="黑体" panose="02010609060101010101" pitchFamily="2" charset="-122"/>
            </a:endParaRPr>
          </a:p>
        </p:txBody>
      </p:sp>
      <p:sp>
        <p:nvSpPr>
          <p:cNvPr id="217093" name="Text Box 4"/>
          <p:cNvSpPr txBox="1"/>
          <p:nvPr/>
        </p:nvSpPr>
        <p:spPr>
          <a:xfrm>
            <a:off x="0" y="1083733"/>
            <a:ext cx="13004800" cy="1560830"/>
          </a:xfrm>
          <a:prstGeom prst="rect">
            <a:avLst/>
          </a:prstGeom>
          <a:noFill/>
          <a:ln w="9525">
            <a:noFill/>
          </a:ln>
        </p:spPr>
        <p:txBody>
          <a:bodyPr anchor="t">
            <a:spAutoFit/>
          </a:bodyPr>
          <a:p>
            <a:pPr algn="l">
              <a:lnSpc>
                <a:spcPct val="120000"/>
              </a:lnSpc>
            </a:pPr>
            <a:r>
              <a:rPr lang="zh-CN" altLang="en-US" sz="3980" b="1" dirty="0">
                <a:latin typeface="楷体" panose="02010609060101010101" charset="-122"/>
                <a:ea typeface="楷体" panose="02010609060101010101" charset="-122"/>
              </a:rPr>
              <a:t>荷塘：指朱自清先生当时任教的北京清华大学清华园里的荷花池，是本文所要描绘的特定处所。</a:t>
            </a:r>
            <a:endParaRPr lang="zh-CN" altLang="en-US" sz="3980" b="1" dirty="0">
              <a:latin typeface="楷体" panose="02010609060101010101" charset="-122"/>
              <a:ea typeface="楷体" panose="02010609060101010101" charset="-122"/>
            </a:endParaRPr>
          </a:p>
        </p:txBody>
      </p:sp>
      <p:sp>
        <p:nvSpPr>
          <p:cNvPr id="217094" name="Text Box 6"/>
          <p:cNvSpPr txBox="1"/>
          <p:nvPr/>
        </p:nvSpPr>
        <p:spPr>
          <a:xfrm>
            <a:off x="0" y="2817707"/>
            <a:ext cx="13004800" cy="1928495"/>
          </a:xfrm>
          <a:prstGeom prst="rect">
            <a:avLst/>
          </a:prstGeom>
          <a:noFill/>
          <a:ln w="9525">
            <a:noFill/>
          </a:ln>
        </p:spPr>
        <p:txBody>
          <a:bodyPr anchor="t">
            <a:spAutoFit/>
          </a:bodyPr>
          <a:p>
            <a:pPr algn="l">
              <a:spcBef>
                <a:spcPct val="50000"/>
              </a:spcBef>
            </a:pPr>
            <a:r>
              <a:rPr lang="zh-CN" altLang="en-US" sz="3980" b="1" dirty="0">
                <a:latin typeface="楷体" panose="02010609060101010101" charset="-122"/>
                <a:ea typeface="楷体" panose="02010609060101010101" charset="-122"/>
              </a:rPr>
              <a:t>月色：月光。点明了时间</a:t>
            </a:r>
            <a:r>
              <a:rPr lang="en-US" altLang="zh-CN" sz="3980" b="1" dirty="0">
                <a:latin typeface="楷体" panose="02010609060101010101" charset="-122"/>
                <a:ea typeface="楷体" panose="02010609060101010101" charset="-122"/>
              </a:rPr>
              <a:t>,</a:t>
            </a:r>
            <a:r>
              <a:rPr lang="zh-CN" altLang="en-US" sz="3980" b="1" dirty="0">
                <a:latin typeface="楷体" panose="02010609060101010101" charset="-122"/>
                <a:ea typeface="楷体" panose="02010609060101010101" charset="-122"/>
              </a:rPr>
              <a:t>是一个有月亮的夜晚。月色是文章描绘的中心，它是作者心目中</a:t>
            </a:r>
            <a:r>
              <a:rPr lang="zh-CN" altLang="en-US" sz="3980" b="1" dirty="0">
                <a:solidFill>
                  <a:srgbClr val="FF0000"/>
                </a:solidFill>
                <a:latin typeface="楷体" panose="02010609060101010101" charset="-122"/>
                <a:ea typeface="楷体" panose="02010609060101010101" charset="-122"/>
              </a:rPr>
              <a:t>向往、追求的和谐宁静</a:t>
            </a:r>
            <a:r>
              <a:rPr lang="zh-CN" altLang="en-US" sz="3980" b="1" dirty="0">
                <a:latin typeface="楷体" panose="02010609060101010101" charset="-122"/>
                <a:ea typeface="楷体" panose="02010609060101010101" charset="-122"/>
              </a:rPr>
              <a:t>的境界。</a:t>
            </a:r>
            <a:endParaRPr lang="zh-CN" altLang="en-US" sz="3980" b="1" dirty="0">
              <a:latin typeface="楷体" panose="02010609060101010101" charset="-122"/>
              <a:ea typeface="楷体" panose="02010609060101010101" charset="-122"/>
            </a:endParaRPr>
          </a:p>
        </p:txBody>
      </p:sp>
      <p:pic>
        <p:nvPicPr>
          <p:cNvPr id="217095" name="图片 8" descr="月下池塘.jpg"/>
          <p:cNvPicPr>
            <a:picLocks noChangeAspect="1"/>
          </p:cNvPicPr>
          <p:nvPr/>
        </p:nvPicPr>
        <p:blipFill>
          <a:blip r:embed="rId1"/>
          <a:stretch>
            <a:fillRect/>
          </a:stretch>
        </p:blipFill>
        <p:spPr>
          <a:xfrm>
            <a:off x="0" y="4768427"/>
            <a:ext cx="13004800" cy="4985173"/>
          </a:xfrm>
          <a:prstGeom prst="rect">
            <a:avLst/>
          </a:prstGeom>
          <a:noFill/>
          <a:ln w="9525">
            <a:noFill/>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17093"/>
                                        </p:tgtEl>
                                        <p:attrNameLst>
                                          <p:attrName>style.visibility</p:attrName>
                                        </p:attrNameLst>
                                      </p:cBhvr>
                                      <p:to>
                                        <p:strVal val="visible"/>
                                      </p:to>
                                    </p:set>
                                    <p:animEffect transition="in" filter="dissolve">
                                      <p:cBhvr>
                                        <p:cTn id="7" dur="500"/>
                                        <p:tgtEl>
                                          <p:spTgt spid="21709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17094"/>
                                        </p:tgtEl>
                                        <p:attrNameLst>
                                          <p:attrName>style.visibility</p:attrName>
                                        </p:attrNameLst>
                                      </p:cBhvr>
                                      <p:to>
                                        <p:strVal val="visible"/>
                                      </p:to>
                                    </p:set>
                                    <p:animEffect transition="in" filter="dissolve">
                                      <p:cBhvr>
                                        <p:cTn id="12" dur="500"/>
                                        <p:tgtEl>
                                          <p:spTgt spid="21709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17095"/>
                                        </p:tgtEl>
                                        <p:attrNameLst>
                                          <p:attrName>style.visibility</p:attrName>
                                        </p:attrNameLst>
                                      </p:cBhvr>
                                      <p:to>
                                        <p:strVal val="visible"/>
                                      </p:to>
                                    </p:set>
                                    <p:anim calcmode="lin" valueType="num">
                                      <p:cBhvr additive="base">
                                        <p:cTn id="17" dur="500" fill="hold"/>
                                        <p:tgtEl>
                                          <p:spTgt spid="217095"/>
                                        </p:tgtEl>
                                        <p:attrNameLst>
                                          <p:attrName>ppt_x</p:attrName>
                                        </p:attrNameLst>
                                      </p:cBhvr>
                                      <p:tavLst>
                                        <p:tav tm="0">
                                          <p:val>
                                            <p:strVal val="#ppt_x"/>
                                          </p:val>
                                        </p:tav>
                                        <p:tav tm="100000">
                                          <p:val>
                                            <p:strVal val="#ppt_x"/>
                                          </p:val>
                                        </p:tav>
                                      </p:tavLst>
                                    </p:anim>
                                    <p:anim calcmode="lin" valueType="num">
                                      <p:cBhvr additive="base">
                                        <p:cTn id="18" dur="500" fill="hold"/>
                                        <p:tgtEl>
                                          <p:spTgt spid="2170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093" grpId="0"/>
      <p:bldP spid="21709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6306" name="内容占位符 226305"/>
          <p:cNvSpPr>
            <a:spLocks noGrp="1"/>
          </p:cNvSpPr>
          <p:nvPr>
            <p:ph idx="1"/>
          </p:nvPr>
        </p:nvSpPr>
        <p:spPr>
          <a:xfrm>
            <a:off x="0" y="1803965"/>
            <a:ext cx="13004800" cy="7949635"/>
          </a:xfrm>
        </p:spPr>
        <p:txBody>
          <a:bodyPr anchor="t">
            <a:normAutofit lnSpcReduction="10000"/>
          </a:bodyPr>
          <a:p>
            <a:pPr>
              <a:lnSpc>
                <a:spcPct val="80000"/>
              </a:lnSpc>
            </a:pPr>
            <a:endParaRPr lang="en-US" altLang="zh-CN" sz="2275" b="1"/>
          </a:p>
          <a:p>
            <a:pPr>
              <a:lnSpc>
                <a:spcPct val="80000"/>
              </a:lnSpc>
            </a:pPr>
            <a:r>
              <a:rPr lang="zh-CN" altLang="en-US" b="1" dirty="0">
                <a:solidFill>
                  <a:srgbClr val="000066"/>
                </a:solidFill>
              </a:rPr>
              <a:t>一、知识与技能：</a:t>
            </a:r>
            <a:endParaRPr lang="zh-CN" altLang="en-US" b="1" dirty="0">
              <a:solidFill>
                <a:srgbClr val="FF0000"/>
              </a:solidFill>
            </a:endParaRPr>
          </a:p>
          <a:p>
            <a:pPr>
              <a:lnSpc>
                <a:spcPct val="80000"/>
              </a:lnSpc>
            </a:pPr>
            <a:r>
              <a:rPr lang="zh-CN" altLang="en-US" sz="2845" b="1" dirty="0">
                <a:solidFill>
                  <a:srgbClr val="FF0000"/>
                </a:solidFill>
              </a:rPr>
              <a:t> </a:t>
            </a:r>
            <a:r>
              <a:rPr lang="zh-CN" altLang="en-US" b="1" dirty="0"/>
              <a:t>揣摩优美的艺术语言，赏析情景交融、借景抒情的艺术手法。</a:t>
            </a:r>
            <a:r>
              <a:rPr lang="zh-CN" altLang="en-US" b="1" dirty="0">
                <a:solidFill>
                  <a:srgbClr val="FF0000"/>
                </a:solidFill>
              </a:rPr>
              <a:t> </a:t>
            </a:r>
            <a:endParaRPr lang="zh-CN" altLang="en-US" b="1" dirty="0">
              <a:solidFill>
                <a:srgbClr val="FF0000"/>
              </a:solidFill>
            </a:endParaRPr>
          </a:p>
          <a:p>
            <a:pPr>
              <a:lnSpc>
                <a:spcPct val="80000"/>
              </a:lnSpc>
            </a:pPr>
            <a:r>
              <a:rPr lang="zh-CN" altLang="en-US" b="1" dirty="0">
                <a:solidFill>
                  <a:srgbClr val="000066"/>
                </a:solidFill>
              </a:rPr>
              <a:t>二、过程与方法：</a:t>
            </a:r>
            <a:r>
              <a:rPr lang="zh-CN" altLang="en-US" b="1" dirty="0">
                <a:solidFill>
                  <a:srgbClr val="FF0000"/>
                </a:solidFill>
              </a:rPr>
              <a:t> </a:t>
            </a:r>
            <a:endParaRPr lang="zh-CN" altLang="en-US" b="1" dirty="0">
              <a:solidFill>
                <a:srgbClr val="FF0000"/>
              </a:solidFill>
            </a:endParaRPr>
          </a:p>
          <a:p>
            <a:pPr>
              <a:lnSpc>
                <a:spcPct val="80000"/>
              </a:lnSpc>
            </a:pPr>
            <a:r>
              <a:rPr lang="zh-CN" altLang="en-US" b="1" dirty="0"/>
              <a:t>理清作品的事物线索和感情线索，析文中之情，赏文中之景，披文以入情；</a:t>
            </a:r>
            <a:endParaRPr lang="zh-CN" altLang="en-US" b="1" dirty="0"/>
          </a:p>
          <a:p>
            <a:pPr>
              <a:lnSpc>
                <a:spcPct val="80000"/>
              </a:lnSpc>
            </a:pPr>
            <a:r>
              <a:rPr lang="zh-CN" altLang="en-US" b="1" dirty="0"/>
              <a:t>结合具体的景物描写摹绘比喻、比拟、通感的修辞效果，同时寻踪文中的美点。 </a:t>
            </a:r>
            <a:endParaRPr lang="zh-CN" altLang="en-US" b="1" dirty="0"/>
          </a:p>
          <a:p>
            <a:pPr>
              <a:lnSpc>
                <a:spcPct val="80000"/>
              </a:lnSpc>
            </a:pPr>
            <a:r>
              <a:rPr lang="zh-CN" altLang="en-US" b="1" dirty="0">
                <a:solidFill>
                  <a:srgbClr val="000066"/>
                </a:solidFill>
              </a:rPr>
              <a:t>三、情感态度与价值感：</a:t>
            </a:r>
            <a:r>
              <a:rPr lang="zh-CN" altLang="en-US" b="1" dirty="0">
                <a:solidFill>
                  <a:srgbClr val="FF0000"/>
                </a:solidFill>
              </a:rPr>
              <a:t> </a:t>
            </a:r>
            <a:endParaRPr lang="zh-CN" altLang="en-US" b="1" dirty="0">
              <a:solidFill>
                <a:srgbClr val="FF0000"/>
              </a:solidFill>
            </a:endParaRPr>
          </a:p>
          <a:p>
            <a:pPr>
              <a:lnSpc>
                <a:spcPct val="80000"/>
              </a:lnSpc>
            </a:pPr>
            <a:r>
              <a:rPr lang="zh-CN" altLang="en-US" b="1" dirty="0"/>
              <a:t>理解作者“淡淡的喜悦”、“淡淡的哀愁”和他追求自由的精神。</a:t>
            </a:r>
            <a:r>
              <a:rPr lang="zh-CN" altLang="en-US" sz="2845" b="1" dirty="0">
                <a:solidFill>
                  <a:srgbClr val="FF0000"/>
                </a:solidFill>
              </a:rPr>
              <a:t> </a:t>
            </a:r>
            <a:endParaRPr lang="zh-CN" altLang="en-US" sz="2845" b="1" dirty="0">
              <a:solidFill>
                <a:srgbClr val="FF0000"/>
              </a:solidFill>
            </a:endParaRPr>
          </a:p>
        </p:txBody>
      </p:sp>
      <p:sp>
        <p:nvSpPr>
          <p:cNvPr id="226307" name="矩形 226306"/>
          <p:cNvSpPr/>
          <p:nvPr/>
        </p:nvSpPr>
        <p:spPr>
          <a:xfrm rot="200629">
            <a:off x="13547" y="-2257"/>
            <a:ext cx="5687343" cy="1704622"/>
          </a:xfrm>
          <a:prstGeom prst="rect">
            <a:avLst/>
          </a:prstGeom>
        </p:spPr>
        <p:txBody>
          <a:bodyPr wrap="none" fromWordArt="1">
            <a:prstTxWarp prst="textCascadeUp">
              <a:avLst>
                <a:gd name="adj" fmla="val 82769"/>
              </a:avLst>
            </a:prstTxWarp>
            <a:normAutofit/>
            <a:scene3d>
              <a:camera prst="legacyPerspectiveFront">
                <a:rot lat="20520000" lon="1080000" rev="0"/>
              </a:camera>
              <a:lightRig rig="legacyHarsh2" dir="b"/>
            </a:scene3d>
            <a:sp3d extrusionH="430200" prstMaterial="legacyMatte">
              <a:extrusionClr>
                <a:srgbClr val="FF6600"/>
              </a:extrusionClr>
            </a:sp3d>
          </a:bodyPr>
          <a:p>
            <a:pPr algn="ctr"/>
            <a:r>
              <a:rPr lang="zh-CN" altLang="en-US" sz="5690" b="1">
                <a:gradFill rotWithShape="0">
                  <a:gsLst>
                    <a:gs pos="0">
                      <a:srgbClr val="FFE701"/>
                    </a:gs>
                    <a:gs pos="100000">
                      <a:srgbClr val="FE3E02"/>
                    </a:gs>
                  </a:gsLst>
                  <a:lin ang="5220000" scaled="1"/>
                  <a:tileRect/>
                </a:gradFill>
                <a:latin typeface="宋体" panose="02010600030101010101" pitchFamily="2" charset="-122"/>
                <a:ea typeface="宋体" panose="02010600030101010101" pitchFamily="2" charset="-122"/>
              </a:rPr>
              <a:t>三维目标： </a:t>
            </a:r>
            <a:endParaRPr lang="zh-CN" altLang="en-US" sz="5690" b="1">
              <a:gradFill rotWithShape="0">
                <a:gsLst>
                  <a:gs pos="0">
                    <a:srgbClr val="FFE701"/>
                  </a:gs>
                  <a:gs pos="100000">
                    <a:srgbClr val="FE3E02"/>
                  </a:gs>
                </a:gsLst>
                <a:lin ang="5220000" scaled="1"/>
                <a:tileRect/>
              </a:gradFill>
              <a:latin typeface="宋体" panose="02010600030101010101" pitchFamily="2" charset="-122"/>
              <a:ea typeface="宋体" panose="02010600030101010101"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6307"/>
                                        </p:tgtEl>
                                        <p:attrNameLst>
                                          <p:attrName>style.visibility</p:attrName>
                                        </p:attrNameLst>
                                      </p:cBhvr>
                                      <p:to>
                                        <p:strVal val="visible"/>
                                      </p:to>
                                    </p:set>
                                    <p:anim calcmode="lin" valueType="num">
                                      <p:cBhvr additive="base">
                                        <p:cTn id="7" dur="500" fill="hold"/>
                                        <p:tgtEl>
                                          <p:spTgt spid="226307"/>
                                        </p:tgtEl>
                                        <p:attrNameLst>
                                          <p:attrName>ppt_x</p:attrName>
                                        </p:attrNameLst>
                                      </p:cBhvr>
                                      <p:tavLst>
                                        <p:tav tm="0">
                                          <p:val>
                                            <p:strVal val="#ppt_x"/>
                                          </p:val>
                                        </p:tav>
                                        <p:tav tm="100000">
                                          <p:val>
                                            <p:strVal val="#ppt_x"/>
                                          </p:val>
                                        </p:tav>
                                      </p:tavLst>
                                    </p:anim>
                                    <p:anim calcmode="lin" valueType="num">
                                      <p:cBhvr additive="base">
                                        <p:cTn id="8" dur="500" fill="hold"/>
                                        <p:tgtEl>
                                          <p:spTgt spid="22630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5" presetClass="entr" presetSubtype="0" fill="hold" nodeType="clickEffect">
                                  <p:stCondLst>
                                    <p:cond delay="0"/>
                                  </p:stCondLst>
                                  <p:childTnLst>
                                    <p:set>
                                      <p:cBhvr>
                                        <p:cTn id="12" dur="1" fill="hold">
                                          <p:stCondLst>
                                            <p:cond delay="0"/>
                                          </p:stCondLst>
                                        </p:cTn>
                                        <p:tgtEl>
                                          <p:spTgt spid="226306">
                                            <p:txEl>
                                              <p:charRg st="1" end="10"/>
                                            </p:txEl>
                                          </p:spTgt>
                                        </p:tgtEl>
                                        <p:attrNameLst>
                                          <p:attrName>style.visibility</p:attrName>
                                        </p:attrNameLst>
                                      </p:cBhvr>
                                      <p:to>
                                        <p:strVal val="visible"/>
                                      </p:to>
                                    </p:set>
                                    <p:anim calcmode="lin" valueType="num">
                                      <p:cBhvr>
                                        <p:cTn id="13" dur="1000" fill="hold"/>
                                        <p:tgtEl>
                                          <p:spTgt spid="226306">
                                            <p:txEl>
                                              <p:charRg st="1" end="10"/>
                                            </p:txEl>
                                          </p:spTgt>
                                        </p:tgtEl>
                                        <p:attrNameLst>
                                          <p:attrName>ppt_w</p:attrName>
                                        </p:attrNameLst>
                                      </p:cBhvr>
                                      <p:tavLst>
                                        <p:tav tm="0">
                                          <p:val>
                                            <p:fltVal val="0.000000"/>
                                          </p:val>
                                        </p:tav>
                                        <p:tav tm="100000">
                                          <p:val>
                                            <p:strVal val="#ppt_w"/>
                                          </p:val>
                                        </p:tav>
                                      </p:tavLst>
                                    </p:anim>
                                    <p:anim calcmode="lin" valueType="num">
                                      <p:cBhvr>
                                        <p:cTn id="14" dur="1000" fill="hold"/>
                                        <p:tgtEl>
                                          <p:spTgt spid="226306">
                                            <p:txEl>
                                              <p:charRg st="1" end="10"/>
                                            </p:txEl>
                                          </p:spTgt>
                                        </p:tgtEl>
                                        <p:attrNameLst>
                                          <p:attrName>ppt_h</p:attrName>
                                        </p:attrNameLst>
                                      </p:cBhvr>
                                      <p:tavLst>
                                        <p:tav tm="0">
                                          <p:val>
                                            <p:fltVal val="0.000000"/>
                                          </p:val>
                                        </p:tav>
                                        <p:tav tm="100000">
                                          <p:val>
                                            <p:strVal val="#ppt_h"/>
                                          </p:val>
                                        </p:tav>
                                      </p:tavLst>
                                    </p:anim>
                                    <p:anim calcmode="lin" valueType="num">
                                      <p:cBhvr>
                                        <p:cTn id="15" dur="1000" fill="hold"/>
                                        <p:tgtEl>
                                          <p:spTgt spid="226306">
                                            <p:txEl>
                                              <p:charRg st="1" end="10"/>
                                            </p:txEl>
                                          </p:spTgt>
                                        </p:tgtEl>
                                        <p:attrNameLst>
                                          <p:attrName>ppt_x</p:attrName>
                                        </p:attrNameLst>
                                      </p:cBhvr>
                                      <p:tavLst>
                                        <p:tav tm="0" fmla="#ppt_x+(cos(-2*pi*(1-$))*-#ppt_x-sin(-2*pi*(1-$))*(1-#ppt_y))*(1-$)">
                                          <p:val>
                                            <p:fltVal val="0.000000"/>
                                          </p:val>
                                        </p:tav>
                                        <p:tav tm="100000">
                                          <p:val>
                                            <p:fltVal val="1.000000"/>
                                          </p:val>
                                        </p:tav>
                                      </p:tavLst>
                                    </p:anim>
                                    <p:anim calcmode="lin" valueType="num">
                                      <p:cBhvr>
                                        <p:cTn id="16" dur="1000" fill="hold"/>
                                        <p:tgtEl>
                                          <p:spTgt spid="226306">
                                            <p:txEl>
                                              <p:charRg st="1" end="10"/>
                                            </p:txEl>
                                          </p:spTgt>
                                        </p:tgtEl>
                                        <p:attrNameLst>
                                          <p:attrName>ppt_y</p:attrName>
                                        </p:attrNameLst>
                                      </p:cBhvr>
                                      <p:tavLst>
                                        <p:tav tm="0" fmla="#ppt_y+(sin(-2*pi*(1-$))*-#ppt_x+cos(-2*pi*(1-$))*(1-#ppt_y))*(1-$)">
                                          <p:val>
                                            <p:fltVal val="0.000000"/>
                                          </p:val>
                                        </p:tav>
                                        <p:tav tm="100000">
                                          <p:val>
                                            <p:fltVal val="1.000000"/>
                                          </p:val>
                                        </p:tav>
                                      </p:tavLst>
                                    </p:anim>
                                  </p:childTnLst>
                                </p:cTn>
                              </p:par>
                              <p:par>
                                <p:cTn id="17" presetID="15" presetClass="entr" presetSubtype="0" fill="hold" nodeType="withEffect">
                                  <p:stCondLst>
                                    <p:cond delay="0"/>
                                  </p:stCondLst>
                                  <p:childTnLst>
                                    <p:set>
                                      <p:cBhvr>
                                        <p:cTn id="18" dur="1" fill="hold">
                                          <p:stCondLst>
                                            <p:cond delay="0"/>
                                          </p:stCondLst>
                                        </p:cTn>
                                        <p:tgtEl>
                                          <p:spTgt spid="226306">
                                            <p:txEl>
                                              <p:charRg st="10" end="40"/>
                                            </p:txEl>
                                          </p:spTgt>
                                        </p:tgtEl>
                                        <p:attrNameLst>
                                          <p:attrName>style.visibility</p:attrName>
                                        </p:attrNameLst>
                                      </p:cBhvr>
                                      <p:to>
                                        <p:strVal val="visible"/>
                                      </p:to>
                                    </p:set>
                                    <p:anim calcmode="lin" valueType="num">
                                      <p:cBhvr>
                                        <p:cTn id="19" dur="1000" fill="hold"/>
                                        <p:tgtEl>
                                          <p:spTgt spid="226306">
                                            <p:txEl>
                                              <p:charRg st="10" end="40"/>
                                            </p:txEl>
                                          </p:spTgt>
                                        </p:tgtEl>
                                        <p:attrNameLst>
                                          <p:attrName>ppt_w</p:attrName>
                                        </p:attrNameLst>
                                      </p:cBhvr>
                                      <p:tavLst>
                                        <p:tav tm="0">
                                          <p:val>
                                            <p:fltVal val="0.000000"/>
                                          </p:val>
                                        </p:tav>
                                        <p:tav tm="100000">
                                          <p:val>
                                            <p:strVal val="#ppt_w"/>
                                          </p:val>
                                        </p:tav>
                                      </p:tavLst>
                                    </p:anim>
                                    <p:anim calcmode="lin" valueType="num">
                                      <p:cBhvr>
                                        <p:cTn id="20" dur="1000" fill="hold"/>
                                        <p:tgtEl>
                                          <p:spTgt spid="226306">
                                            <p:txEl>
                                              <p:charRg st="10" end="40"/>
                                            </p:txEl>
                                          </p:spTgt>
                                        </p:tgtEl>
                                        <p:attrNameLst>
                                          <p:attrName>ppt_h</p:attrName>
                                        </p:attrNameLst>
                                      </p:cBhvr>
                                      <p:tavLst>
                                        <p:tav tm="0">
                                          <p:val>
                                            <p:fltVal val="0.000000"/>
                                          </p:val>
                                        </p:tav>
                                        <p:tav tm="100000">
                                          <p:val>
                                            <p:strVal val="#ppt_h"/>
                                          </p:val>
                                        </p:tav>
                                      </p:tavLst>
                                    </p:anim>
                                    <p:anim calcmode="lin" valueType="num">
                                      <p:cBhvr>
                                        <p:cTn id="21" dur="1000" fill="hold"/>
                                        <p:tgtEl>
                                          <p:spTgt spid="226306">
                                            <p:txEl>
                                              <p:charRg st="10" end="40"/>
                                            </p:txEl>
                                          </p:spTgt>
                                        </p:tgtEl>
                                        <p:attrNameLst>
                                          <p:attrName>ppt_x</p:attrName>
                                        </p:attrNameLst>
                                      </p:cBhvr>
                                      <p:tavLst>
                                        <p:tav tm="0" fmla="#ppt_x+(cos(-2*pi*(1-$))*-#ppt_x-sin(-2*pi*(1-$))*(1-#ppt_y))*(1-$)">
                                          <p:val>
                                            <p:fltVal val="0.000000"/>
                                          </p:val>
                                        </p:tav>
                                        <p:tav tm="100000">
                                          <p:val>
                                            <p:fltVal val="1.000000"/>
                                          </p:val>
                                        </p:tav>
                                      </p:tavLst>
                                    </p:anim>
                                    <p:anim calcmode="lin" valueType="num">
                                      <p:cBhvr>
                                        <p:cTn id="22" dur="1000" fill="hold"/>
                                        <p:tgtEl>
                                          <p:spTgt spid="226306">
                                            <p:txEl>
                                              <p:charRg st="10" end="40"/>
                                            </p:txEl>
                                          </p:spTgt>
                                        </p:tgtEl>
                                        <p:attrNameLst>
                                          <p:attrName>ppt_y</p:attrName>
                                        </p:attrNameLst>
                                      </p:cBhvr>
                                      <p:tavLst>
                                        <p:tav tm="0" fmla="#ppt_y+(sin(-2*pi*(1-$))*-#ppt_x+cos(-2*pi*(1-$))*(1-#ppt_y))*(1-$)">
                                          <p:val>
                                            <p:fltVal val="0.000000"/>
                                          </p:val>
                                        </p:tav>
                                        <p:tav tm="100000">
                                          <p:val>
                                            <p:fltVal val="1.000000"/>
                                          </p:val>
                                        </p:tav>
                                      </p:tavLst>
                                    </p:anim>
                                  </p:childTnLst>
                                </p:cTn>
                              </p:par>
                              <p:par>
                                <p:cTn id="23" presetID="15" presetClass="entr" presetSubtype="0" fill="hold" nodeType="withEffect">
                                  <p:stCondLst>
                                    <p:cond delay="0"/>
                                  </p:stCondLst>
                                  <p:childTnLst>
                                    <p:set>
                                      <p:cBhvr>
                                        <p:cTn id="24" dur="1" fill="hold">
                                          <p:stCondLst>
                                            <p:cond delay="0"/>
                                          </p:stCondLst>
                                        </p:cTn>
                                        <p:tgtEl>
                                          <p:spTgt spid="226306">
                                            <p:txEl>
                                              <p:charRg st="40" end="50"/>
                                            </p:txEl>
                                          </p:spTgt>
                                        </p:tgtEl>
                                        <p:attrNameLst>
                                          <p:attrName>style.visibility</p:attrName>
                                        </p:attrNameLst>
                                      </p:cBhvr>
                                      <p:to>
                                        <p:strVal val="visible"/>
                                      </p:to>
                                    </p:set>
                                    <p:anim calcmode="lin" valueType="num">
                                      <p:cBhvr>
                                        <p:cTn id="25" dur="1000" fill="hold"/>
                                        <p:tgtEl>
                                          <p:spTgt spid="226306">
                                            <p:txEl>
                                              <p:charRg st="40" end="50"/>
                                            </p:txEl>
                                          </p:spTgt>
                                        </p:tgtEl>
                                        <p:attrNameLst>
                                          <p:attrName>ppt_w</p:attrName>
                                        </p:attrNameLst>
                                      </p:cBhvr>
                                      <p:tavLst>
                                        <p:tav tm="0">
                                          <p:val>
                                            <p:fltVal val="0.000000"/>
                                          </p:val>
                                        </p:tav>
                                        <p:tav tm="100000">
                                          <p:val>
                                            <p:strVal val="#ppt_w"/>
                                          </p:val>
                                        </p:tav>
                                      </p:tavLst>
                                    </p:anim>
                                    <p:anim calcmode="lin" valueType="num">
                                      <p:cBhvr>
                                        <p:cTn id="26" dur="1000" fill="hold"/>
                                        <p:tgtEl>
                                          <p:spTgt spid="226306">
                                            <p:txEl>
                                              <p:charRg st="40" end="50"/>
                                            </p:txEl>
                                          </p:spTgt>
                                        </p:tgtEl>
                                        <p:attrNameLst>
                                          <p:attrName>ppt_h</p:attrName>
                                        </p:attrNameLst>
                                      </p:cBhvr>
                                      <p:tavLst>
                                        <p:tav tm="0">
                                          <p:val>
                                            <p:fltVal val="0.000000"/>
                                          </p:val>
                                        </p:tav>
                                        <p:tav tm="100000">
                                          <p:val>
                                            <p:strVal val="#ppt_h"/>
                                          </p:val>
                                        </p:tav>
                                      </p:tavLst>
                                    </p:anim>
                                    <p:anim calcmode="lin" valueType="num">
                                      <p:cBhvr>
                                        <p:cTn id="27" dur="1000" fill="hold"/>
                                        <p:tgtEl>
                                          <p:spTgt spid="226306">
                                            <p:txEl>
                                              <p:charRg st="40" end="50"/>
                                            </p:txEl>
                                          </p:spTgt>
                                        </p:tgtEl>
                                        <p:attrNameLst>
                                          <p:attrName>ppt_x</p:attrName>
                                        </p:attrNameLst>
                                      </p:cBhvr>
                                      <p:tavLst>
                                        <p:tav tm="0" fmla="#ppt_x+(cos(-2*pi*(1-$))*-#ppt_x-sin(-2*pi*(1-$))*(1-#ppt_y))*(1-$)">
                                          <p:val>
                                            <p:fltVal val="0.000000"/>
                                          </p:val>
                                        </p:tav>
                                        <p:tav tm="100000">
                                          <p:val>
                                            <p:fltVal val="1.000000"/>
                                          </p:val>
                                        </p:tav>
                                      </p:tavLst>
                                    </p:anim>
                                    <p:anim calcmode="lin" valueType="num">
                                      <p:cBhvr>
                                        <p:cTn id="28" dur="1000" fill="hold"/>
                                        <p:tgtEl>
                                          <p:spTgt spid="226306">
                                            <p:txEl>
                                              <p:charRg st="40" end="50"/>
                                            </p:txEl>
                                          </p:spTgt>
                                        </p:tgtEl>
                                        <p:attrNameLst>
                                          <p:attrName>ppt_y</p:attrName>
                                        </p:attrNameLst>
                                      </p:cBhvr>
                                      <p:tavLst>
                                        <p:tav tm="0" fmla="#ppt_y+(sin(-2*pi*(1-$))*-#ppt_x+cos(-2*pi*(1-$))*(1-#ppt_y))*(1-$)">
                                          <p:val>
                                            <p:fltVal val="0.000000"/>
                                          </p:val>
                                        </p:tav>
                                        <p:tav tm="100000">
                                          <p:val>
                                            <p:fltVal val="1.000000"/>
                                          </p:val>
                                        </p:tav>
                                      </p:tavLst>
                                    </p:anim>
                                  </p:childTnLst>
                                </p:cTn>
                              </p:par>
                              <p:par>
                                <p:cTn id="29" presetID="15" presetClass="entr" presetSubtype="0" fill="hold" nodeType="withEffect">
                                  <p:stCondLst>
                                    <p:cond delay="0"/>
                                  </p:stCondLst>
                                  <p:childTnLst>
                                    <p:set>
                                      <p:cBhvr>
                                        <p:cTn id="30" dur="1" fill="hold">
                                          <p:stCondLst>
                                            <p:cond delay="0"/>
                                          </p:stCondLst>
                                        </p:cTn>
                                        <p:tgtEl>
                                          <p:spTgt spid="226306">
                                            <p:txEl>
                                              <p:charRg st="50" end="120"/>
                                            </p:txEl>
                                          </p:spTgt>
                                        </p:tgtEl>
                                        <p:attrNameLst>
                                          <p:attrName>style.visibility</p:attrName>
                                        </p:attrNameLst>
                                      </p:cBhvr>
                                      <p:to>
                                        <p:strVal val="visible"/>
                                      </p:to>
                                    </p:set>
                                    <p:anim calcmode="lin" valueType="num">
                                      <p:cBhvr>
                                        <p:cTn id="31" dur="1000" fill="hold"/>
                                        <p:tgtEl>
                                          <p:spTgt spid="226306">
                                            <p:txEl>
                                              <p:charRg st="50" end="120"/>
                                            </p:txEl>
                                          </p:spTgt>
                                        </p:tgtEl>
                                        <p:attrNameLst>
                                          <p:attrName>ppt_w</p:attrName>
                                        </p:attrNameLst>
                                      </p:cBhvr>
                                      <p:tavLst>
                                        <p:tav tm="0">
                                          <p:val>
                                            <p:fltVal val="0.000000"/>
                                          </p:val>
                                        </p:tav>
                                        <p:tav tm="100000">
                                          <p:val>
                                            <p:strVal val="#ppt_w"/>
                                          </p:val>
                                        </p:tav>
                                      </p:tavLst>
                                    </p:anim>
                                    <p:anim calcmode="lin" valueType="num">
                                      <p:cBhvr>
                                        <p:cTn id="32" dur="1000" fill="hold"/>
                                        <p:tgtEl>
                                          <p:spTgt spid="226306">
                                            <p:txEl>
                                              <p:charRg st="50" end="120"/>
                                            </p:txEl>
                                          </p:spTgt>
                                        </p:tgtEl>
                                        <p:attrNameLst>
                                          <p:attrName>ppt_h</p:attrName>
                                        </p:attrNameLst>
                                      </p:cBhvr>
                                      <p:tavLst>
                                        <p:tav tm="0">
                                          <p:val>
                                            <p:fltVal val="0.000000"/>
                                          </p:val>
                                        </p:tav>
                                        <p:tav tm="100000">
                                          <p:val>
                                            <p:strVal val="#ppt_h"/>
                                          </p:val>
                                        </p:tav>
                                      </p:tavLst>
                                    </p:anim>
                                    <p:anim calcmode="lin" valueType="num">
                                      <p:cBhvr>
                                        <p:cTn id="33" dur="1000" fill="hold"/>
                                        <p:tgtEl>
                                          <p:spTgt spid="226306">
                                            <p:txEl>
                                              <p:charRg st="50" end="120"/>
                                            </p:txEl>
                                          </p:spTgt>
                                        </p:tgtEl>
                                        <p:attrNameLst>
                                          <p:attrName>ppt_x</p:attrName>
                                        </p:attrNameLst>
                                      </p:cBhvr>
                                      <p:tavLst>
                                        <p:tav tm="0" fmla="#ppt_x+(cos(-2*pi*(1-$))*-#ppt_x-sin(-2*pi*(1-$))*(1-#ppt_y))*(1-$)">
                                          <p:val>
                                            <p:fltVal val="0.000000"/>
                                          </p:val>
                                        </p:tav>
                                        <p:tav tm="100000">
                                          <p:val>
                                            <p:fltVal val="1.000000"/>
                                          </p:val>
                                        </p:tav>
                                      </p:tavLst>
                                    </p:anim>
                                    <p:anim calcmode="lin" valueType="num">
                                      <p:cBhvr>
                                        <p:cTn id="34" dur="1000" fill="hold"/>
                                        <p:tgtEl>
                                          <p:spTgt spid="226306">
                                            <p:txEl>
                                              <p:charRg st="50" end="120"/>
                                            </p:txEl>
                                          </p:spTgt>
                                        </p:tgtEl>
                                        <p:attrNameLst>
                                          <p:attrName>ppt_y</p:attrName>
                                        </p:attrNameLst>
                                      </p:cBhvr>
                                      <p:tavLst>
                                        <p:tav tm="0" fmla="#ppt_y+(sin(-2*pi*(1-$))*-#ppt_x+cos(-2*pi*(1-$))*(1-#ppt_y))*(1-$)">
                                          <p:val>
                                            <p:fltVal val="0.000000"/>
                                          </p:val>
                                        </p:tav>
                                        <p:tav tm="100000">
                                          <p:val>
                                            <p:fltVal val="1.000000"/>
                                          </p:val>
                                        </p:tav>
                                      </p:tavLst>
                                    </p:anim>
                                  </p:childTnLst>
                                </p:cTn>
                              </p:par>
                              <p:par>
                                <p:cTn id="35" presetID="15" presetClass="entr" presetSubtype="0" fill="hold" nodeType="withEffect">
                                  <p:stCondLst>
                                    <p:cond delay="0"/>
                                  </p:stCondLst>
                                  <p:childTnLst>
                                    <p:set>
                                      <p:cBhvr>
                                        <p:cTn id="36" dur="1" fill="hold">
                                          <p:stCondLst>
                                            <p:cond delay="0"/>
                                          </p:stCondLst>
                                        </p:cTn>
                                        <p:tgtEl>
                                          <p:spTgt spid="226306">
                                            <p:txEl>
                                              <p:charRg st="5" end="5"/>
                                            </p:txEl>
                                          </p:spTgt>
                                        </p:tgtEl>
                                        <p:attrNameLst>
                                          <p:attrName>style.visibility</p:attrName>
                                        </p:attrNameLst>
                                      </p:cBhvr>
                                      <p:to>
                                        <p:strVal val="visible"/>
                                      </p:to>
                                    </p:set>
                                    <p:anim calcmode="lin" valueType="num">
                                      <p:cBhvr>
                                        <p:cTn id="37" dur="1000" fill="hold"/>
                                        <p:tgtEl>
                                          <p:spTgt spid="226306">
                                            <p:txEl>
                                              <p:charRg st="5" end="5"/>
                                            </p:txEl>
                                          </p:spTgt>
                                        </p:tgtEl>
                                        <p:attrNameLst>
                                          <p:attrName>ppt_w</p:attrName>
                                        </p:attrNameLst>
                                      </p:cBhvr>
                                      <p:tavLst>
                                        <p:tav tm="0">
                                          <p:val>
                                            <p:fltVal val="0.000000"/>
                                          </p:val>
                                        </p:tav>
                                        <p:tav tm="100000">
                                          <p:val>
                                            <p:strVal val="#ppt_w"/>
                                          </p:val>
                                        </p:tav>
                                      </p:tavLst>
                                    </p:anim>
                                    <p:anim calcmode="lin" valueType="num">
                                      <p:cBhvr>
                                        <p:cTn id="38" dur="1000" fill="hold"/>
                                        <p:tgtEl>
                                          <p:spTgt spid="226306">
                                            <p:txEl>
                                              <p:charRg st="5" end="5"/>
                                            </p:txEl>
                                          </p:spTgt>
                                        </p:tgtEl>
                                        <p:attrNameLst>
                                          <p:attrName>ppt_h</p:attrName>
                                        </p:attrNameLst>
                                      </p:cBhvr>
                                      <p:tavLst>
                                        <p:tav tm="0">
                                          <p:val>
                                            <p:fltVal val="0.000000"/>
                                          </p:val>
                                        </p:tav>
                                        <p:tav tm="100000">
                                          <p:val>
                                            <p:strVal val="#ppt_h"/>
                                          </p:val>
                                        </p:tav>
                                      </p:tavLst>
                                    </p:anim>
                                    <p:anim calcmode="lin" valueType="num">
                                      <p:cBhvr>
                                        <p:cTn id="39" dur="1000" fill="hold"/>
                                        <p:tgtEl>
                                          <p:spTgt spid="226306">
                                            <p:txEl>
                                              <p:charRg st="5" end="5"/>
                                            </p:txEl>
                                          </p:spTgt>
                                        </p:tgtEl>
                                        <p:attrNameLst>
                                          <p:attrName>ppt_x</p:attrName>
                                        </p:attrNameLst>
                                      </p:cBhvr>
                                      <p:tavLst>
                                        <p:tav tm="0" fmla="#ppt_x+(cos(-2*pi*(1-$))*-#ppt_x-sin(-2*pi*(1-$))*(1-#ppt_y))*(1-$)">
                                          <p:val>
                                            <p:fltVal val="0.000000"/>
                                          </p:val>
                                        </p:tav>
                                        <p:tav tm="100000">
                                          <p:val>
                                            <p:fltVal val="1.000000"/>
                                          </p:val>
                                        </p:tav>
                                      </p:tavLst>
                                    </p:anim>
                                    <p:anim calcmode="lin" valueType="num">
                                      <p:cBhvr>
                                        <p:cTn id="40" dur="1000" fill="hold"/>
                                        <p:tgtEl>
                                          <p:spTgt spid="226306">
                                            <p:txEl>
                                              <p:charRg st="5" end="5"/>
                                            </p:txEl>
                                          </p:spTgt>
                                        </p:tgtEl>
                                        <p:attrNameLst>
                                          <p:attrName>ppt_y</p:attrName>
                                        </p:attrNameLst>
                                      </p:cBhvr>
                                      <p:tavLst>
                                        <p:tav tm="0" fmla="#ppt_y+(sin(-2*pi*(1-$))*-#ppt_x+cos(-2*pi*(1-$))*(1-#ppt_y))*(1-$)">
                                          <p:val>
                                            <p:fltVal val="0.000000"/>
                                          </p:val>
                                        </p:tav>
                                        <p:tav tm="100000">
                                          <p:val>
                                            <p:fltVal val="1.000000"/>
                                          </p:val>
                                        </p:tav>
                                      </p:tavLst>
                                    </p:anim>
                                  </p:childTnLst>
                                </p:cTn>
                              </p:par>
                              <p:par>
                                <p:cTn id="41" presetID="15" presetClass="entr" presetSubtype="0" fill="hold" nodeType="withEffect">
                                  <p:stCondLst>
                                    <p:cond delay="0"/>
                                  </p:stCondLst>
                                  <p:childTnLst>
                                    <p:set>
                                      <p:cBhvr>
                                        <p:cTn id="42" dur="1" fill="hold">
                                          <p:stCondLst>
                                            <p:cond delay="0"/>
                                          </p:stCondLst>
                                        </p:cTn>
                                        <p:tgtEl>
                                          <p:spTgt spid="226306">
                                            <p:txEl>
                                              <p:charRg st="120" end="133"/>
                                            </p:txEl>
                                          </p:spTgt>
                                        </p:tgtEl>
                                        <p:attrNameLst>
                                          <p:attrName>style.visibility</p:attrName>
                                        </p:attrNameLst>
                                      </p:cBhvr>
                                      <p:to>
                                        <p:strVal val="visible"/>
                                      </p:to>
                                    </p:set>
                                    <p:anim calcmode="lin" valueType="num">
                                      <p:cBhvr>
                                        <p:cTn id="43" dur="1000" fill="hold"/>
                                        <p:tgtEl>
                                          <p:spTgt spid="226306">
                                            <p:txEl>
                                              <p:charRg st="120" end="133"/>
                                            </p:txEl>
                                          </p:spTgt>
                                        </p:tgtEl>
                                        <p:attrNameLst>
                                          <p:attrName>ppt_w</p:attrName>
                                        </p:attrNameLst>
                                      </p:cBhvr>
                                      <p:tavLst>
                                        <p:tav tm="0">
                                          <p:val>
                                            <p:fltVal val="0.000000"/>
                                          </p:val>
                                        </p:tav>
                                        <p:tav tm="100000">
                                          <p:val>
                                            <p:strVal val="#ppt_w"/>
                                          </p:val>
                                        </p:tav>
                                      </p:tavLst>
                                    </p:anim>
                                    <p:anim calcmode="lin" valueType="num">
                                      <p:cBhvr>
                                        <p:cTn id="44" dur="1000" fill="hold"/>
                                        <p:tgtEl>
                                          <p:spTgt spid="226306">
                                            <p:txEl>
                                              <p:charRg st="120" end="133"/>
                                            </p:txEl>
                                          </p:spTgt>
                                        </p:tgtEl>
                                        <p:attrNameLst>
                                          <p:attrName>ppt_h</p:attrName>
                                        </p:attrNameLst>
                                      </p:cBhvr>
                                      <p:tavLst>
                                        <p:tav tm="0">
                                          <p:val>
                                            <p:fltVal val="0.000000"/>
                                          </p:val>
                                        </p:tav>
                                        <p:tav tm="100000">
                                          <p:val>
                                            <p:strVal val="#ppt_h"/>
                                          </p:val>
                                        </p:tav>
                                      </p:tavLst>
                                    </p:anim>
                                    <p:anim calcmode="lin" valueType="num">
                                      <p:cBhvr>
                                        <p:cTn id="45" dur="1000" fill="hold"/>
                                        <p:tgtEl>
                                          <p:spTgt spid="226306">
                                            <p:txEl>
                                              <p:charRg st="120" end="133"/>
                                            </p:txEl>
                                          </p:spTgt>
                                        </p:tgtEl>
                                        <p:attrNameLst>
                                          <p:attrName>ppt_x</p:attrName>
                                        </p:attrNameLst>
                                      </p:cBhvr>
                                      <p:tavLst>
                                        <p:tav tm="0" fmla="#ppt_x+(cos(-2*pi*(1-$))*-#ppt_x-sin(-2*pi*(1-$))*(1-#ppt_y))*(1-$)">
                                          <p:val>
                                            <p:fltVal val="0.000000"/>
                                          </p:val>
                                        </p:tav>
                                        <p:tav tm="100000">
                                          <p:val>
                                            <p:fltVal val="1.000000"/>
                                          </p:val>
                                        </p:tav>
                                      </p:tavLst>
                                    </p:anim>
                                    <p:anim calcmode="lin" valueType="num">
                                      <p:cBhvr>
                                        <p:cTn id="46" dur="1000" fill="hold"/>
                                        <p:tgtEl>
                                          <p:spTgt spid="226306">
                                            <p:txEl>
                                              <p:charRg st="120" end="133"/>
                                            </p:txEl>
                                          </p:spTgt>
                                        </p:tgtEl>
                                        <p:attrNameLst>
                                          <p:attrName>ppt_y</p:attrName>
                                        </p:attrNameLst>
                                      </p:cBhvr>
                                      <p:tavLst>
                                        <p:tav tm="0" fmla="#ppt_y+(sin(-2*pi*(1-$))*-#ppt_x+cos(-2*pi*(1-$))*(1-#ppt_y))*(1-$)">
                                          <p:val>
                                            <p:fltVal val="0.000000"/>
                                          </p:val>
                                        </p:tav>
                                        <p:tav tm="100000">
                                          <p:val>
                                            <p:fltVal val="1.000000"/>
                                          </p:val>
                                        </p:tav>
                                      </p:tavLst>
                                    </p:anim>
                                  </p:childTnLst>
                                </p:cTn>
                              </p:par>
                              <p:par>
                                <p:cTn id="47" presetID="15" presetClass="entr" presetSubtype="0" fill="hold" nodeType="withEffect">
                                  <p:stCondLst>
                                    <p:cond delay="0"/>
                                  </p:stCondLst>
                                  <p:childTnLst>
                                    <p:set>
                                      <p:cBhvr>
                                        <p:cTn id="48" dur="1" fill="hold">
                                          <p:stCondLst>
                                            <p:cond delay="0"/>
                                          </p:stCondLst>
                                        </p:cTn>
                                        <p:tgtEl>
                                          <p:spTgt spid="226306">
                                            <p:txEl>
                                              <p:charRg st="133" end="164"/>
                                            </p:txEl>
                                          </p:spTgt>
                                        </p:tgtEl>
                                        <p:attrNameLst>
                                          <p:attrName>style.visibility</p:attrName>
                                        </p:attrNameLst>
                                      </p:cBhvr>
                                      <p:to>
                                        <p:strVal val="visible"/>
                                      </p:to>
                                    </p:set>
                                    <p:anim calcmode="lin" valueType="num">
                                      <p:cBhvr>
                                        <p:cTn id="49" dur="1000" fill="hold"/>
                                        <p:tgtEl>
                                          <p:spTgt spid="226306">
                                            <p:txEl>
                                              <p:charRg st="133" end="164"/>
                                            </p:txEl>
                                          </p:spTgt>
                                        </p:tgtEl>
                                        <p:attrNameLst>
                                          <p:attrName>ppt_w</p:attrName>
                                        </p:attrNameLst>
                                      </p:cBhvr>
                                      <p:tavLst>
                                        <p:tav tm="0">
                                          <p:val>
                                            <p:fltVal val="0.000000"/>
                                          </p:val>
                                        </p:tav>
                                        <p:tav tm="100000">
                                          <p:val>
                                            <p:strVal val="#ppt_w"/>
                                          </p:val>
                                        </p:tav>
                                      </p:tavLst>
                                    </p:anim>
                                    <p:anim calcmode="lin" valueType="num">
                                      <p:cBhvr>
                                        <p:cTn id="50" dur="1000" fill="hold"/>
                                        <p:tgtEl>
                                          <p:spTgt spid="226306">
                                            <p:txEl>
                                              <p:charRg st="133" end="164"/>
                                            </p:txEl>
                                          </p:spTgt>
                                        </p:tgtEl>
                                        <p:attrNameLst>
                                          <p:attrName>ppt_h</p:attrName>
                                        </p:attrNameLst>
                                      </p:cBhvr>
                                      <p:tavLst>
                                        <p:tav tm="0">
                                          <p:val>
                                            <p:fltVal val="0.000000"/>
                                          </p:val>
                                        </p:tav>
                                        <p:tav tm="100000">
                                          <p:val>
                                            <p:strVal val="#ppt_h"/>
                                          </p:val>
                                        </p:tav>
                                      </p:tavLst>
                                    </p:anim>
                                    <p:anim calcmode="lin" valueType="num">
                                      <p:cBhvr>
                                        <p:cTn id="51" dur="1000" fill="hold"/>
                                        <p:tgtEl>
                                          <p:spTgt spid="226306">
                                            <p:txEl>
                                              <p:charRg st="133" end="164"/>
                                            </p:txEl>
                                          </p:spTgt>
                                        </p:tgtEl>
                                        <p:attrNameLst>
                                          <p:attrName>ppt_x</p:attrName>
                                        </p:attrNameLst>
                                      </p:cBhvr>
                                      <p:tavLst>
                                        <p:tav tm="0" fmla="#ppt_x+(cos(-2*pi*(1-$))*-#ppt_x-sin(-2*pi*(1-$))*(1-#ppt_y))*(1-$)">
                                          <p:val>
                                            <p:fltVal val="0.000000"/>
                                          </p:val>
                                        </p:tav>
                                        <p:tav tm="100000">
                                          <p:val>
                                            <p:fltVal val="1.000000"/>
                                          </p:val>
                                        </p:tav>
                                      </p:tavLst>
                                    </p:anim>
                                    <p:anim calcmode="lin" valueType="num">
                                      <p:cBhvr>
                                        <p:cTn id="52" dur="1000" fill="hold"/>
                                        <p:tgtEl>
                                          <p:spTgt spid="226306">
                                            <p:txEl>
                                              <p:charRg st="133" end="164"/>
                                            </p:txEl>
                                          </p:spTgt>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标题 13313"/>
          <p:cNvSpPr>
            <a:spLocks noGrp="1"/>
          </p:cNvSpPr>
          <p:nvPr>
            <p:ph type="title"/>
          </p:nvPr>
        </p:nvSpPr>
        <p:spPr>
          <a:xfrm>
            <a:off x="658284" y="87701"/>
            <a:ext cx="7547750" cy="1171786"/>
          </a:xfrm>
        </p:spPr>
        <p:txBody>
          <a:bodyPr anchor="ctr"/>
          <a:p>
            <a:r>
              <a:rPr lang="zh-CN" altLang="en-US" b="1" dirty="0">
                <a:solidFill>
                  <a:srgbClr val="0000FF"/>
                </a:solidFill>
                <a:latin typeface="楷体" panose="02010609060101010101" charset="-122"/>
                <a:ea typeface="楷体" panose="02010609060101010101" charset="-122"/>
              </a:rPr>
              <a:t>注意下面的字的读音</a:t>
            </a:r>
            <a:endParaRPr lang="zh-CN" altLang="en-US" b="1" dirty="0">
              <a:solidFill>
                <a:srgbClr val="0000FF"/>
              </a:solidFill>
              <a:latin typeface="楷体" panose="02010609060101010101" charset="-122"/>
              <a:ea typeface="楷体" panose="02010609060101010101" charset="-122"/>
            </a:endParaRPr>
          </a:p>
        </p:txBody>
      </p:sp>
      <p:sp>
        <p:nvSpPr>
          <p:cNvPr id="37890" name="文本占位符 13314"/>
          <p:cNvSpPr>
            <a:spLocks noGrp="1"/>
          </p:cNvSpPr>
          <p:nvPr>
            <p:ph idx="1"/>
          </p:nvPr>
        </p:nvSpPr>
        <p:spPr>
          <a:xfrm>
            <a:off x="558800" y="1259205"/>
            <a:ext cx="5724525" cy="7285990"/>
          </a:xfrm>
        </p:spPr>
        <p:txBody>
          <a:bodyPr anchor="t">
            <a:noAutofit/>
          </a:bodyPr>
          <a:p>
            <a:pPr eaLnBrk="1" fontAlgn="auto" hangingPunct="1">
              <a:lnSpc>
                <a:spcPts val="3600"/>
              </a:lnSpc>
              <a:buNone/>
            </a:pPr>
            <a:r>
              <a:rPr lang="zh-CN" altLang="en-US" sz="4000" b="1" dirty="0">
                <a:solidFill>
                  <a:srgbClr val="CC0000"/>
                </a:solidFill>
                <a:latin typeface="黑体" panose="02010609060101010101" pitchFamily="2" charset="-122"/>
                <a:ea typeface="黑体" panose="02010609060101010101" pitchFamily="2" charset="-122"/>
              </a:rPr>
              <a:t>乘凉</a:t>
            </a:r>
            <a:r>
              <a:rPr lang="en-US" altLang="zh-CN" sz="4000" b="1" dirty="0" err="1">
                <a:solidFill>
                  <a:srgbClr val="CC0000"/>
                </a:solidFill>
                <a:latin typeface="黑体" panose="02010609060101010101" pitchFamily="2" charset="-122"/>
                <a:ea typeface="黑体" panose="02010609060101010101" pitchFamily="2" charset="-122"/>
              </a:rPr>
              <a:t>liáng</a:t>
            </a:r>
            <a:endParaRPr lang="en-US" altLang="zh-CN" sz="4000" b="1" dirty="0" err="1">
              <a:solidFill>
                <a:srgbClr val="CC0000"/>
              </a:solidFill>
              <a:latin typeface="黑体" panose="02010609060101010101" pitchFamily="2" charset="-122"/>
              <a:ea typeface="黑体" panose="02010609060101010101" pitchFamily="2" charset="-122"/>
            </a:endParaRPr>
          </a:p>
          <a:p>
            <a:pPr eaLnBrk="1" fontAlgn="auto" hangingPunct="1">
              <a:lnSpc>
                <a:spcPts val="3600"/>
              </a:lnSpc>
              <a:buNone/>
            </a:pPr>
            <a:r>
              <a:rPr lang="zh-CN" altLang="en-US" sz="4000" b="1" dirty="0">
                <a:solidFill>
                  <a:srgbClr val="CC0000"/>
                </a:solidFill>
                <a:latin typeface="黑体" panose="02010609060101010101" pitchFamily="2" charset="-122"/>
                <a:ea typeface="黑体" panose="02010609060101010101" pitchFamily="2" charset="-122"/>
              </a:rPr>
              <a:t>煤屑</a:t>
            </a:r>
            <a:r>
              <a:rPr lang="en-US" altLang="zh-CN" sz="4000" b="1" dirty="0" err="1">
                <a:solidFill>
                  <a:srgbClr val="CC0000"/>
                </a:solidFill>
                <a:latin typeface="黑体" panose="02010609060101010101" pitchFamily="2" charset="-122"/>
                <a:ea typeface="黑体" panose="02010609060101010101" pitchFamily="2" charset="-122"/>
              </a:rPr>
              <a:t>xiè</a:t>
            </a:r>
            <a:endParaRPr lang="en-US" altLang="zh-CN" sz="4000" b="1" dirty="0" err="1">
              <a:solidFill>
                <a:srgbClr val="CC0000"/>
              </a:solidFill>
              <a:latin typeface="黑体" panose="02010609060101010101" pitchFamily="2" charset="-122"/>
              <a:ea typeface="黑体" panose="02010609060101010101" pitchFamily="2" charset="-122"/>
            </a:endParaRPr>
          </a:p>
          <a:p>
            <a:pPr eaLnBrk="1" fontAlgn="auto" hangingPunct="1">
              <a:lnSpc>
                <a:spcPts val="3600"/>
              </a:lnSpc>
              <a:buNone/>
            </a:pPr>
            <a:r>
              <a:rPr lang="zh-CN" altLang="en-US" sz="4000" b="1" dirty="0">
                <a:solidFill>
                  <a:srgbClr val="CC0000"/>
                </a:solidFill>
                <a:latin typeface="黑体" panose="02010609060101010101" pitchFamily="2" charset="-122"/>
                <a:ea typeface="黑体" panose="02010609060101010101" pitchFamily="2" charset="-122"/>
              </a:rPr>
              <a:t>踱着</a:t>
            </a:r>
            <a:r>
              <a:rPr lang="en-US" altLang="zh-CN" sz="4000" b="1" dirty="0" err="1">
                <a:solidFill>
                  <a:srgbClr val="CC0000"/>
                </a:solidFill>
                <a:latin typeface="黑体" panose="02010609060101010101" pitchFamily="2" charset="-122"/>
                <a:ea typeface="黑体" panose="02010609060101010101" pitchFamily="2" charset="-122"/>
              </a:rPr>
              <a:t>duó</a:t>
            </a:r>
            <a:endParaRPr lang="en-US" altLang="zh-CN" sz="4000" b="1" dirty="0" err="1">
              <a:solidFill>
                <a:srgbClr val="CC0000"/>
              </a:solidFill>
              <a:latin typeface="黑体" panose="02010609060101010101" pitchFamily="2" charset="-122"/>
              <a:ea typeface="黑体" panose="02010609060101010101" pitchFamily="2" charset="-122"/>
            </a:endParaRPr>
          </a:p>
          <a:p>
            <a:pPr eaLnBrk="1" fontAlgn="auto" hangingPunct="1">
              <a:lnSpc>
                <a:spcPts val="3600"/>
              </a:lnSpc>
              <a:buNone/>
            </a:pPr>
            <a:r>
              <a:rPr lang="zh-CN" altLang="en-US" sz="4000" b="1" dirty="0">
                <a:solidFill>
                  <a:srgbClr val="CC0000"/>
                </a:solidFill>
                <a:latin typeface="黑体" panose="02010609060101010101" pitchFamily="2" charset="-122"/>
                <a:ea typeface="黑体" panose="02010609060101010101" pitchFamily="2" charset="-122"/>
              </a:rPr>
              <a:t>点缀</a:t>
            </a:r>
            <a:r>
              <a:rPr lang="en-US" altLang="zh-CN" sz="4000" b="1" dirty="0" err="1">
                <a:solidFill>
                  <a:srgbClr val="CC0000"/>
                </a:solidFill>
                <a:latin typeface="黑体" panose="02010609060101010101" pitchFamily="2" charset="-122"/>
                <a:ea typeface="黑体" panose="02010609060101010101" pitchFamily="2" charset="-122"/>
              </a:rPr>
              <a:t>zhuì</a:t>
            </a:r>
            <a:endParaRPr lang="en-US" altLang="zh-CN" sz="4000" b="1" dirty="0" err="1">
              <a:solidFill>
                <a:srgbClr val="CC0000"/>
              </a:solidFill>
              <a:latin typeface="黑体" panose="02010609060101010101" pitchFamily="2" charset="-122"/>
              <a:ea typeface="黑体" panose="02010609060101010101" pitchFamily="2" charset="-122"/>
            </a:endParaRPr>
          </a:p>
          <a:p>
            <a:pPr eaLnBrk="1" fontAlgn="auto" hangingPunct="1">
              <a:lnSpc>
                <a:spcPts val="3600"/>
              </a:lnSpc>
              <a:buNone/>
            </a:pPr>
            <a:r>
              <a:rPr lang="zh-CN" altLang="en-US" sz="4000" b="1" dirty="0">
                <a:solidFill>
                  <a:srgbClr val="CC0000"/>
                </a:solidFill>
                <a:latin typeface="黑体" panose="02010609060101010101" pitchFamily="2" charset="-122"/>
                <a:ea typeface="黑体" panose="02010609060101010101" pitchFamily="2" charset="-122"/>
              </a:rPr>
              <a:t>颤动</a:t>
            </a:r>
            <a:r>
              <a:rPr lang="en-US" altLang="zh-CN" sz="4000" b="1" dirty="0" err="1">
                <a:solidFill>
                  <a:srgbClr val="CC0000"/>
                </a:solidFill>
                <a:latin typeface="黑体" panose="02010609060101010101" pitchFamily="2" charset="-122"/>
                <a:ea typeface="黑体" panose="02010609060101010101" pitchFamily="2" charset="-122"/>
              </a:rPr>
              <a:t>chàn</a:t>
            </a:r>
            <a:endParaRPr lang="en-US" altLang="zh-CN" sz="4000" b="1" dirty="0" err="1">
              <a:solidFill>
                <a:srgbClr val="CC0000"/>
              </a:solidFill>
              <a:latin typeface="黑体" panose="02010609060101010101" pitchFamily="2" charset="-122"/>
              <a:ea typeface="黑体" panose="02010609060101010101" pitchFamily="2" charset="-122"/>
            </a:endParaRPr>
          </a:p>
          <a:p>
            <a:pPr eaLnBrk="1" fontAlgn="auto" hangingPunct="1">
              <a:lnSpc>
                <a:spcPts val="3600"/>
              </a:lnSpc>
              <a:buNone/>
            </a:pPr>
            <a:r>
              <a:rPr lang="zh-CN" altLang="en-US" sz="4000" b="1" dirty="0">
                <a:solidFill>
                  <a:srgbClr val="CC0000"/>
                </a:solidFill>
                <a:latin typeface="黑体" panose="02010609060101010101" pitchFamily="2" charset="-122"/>
                <a:ea typeface="黑体" panose="02010609060101010101" pitchFamily="2" charset="-122"/>
              </a:rPr>
              <a:t>霎时</a:t>
            </a:r>
            <a:r>
              <a:rPr lang="en-US" altLang="zh-CN" sz="4000" b="1" dirty="0" err="1">
                <a:solidFill>
                  <a:srgbClr val="CC0000"/>
                </a:solidFill>
                <a:latin typeface="黑体" panose="02010609060101010101" pitchFamily="2" charset="-122"/>
                <a:ea typeface="黑体" panose="02010609060101010101" pitchFamily="2" charset="-122"/>
              </a:rPr>
              <a:t>shà</a:t>
            </a:r>
            <a:endParaRPr lang="en-US" altLang="zh-CN" sz="4000" b="1" dirty="0" err="1">
              <a:solidFill>
                <a:srgbClr val="CC0000"/>
              </a:solidFill>
              <a:latin typeface="黑体" panose="02010609060101010101" pitchFamily="2" charset="-122"/>
              <a:ea typeface="黑体" panose="02010609060101010101" pitchFamily="2" charset="-122"/>
            </a:endParaRPr>
          </a:p>
          <a:p>
            <a:pPr eaLnBrk="1" fontAlgn="auto" hangingPunct="1">
              <a:lnSpc>
                <a:spcPts val="3600"/>
              </a:lnSpc>
              <a:buNone/>
            </a:pPr>
            <a:r>
              <a:rPr lang="zh-CN" altLang="en-US" sz="4000" b="1" dirty="0">
                <a:solidFill>
                  <a:srgbClr val="CC0000"/>
                </a:solidFill>
                <a:latin typeface="黑体" panose="02010609060101010101" pitchFamily="2" charset="-122"/>
                <a:ea typeface="黑体" panose="02010609060101010101" pitchFamily="2" charset="-122"/>
              </a:rPr>
              <a:t>敛裾</a:t>
            </a:r>
            <a:r>
              <a:rPr lang="en-US" altLang="zh-CN" sz="4000" b="1" dirty="0" err="1">
                <a:solidFill>
                  <a:srgbClr val="CC0000"/>
                </a:solidFill>
                <a:latin typeface="黑体" panose="02010609060101010101" pitchFamily="2" charset="-122"/>
                <a:ea typeface="黑体" panose="02010609060101010101" pitchFamily="2" charset="-122"/>
              </a:rPr>
              <a:t>jū</a:t>
            </a:r>
            <a:endParaRPr lang="en-US" altLang="zh-CN" sz="4000" b="1" dirty="0" err="1">
              <a:solidFill>
                <a:srgbClr val="CC0000"/>
              </a:solidFill>
              <a:latin typeface="黑体" panose="02010609060101010101" pitchFamily="2" charset="-122"/>
              <a:ea typeface="黑体" panose="02010609060101010101" pitchFamily="2" charset="-122"/>
            </a:endParaRPr>
          </a:p>
          <a:p>
            <a:pPr eaLnBrk="1" fontAlgn="auto" hangingPunct="1">
              <a:lnSpc>
                <a:spcPts val="3600"/>
              </a:lnSpc>
              <a:buNone/>
            </a:pPr>
            <a:r>
              <a:rPr lang="zh-CN" altLang="en-US" sz="4000" b="1" dirty="0">
                <a:solidFill>
                  <a:srgbClr val="CC0000"/>
                </a:solidFill>
                <a:latin typeface="黑体" panose="02010609060101010101" pitchFamily="2" charset="-122"/>
                <a:ea typeface="黑体" panose="02010609060101010101" pitchFamily="2" charset="-122"/>
              </a:rPr>
              <a:t>媛女</a:t>
            </a:r>
            <a:r>
              <a:rPr lang="en-US" altLang="zh-CN" sz="4000" b="1" dirty="0" err="1">
                <a:solidFill>
                  <a:srgbClr val="CC0000"/>
                </a:solidFill>
                <a:latin typeface="黑体" panose="02010609060101010101" pitchFamily="2" charset="-122"/>
                <a:ea typeface="黑体" panose="02010609060101010101" pitchFamily="2" charset="-122"/>
              </a:rPr>
              <a:t>yu</a:t>
            </a:r>
            <a:r>
              <a:rPr lang="en-US" altLang="zh-CN" sz="4000" b="1" dirty="0" err="1">
                <a:solidFill>
                  <a:srgbClr val="FF0000"/>
                </a:solidFill>
                <a:latin typeface="黑体" panose="02010609060101010101" pitchFamily="2" charset="-122"/>
                <a:ea typeface="黑体" panose="02010609060101010101" pitchFamily="2" charset="-122"/>
              </a:rPr>
              <a:t>á</a:t>
            </a:r>
            <a:r>
              <a:rPr lang="en-US" altLang="zh-CN" sz="4000" b="1" dirty="0" err="1">
                <a:solidFill>
                  <a:srgbClr val="CC0000"/>
                </a:solidFill>
                <a:latin typeface="黑体" panose="02010609060101010101" pitchFamily="2" charset="-122"/>
                <a:ea typeface="黑体" panose="02010609060101010101" pitchFamily="2" charset="-122"/>
              </a:rPr>
              <a:t>n</a:t>
            </a:r>
            <a:endParaRPr lang="en-US" altLang="zh-CN" sz="4000" b="1" dirty="0" err="1">
              <a:solidFill>
                <a:srgbClr val="CC0000"/>
              </a:solidFill>
              <a:latin typeface="黑体" panose="02010609060101010101" pitchFamily="2" charset="-122"/>
              <a:ea typeface="黑体" panose="02010609060101010101" pitchFamily="2" charset="-122"/>
            </a:endParaRPr>
          </a:p>
        </p:txBody>
      </p:sp>
      <p:sp>
        <p:nvSpPr>
          <p:cNvPr id="37891" name="矩形 13316"/>
          <p:cNvSpPr/>
          <p:nvPr/>
        </p:nvSpPr>
        <p:spPr>
          <a:xfrm>
            <a:off x="5906347" y="2009422"/>
            <a:ext cx="5940214" cy="6393180"/>
          </a:xfrm>
          <a:prstGeom prst="rect">
            <a:avLst/>
          </a:prstGeom>
          <a:noFill/>
          <a:ln w="9525">
            <a:noFill/>
          </a:ln>
        </p:spPr>
        <p:txBody>
          <a:bodyPr anchor="t">
            <a:spAutoFit/>
          </a:bodyPr>
          <a:p>
            <a:pPr eaLnBrk="1">
              <a:lnSpc>
                <a:spcPct val="150000"/>
              </a:lnSpc>
            </a:pPr>
            <a:r>
              <a:rPr lang="zh-CN" altLang="en-US" sz="4550" b="1" dirty="0">
                <a:solidFill>
                  <a:srgbClr val="CC0000"/>
                </a:solidFill>
                <a:latin typeface="黑体" panose="02010609060101010101" pitchFamily="2" charset="-122"/>
                <a:ea typeface="黑体" panose="02010609060101010101" pitchFamily="2" charset="-122"/>
              </a:rPr>
              <a:t>蓊郁</a:t>
            </a:r>
            <a:r>
              <a:rPr lang="en-US" altLang="zh-CN" sz="4550" b="1" dirty="0" err="1">
                <a:solidFill>
                  <a:srgbClr val="CC0000"/>
                </a:solidFill>
                <a:latin typeface="黑体" panose="02010609060101010101" pitchFamily="2" charset="-122"/>
                <a:ea typeface="黑体" panose="02010609060101010101" pitchFamily="2" charset="-122"/>
              </a:rPr>
              <a:t>wěng</a:t>
            </a:r>
            <a:endParaRPr lang="en-US" altLang="zh-CN" sz="4550" b="1">
              <a:solidFill>
                <a:srgbClr val="CC0000"/>
              </a:solidFill>
              <a:latin typeface="黑体" panose="02010609060101010101" pitchFamily="2" charset="-122"/>
              <a:ea typeface="黑体" panose="02010609060101010101" pitchFamily="2" charset="-122"/>
            </a:endParaRPr>
          </a:p>
          <a:p>
            <a:pPr eaLnBrk="1">
              <a:lnSpc>
                <a:spcPct val="150000"/>
              </a:lnSpc>
            </a:pPr>
            <a:r>
              <a:rPr lang="zh-CN" altLang="en-US" sz="4550" b="1" dirty="0">
                <a:solidFill>
                  <a:srgbClr val="CC0000"/>
                </a:solidFill>
                <a:latin typeface="黑体" panose="02010609060101010101" pitchFamily="2" charset="-122"/>
                <a:ea typeface="黑体" panose="02010609060101010101" pitchFamily="2" charset="-122"/>
              </a:rPr>
              <a:t>脉脉</a:t>
            </a:r>
            <a:r>
              <a:rPr lang="en-US" altLang="zh-CN" sz="4550" b="1" dirty="0" err="1">
                <a:solidFill>
                  <a:srgbClr val="CC0000"/>
                </a:solidFill>
                <a:latin typeface="黑体" panose="02010609060101010101" pitchFamily="2" charset="-122"/>
                <a:ea typeface="黑体" panose="02010609060101010101" pitchFamily="2" charset="-122"/>
              </a:rPr>
              <a:t>mò</a:t>
            </a:r>
            <a:endParaRPr lang="en-US" altLang="zh-CN" sz="4550" b="1">
              <a:solidFill>
                <a:srgbClr val="CC0000"/>
              </a:solidFill>
              <a:latin typeface="黑体" panose="02010609060101010101" pitchFamily="2" charset="-122"/>
              <a:ea typeface="黑体" panose="02010609060101010101" pitchFamily="2" charset="-122"/>
            </a:endParaRPr>
          </a:p>
          <a:p>
            <a:pPr eaLnBrk="1">
              <a:lnSpc>
                <a:spcPct val="150000"/>
              </a:lnSpc>
            </a:pPr>
            <a:r>
              <a:rPr lang="zh-CN" altLang="en-US" sz="4550" b="1" dirty="0">
                <a:solidFill>
                  <a:srgbClr val="CC0000"/>
                </a:solidFill>
                <a:latin typeface="黑体" panose="02010609060101010101" pitchFamily="2" charset="-122"/>
                <a:ea typeface="黑体" panose="02010609060101010101" pitchFamily="2" charset="-122"/>
              </a:rPr>
              <a:t>斑驳</a:t>
            </a:r>
            <a:r>
              <a:rPr lang="en-US" altLang="zh-CN" sz="4550" b="1" dirty="0" err="1">
                <a:solidFill>
                  <a:srgbClr val="CC0000"/>
                </a:solidFill>
                <a:latin typeface="黑体" panose="02010609060101010101" pitchFamily="2" charset="-122"/>
                <a:ea typeface="黑体" panose="02010609060101010101" pitchFamily="2" charset="-122"/>
              </a:rPr>
              <a:t>bó</a:t>
            </a:r>
            <a:endParaRPr lang="en-US" altLang="zh-CN" sz="4550" b="1">
              <a:solidFill>
                <a:srgbClr val="CC0000"/>
              </a:solidFill>
              <a:latin typeface="黑体" panose="02010609060101010101" pitchFamily="2" charset="-122"/>
              <a:ea typeface="黑体" panose="02010609060101010101" pitchFamily="2" charset="-122"/>
            </a:endParaRPr>
          </a:p>
          <a:p>
            <a:pPr eaLnBrk="1">
              <a:lnSpc>
                <a:spcPct val="150000"/>
              </a:lnSpc>
            </a:pPr>
            <a:r>
              <a:rPr lang="zh-CN" altLang="en-US" sz="4550" b="1" dirty="0">
                <a:solidFill>
                  <a:srgbClr val="CC0000"/>
                </a:solidFill>
                <a:latin typeface="黑体" panose="02010609060101010101" pitchFamily="2" charset="-122"/>
                <a:ea typeface="黑体" panose="02010609060101010101" pitchFamily="2" charset="-122"/>
              </a:rPr>
              <a:t>袅娜</a:t>
            </a:r>
            <a:r>
              <a:rPr lang="en-US" altLang="zh-CN" sz="4550" b="1" dirty="0" err="1">
                <a:solidFill>
                  <a:srgbClr val="CC0000"/>
                </a:solidFill>
                <a:latin typeface="黑体" panose="02010609060101010101" pitchFamily="2" charset="-122"/>
                <a:ea typeface="黑体" panose="02010609060101010101" pitchFamily="2" charset="-122"/>
              </a:rPr>
              <a:t>niǎo </a:t>
            </a:r>
            <a:r>
              <a:rPr lang="en-US" altLang="zh-CN" sz="4550" b="1" dirty="0" err="1">
                <a:solidFill>
                  <a:srgbClr val="FF3300"/>
                </a:solidFill>
                <a:latin typeface="黑体" panose="02010609060101010101" pitchFamily="2" charset="-122"/>
                <a:ea typeface="黑体" panose="02010609060101010101" pitchFamily="2" charset="-122"/>
              </a:rPr>
              <a:t>nuó</a:t>
            </a:r>
            <a:endParaRPr lang="en-US" altLang="zh-CN" sz="4550" b="1">
              <a:solidFill>
                <a:srgbClr val="FF3300"/>
              </a:solidFill>
              <a:latin typeface="黑体" panose="02010609060101010101" pitchFamily="2" charset="-122"/>
              <a:ea typeface="黑体" panose="02010609060101010101" pitchFamily="2" charset="-122"/>
            </a:endParaRPr>
          </a:p>
          <a:p>
            <a:pPr eaLnBrk="1">
              <a:lnSpc>
                <a:spcPct val="150000"/>
              </a:lnSpc>
            </a:pPr>
            <a:r>
              <a:rPr lang="zh-CN" altLang="en-US" sz="4550" b="1" dirty="0">
                <a:solidFill>
                  <a:srgbClr val="CC0000"/>
                </a:solidFill>
                <a:latin typeface="黑体" panose="02010609060101010101" pitchFamily="2" charset="-122"/>
                <a:ea typeface="黑体" panose="02010609060101010101" pitchFamily="2" charset="-122"/>
              </a:rPr>
              <a:t>倩影</a:t>
            </a:r>
            <a:r>
              <a:rPr lang="en-US" altLang="zh-CN" sz="4550" b="1" dirty="0" err="1">
                <a:solidFill>
                  <a:srgbClr val="CC0000"/>
                </a:solidFill>
                <a:latin typeface="黑体" panose="02010609060101010101" pitchFamily="2" charset="-122"/>
                <a:ea typeface="黑体" panose="02010609060101010101" pitchFamily="2" charset="-122"/>
              </a:rPr>
              <a:t>qiàn</a:t>
            </a:r>
            <a:endParaRPr lang="en-US" altLang="zh-CN" sz="4550" b="1">
              <a:solidFill>
                <a:srgbClr val="CC0000"/>
              </a:solidFill>
              <a:latin typeface="黑体" panose="02010609060101010101" pitchFamily="2" charset="-122"/>
              <a:ea typeface="黑体" panose="02010609060101010101" pitchFamily="2" charset="-122"/>
            </a:endParaRPr>
          </a:p>
          <a:p>
            <a:pPr eaLnBrk="1">
              <a:lnSpc>
                <a:spcPct val="150000"/>
              </a:lnSpc>
            </a:pPr>
            <a:r>
              <a:rPr lang="zh-CN" altLang="en-US" sz="4550" b="1" dirty="0">
                <a:solidFill>
                  <a:srgbClr val="CC0000"/>
                </a:solidFill>
                <a:latin typeface="黑体" panose="02010609060101010101" pitchFamily="2" charset="-122"/>
                <a:ea typeface="黑体" panose="02010609060101010101" pitchFamily="2" charset="-122"/>
              </a:rPr>
              <a:t>船棹</a:t>
            </a:r>
            <a:r>
              <a:rPr lang="en-US" altLang="zh-CN" sz="4550" b="1" dirty="0" err="1">
                <a:solidFill>
                  <a:srgbClr val="CC0000"/>
                </a:solidFill>
                <a:latin typeface="黑体" panose="02010609060101010101" pitchFamily="2" charset="-122"/>
                <a:ea typeface="黑体" panose="02010609060101010101" pitchFamily="2" charset="-122"/>
              </a:rPr>
              <a:t>zhào</a:t>
            </a:r>
            <a:endParaRPr lang="en-US" altLang="zh-CN" sz="4550" b="1">
              <a:solidFill>
                <a:srgbClr val="CC0000"/>
              </a:solidFill>
              <a:latin typeface="黑体" panose="02010609060101010101" pitchFamily="2" charset="-122"/>
              <a:ea typeface="黑体" panose="02010609060101010101" pitchFamily="2" charset="-122"/>
            </a:endParaRPr>
          </a:p>
        </p:txBody>
      </p:sp>
    </p:spTree>
  </p:cSld>
  <p:clrMapOvr>
    <a:masterClrMapping/>
  </p:clrMapOvr>
  <p:transition advTm="0"/>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3" name="矩形 1"/>
          <p:cNvSpPr/>
          <p:nvPr/>
        </p:nvSpPr>
        <p:spPr>
          <a:xfrm>
            <a:off x="39229" y="0"/>
            <a:ext cx="3073400" cy="966470"/>
          </a:xfrm>
          <a:prstGeom prst="rect">
            <a:avLst/>
          </a:prstGeom>
          <a:solidFill>
            <a:srgbClr val="92D050"/>
          </a:solidFill>
          <a:ln w="9525">
            <a:noFill/>
          </a:ln>
        </p:spPr>
        <p:txBody>
          <a:bodyPr wrap="none" anchor="t">
            <a:spAutoFit/>
          </a:bodyPr>
          <a:p>
            <a:r>
              <a:rPr lang="zh-CN" altLang="en-US" sz="5690" dirty="0">
                <a:solidFill>
                  <a:srgbClr val="003300"/>
                </a:solidFill>
                <a:latin typeface="黑体" panose="02010609060101010101" pitchFamily="2" charset="-122"/>
                <a:ea typeface="黑体" panose="02010609060101010101" pitchFamily="2" charset="-122"/>
              </a:rPr>
              <a:t>整体把握</a:t>
            </a:r>
            <a:endParaRPr lang="zh-CN" altLang="en-US" sz="5690" dirty="0">
              <a:solidFill>
                <a:srgbClr val="003300"/>
              </a:solidFill>
              <a:latin typeface="黑体" panose="02010609060101010101" pitchFamily="2" charset="-122"/>
              <a:ea typeface="黑体" panose="02010609060101010101" pitchFamily="2" charset="-122"/>
            </a:endParaRPr>
          </a:p>
        </p:txBody>
      </p:sp>
      <p:sp>
        <p:nvSpPr>
          <p:cNvPr id="35843" name="矩形 3"/>
          <p:cNvSpPr/>
          <p:nvPr/>
        </p:nvSpPr>
        <p:spPr>
          <a:xfrm>
            <a:off x="0" y="997938"/>
            <a:ext cx="13004800" cy="703580"/>
          </a:xfrm>
          <a:prstGeom prst="rect">
            <a:avLst/>
          </a:prstGeom>
          <a:solidFill>
            <a:srgbClr val="FFFF00"/>
          </a:solidFill>
          <a:ln w="9525">
            <a:noFill/>
          </a:ln>
        </p:spPr>
        <p:txBody>
          <a:bodyPr wrap="square" anchor="t">
            <a:spAutoFit/>
          </a:bodyPr>
          <a:p>
            <a:r>
              <a:rPr lang="en-US" altLang="zh-CN" sz="3980" b="1" dirty="0">
                <a:solidFill>
                  <a:srgbClr val="FF0000"/>
                </a:solidFill>
                <a:latin typeface="黑体" panose="02010609060101010101" pitchFamily="2" charset="-122"/>
                <a:ea typeface="黑体" panose="02010609060101010101" pitchFamily="2" charset="-122"/>
              </a:rPr>
              <a:t>1</a:t>
            </a:r>
            <a:r>
              <a:rPr lang="zh-CN" altLang="en-US" sz="3980" b="1" dirty="0">
                <a:solidFill>
                  <a:srgbClr val="FF0000"/>
                </a:solidFill>
                <a:latin typeface="黑体" panose="02010609060101010101" pitchFamily="2" charset="-122"/>
                <a:ea typeface="黑体" panose="02010609060101010101" pitchFamily="2" charset="-122"/>
              </a:rPr>
              <a:t>、学生概括每个自然段的内容</a:t>
            </a:r>
            <a:endParaRPr lang="zh-CN" altLang="en-US" sz="3980" b="1" dirty="0">
              <a:solidFill>
                <a:srgbClr val="FF0000"/>
              </a:solidFill>
              <a:latin typeface="黑体" panose="02010609060101010101" pitchFamily="2" charset="-122"/>
              <a:ea typeface="黑体" panose="02010609060101010101" pitchFamily="2" charset="-122"/>
            </a:endParaRPr>
          </a:p>
        </p:txBody>
      </p:sp>
      <p:sp>
        <p:nvSpPr>
          <p:cNvPr id="35844" name="矩形 5"/>
          <p:cNvSpPr/>
          <p:nvPr/>
        </p:nvSpPr>
        <p:spPr>
          <a:xfrm>
            <a:off x="0" y="1867183"/>
            <a:ext cx="13004800" cy="7253605"/>
          </a:xfrm>
          <a:prstGeom prst="rect">
            <a:avLst/>
          </a:prstGeom>
          <a:noFill/>
          <a:ln w="9525">
            <a:noFill/>
          </a:ln>
        </p:spPr>
        <p:txBody>
          <a:bodyPr anchor="t">
            <a:spAutoFit/>
          </a:bodyPr>
          <a:p>
            <a:pPr algn="l">
              <a:lnSpc>
                <a:spcPct val="117000"/>
              </a:lnSpc>
            </a:pPr>
            <a:r>
              <a:rPr lang="zh-CN" altLang="en-US" sz="3980" b="1" dirty="0">
                <a:solidFill>
                  <a:srgbClr val="0A090C"/>
                </a:solidFill>
                <a:latin typeface="黑体" panose="02010609060101010101" pitchFamily="2" charset="-122"/>
                <a:ea typeface="黑体" panose="02010609060101010101" pitchFamily="2" charset="-122"/>
              </a:rPr>
              <a:t>第</a:t>
            </a:r>
            <a:r>
              <a:rPr lang="en-US" altLang="zh-CN" sz="3980" b="1" dirty="0">
                <a:solidFill>
                  <a:srgbClr val="0A090C"/>
                </a:solidFill>
                <a:latin typeface="黑体" panose="02010609060101010101" pitchFamily="2" charset="-122"/>
                <a:ea typeface="黑体" panose="02010609060101010101" pitchFamily="2" charset="-122"/>
              </a:rPr>
              <a:t>1</a:t>
            </a:r>
            <a:r>
              <a:rPr lang="zh-CN" altLang="en-US" sz="3980" b="1" dirty="0">
                <a:solidFill>
                  <a:srgbClr val="0A090C"/>
                </a:solidFill>
                <a:latin typeface="黑体" panose="02010609060101010101" pitchFamily="2" charset="-122"/>
                <a:ea typeface="黑体" panose="02010609060101010101" pitchFamily="2" charset="-122"/>
              </a:rPr>
              <a:t>段</a:t>
            </a:r>
            <a:r>
              <a:rPr lang="en-US" altLang="zh-CN" sz="3980" b="1" dirty="0">
                <a:solidFill>
                  <a:srgbClr val="0A090C"/>
                </a:solidFill>
                <a:latin typeface="黑体" panose="02010609060101010101" pitchFamily="2" charset="-122"/>
                <a:ea typeface="黑体" panose="02010609060101010101" pitchFamily="2" charset="-122"/>
              </a:rPr>
              <a:t>  </a:t>
            </a:r>
            <a:r>
              <a:rPr lang="zh-CN" altLang="en-US" sz="3980" b="1" dirty="0">
                <a:solidFill>
                  <a:srgbClr val="0A090C"/>
                </a:solidFill>
                <a:latin typeface="黑体" panose="02010609060101010101" pitchFamily="2" charset="-122"/>
                <a:ea typeface="黑体" panose="02010609060101010101" pitchFamily="2" charset="-122"/>
              </a:rPr>
              <a:t>独游荷塘的时间、地点和缘由。（心境：“颇不宁静”）</a:t>
            </a:r>
            <a:r>
              <a:rPr lang="en-US" altLang="zh-CN" sz="3980" b="1" dirty="0">
                <a:solidFill>
                  <a:srgbClr val="0A090C"/>
                </a:solidFill>
                <a:latin typeface="黑体" panose="02010609060101010101" pitchFamily="2" charset="-122"/>
                <a:ea typeface="黑体" panose="02010609060101010101" pitchFamily="2" charset="-122"/>
              </a:rPr>
              <a:t> 去荷塘</a:t>
            </a:r>
            <a:endParaRPr lang="en-US" altLang="zh-CN" sz="3980" b="1" dirty="0">
              <a:solidFill>
                <a:srgbClr val="0A090C"/>
              </a:solidFill>
              <a:latin typeface="黑体" panose="02010609060101010101" pitchFamily="2" charset="-122"/>
              <a:ea typeface="黑体" panose="02010609060101010101" pitchFamily="2" charset="-122"/>
            </a:endParaRPr>
          </a:p>
          <a:p>
            <a:pPr algn="l">
              <a:lnSpc>
                <a:spcPct val="117000"/>
              </a:lnSpc>
            </a:pPr>
            <a:r>
              <a:rPr lang="zh-CN" altLang="en-US" sz="3980" b="1" dirty="0">
                <a:solidFill>
                  <a:srgbClr val="0A090C"/>
                </a:solidFill>
                <a:latin typeface="黑体" panose="02010609060101010101" pitchFamily="2" charset="-122"/>
                <a:ea typeface="黑体" panose="02010609060101010101" pitchFamily="2" charset="-122"/>
              </a:rPr>
              <a:t>第</a:t>
            </a:r>
            <a:r>
              <a:rPr lang="en-US" altLang="zh-CN" sz="3980" b="1" dirty="0">
                <a:solidFill>
                  <a:srgbClr val="0A090C"/>
                </a:solidFill>
                <a:latin typeface="黑体" panose="02010609060101010101" pitchFamily="2" charset="-122"/>
                <a:ea typeface="黑体" panose="02010609060101010101" pitchFamily="2" charset="-122"/>
              </a:rPr>
              <a:t>2</a:t>
            </a:r>
            <a:r>
              <a:rPr lang="zh-CN" altLang="en-US" sz="3980" b="1" dirty="0">
                <a:solidFill>
                  <a:srgbClr val="0A090C"/>
                </a:solidFill>
                <a:latin typeface="黑体" panose="02010609060101010101" pitchFamily="2" charset="-122"/>
                <a:ea typeface="黑体" panose="02010609060101010101" pitchFamily="2" charset="-122"/>
              </a:rPr>
              <a:t>段</a:t>
            </a:r>
            <a:r>
              <a:rPr lang="en-US" altLang="zh-CN" sz="3980" b="1" dirty="0">
                <a:solidFill>
                  <a:srgbClr val="0A090C"/>
                </a:solidFill>
                <a:latin typeface="黑体" panose="02010609060101010101" pitchFamily="2" charset="-122"/>
                <a:ea typeface="黑体" panose="02010609060101010101" pitchFamily="2" charset="-122"/>
              </a:rPr>
              <a:t>  </a:t>
            </a:r>
            <a:r>
              <a:rPr lang="zh-CN" altLang="en-US" sz="3980" b="1" dirty="0">
                <a:solidFill>
                  <a:srgbClr val="0A090C"/>
                </a:solidFill>
                <a:latin typeface="黑体" panose="02010609060101010101" pitchFamily="2" charset="-122"/>
                <a:ea typeface="黑体" panose="02010609060101010101" pitchFamily="2" charset="-122"/>
              </a:rPr>
              <a:t>通往荷塘的小路、树木、月色。</a:t>
            </a:r>
            <a:r>
              <a:rPr lang="en-US" altLang="zh-CN" sz="3980" b="1" dirty="0">
                <a:solidFill>
                  <a:srgbClr val="0A090C"/>
                </a:solidFill>
                <a:latin typeface="黑体" panose="02010609060101010101" pitchFamily="2" charset="-122"/>
                <a:ea typeface="黑体" panose="02010609060101010101" pitchFamily="2" charset="-122"/>
              </a:rPr>
              <a:t> </a:t>
            </a:r>
            <a:endParaRPr lang="en-US" altLang="zh-CN" sz="3980" b="1" dirty="0">
              <a:solidFill>
                <a:srgbClr val="0A090C"/>
              </a:solidFill>
              <a:latin typeface="黑体" panose="02010609060101010101" pitchFamily="2" charset="-122"/>
              <a:ea typeface="黑体" panose="02010609060101010101" pitchFamily="2" charset="-122"/>
            </a:endParaRPr>
          </a:p>
          <a:p>
            <a:pPr algn="l">
              <a:lnSpc>
                <a:spcPct val="117000"/>
              </a:lnSpc>
            </a:pPr>
            <a:r>
              <a:rPr lang="zh-CN" altLang="en-US" sz="3980" b="1" dirty="0">
                <a:solidFill>
                  <a:srgbClr val="0A090C"/>
                </a:solidFill>
                <a:latin typeface="黑体" panose="02010609060101010101" pitchFamily="2" charset="-122"/>
                <a:ea typeface="黑体" panose="02010609060101010101" pitchFamily="2" charset="-122"/>
              </a:rPr>
              <a:t>第</a:t>
            </a:r>
            <a:r>
              <a:rPr lang="en-US" altLang="zh-CN" sz="3980" b="1" dirty="0">
                <a:solidFill>
                  <a:srgbClr val="0A090C"/>
                </a:solidFill>
                <a:latin typeface="黑体" panose="02010609060101010101" pitchFamily="2" charset="-122"/>
                <a:ea typeface="黑体" panose="02010609060101010101" pitchFamily="2" charset="-122"/>
              </a:rPr>
              <a:t>3</a:t>
            </a:r>
            <a:r>
              <a:rPr lang="zh-CN" altLang="en-US" sz="3980" b="1" dirty="0">
                <a:solidFill>
                  <a:srgbClr val="0A090C"/>
                </a:solidFill>
                <a:latin typeface="黑体" panose="02010609060101010101" pitchFamily="2" charset="-122"/>
                <a:ea typeface="黑体" panose="02010609060101010101" pitchFamily="2" charset="-122"/>
              </a:rPr>
              <a:t>段</a:t>
            </a:r>
            <a:r>
              <a:rPr lang="en-US" altLang="zh-CN" sz="3980" b="1" dirty="0">
                <a:solidFill>
                  <a:srgbClr val="0A090C"/>
                </a:solidFill>
                <a:latin typeface="黑体" panose="02010609060101010101" pitchFamily="2" charset="-122"/>
                <a:ea typeface="黑体" panose="02010609060101010101" pitchFamily="2" charset="-122"/>
              </a:rPr>
              <a:t>  </a:t>
            </a:r>
            <a:r>
              <a:rPr lang="zh-CN" altLang="en-US" sz="3980" b="1" dirty="0">
                <a:solidFill>
                  <a:srgbClr val="0A090C"/>
                </a:solidFill>
                <a:latin typeface="黑体" panose="02010609060101010101" pitchFamily="2" charset="-122"/>
                <a:ea typeface="黑体" panose="02010609060101010101" pitchFamily="2" charset="-122"/>
              </a:rPr>
              <a:t>行在小路时的感受。（追寻清冷、幽僻的环境）观荷塘</a:t>
            </a:r>
            <a:r>
              <a:rPr lang="en-US" altLang="zh-CN" sz="3980" b="1" dirty="0">
                <a:solidFill>
                  <a:srgbClr val="0A090C"/>
                </a:solidFill>
                <a:latin typeface="黑体" panose="02010609060101010101" pitchFamily="2" charset="-122"/>
                <a:ea typeface="黑体" panose="02010609060101010101" pitchFamily="2" charset="-122"/>
              </a:rPr>
              <a:t> </a:t>
            </a:r>
            <a:endParaRPr lang="en-US" altLang="zh-CN" sz="3980" b="1" dirty="0">
              <a:solidFill>
                <a:srgbClr val="0A090C"/>
              </a:solidFill>
              <a:latin typeface="黑体" panose="02010609060101010101" pitchFamily="2" charset="-122"/>
              <a:ea typeface="黑体" panose="02010609060101010101" pitchFamily="2" charset="-122"/>
            </a:endParaRPr>
          </a:p>
          <a:p>
            <a:pPr algn="l">
              <a:lnSpc>
                <a:spcPct val="117000"/>
              </a:lnSpc>
            </a:pPr>
            <a:r>
              <a:rPr lang="zh-CN" altLang="en-US" sz="3980" b="1" dirty="0">
                <a:solidFill>
                  <a:srgbClr val="0A090C"/>
                </a:solidFill>
                <a:latin typeface="黑体" panose="02010609060101010101" pitchFamily="2" charset="-122"/>
                <a:ea typeface="黑体" panose="02010609060101010101" pitchFamily="2" charset="-122"/>
              </a:rPr>
              <a:t>第</a:t>
            </a:r>
            <a:r>
              <a:rPr lang="en-US" altLang="zh-CN" sz="3980" b="1" dirty="0">
                <a:solidFill>
                  <a:srgbClr val="0A090C"/>
                </a:solidFill>
                <a:latin typeface="黑体" panose="02010609060101010101" pitchFamily="2" charset="-122"/>
                <a:ea typeface="黑体" panose="02010609060101010101" pitchFamily="2" charset="-122"/>
              </a:rPr>
              <a:t>4</a:t>
            </a:r>
            <a:r>
              <a:rPr lang="zh-CN" altLang="en-US" sz="3980" b="1" dirty="0">
                <a:solidFill>
                  <a:srgbClr val="0A090C"/>
                </a:solidFill>
                <a:latin typeface="黑体" panose="02010609060101010101" pitchFamily="2" charset="-122"/>
                <a:ea typeface="黑体" panose="02010609060101010101" pitchFamily="2" charset="-122"/>
              </a:rPr>
              <a:t>段</a:t>
            </a:r>
            <a:r>
              <a:rPr lang="en-US" altLang="zh-CN" sz="3980" b="1" dirty="0">
                <a:solidFill>
                  <a:srgbClr val="0A090C"/>
                </a:solidFill>
                <a:latin typeface="黑体" panose="02010609060101010101" pitchFamily="2" charset="-122"/>
                <a:ea typeface="黑体" panose="02010609060101010101" pitchFamily="2" charset="-122"/>
              </a:rPr>
              <a:t>  </a:t>
            </a:r>
            <a:r>
              <a:rPr lang="zh-CN" altLang="en-US" sz="3980" b="1" dirty="0">
                <a:solidFill>
                  <a:srgbClr val="0A090C"/>
                </a:solidFill>
                <a:latin typeface="黑体" panose="02010609060101010101" pitchFamily="2" charset="-122"/>
                <a:ea typeface="黑体" panose="02010609060101010101" pitchFamily="2" charset="-122"/>
              </a:rPr>
              <a:t>荷塘美丽的景色。</a:t>
            </a:r>
            <a:r>
              <a:rPr lang="en-US" altLang="zh-CN" sz="3980" b="1" dirty="0">
                <a:solidFill>
                  <a:srgbClr val="0A090C"/>
                </a:solidFill>
                <a:latin typeface="黑体" panose="02010609060101010101" pitchFamily="2" charset="-122"/>
                <a:ea typeface="黑体" panose="02010609060101010101" pitchFamily="2" charset="-122"/>
              </a:rPr>
              <a:t> </a:t>
            </a:r>
            <a:endParaRPr lang="en-US" altLang="zh-CN" sz="3980" b="1" dirty="0">
              <a:solidFill>
                <a:srgbClr val="0A090C"/>
              </a:solidFill>
              <a:latin typeface="黑体" panose="02010609060101010101" pitchFamily="2" charset="-122"/>
              <a:ea typeface="黑体" panose="02010609060101010101" pitchFamily="2" charset="-122"/>
            </a:endParaRPr>
          </a:p>
          <a:p>
            <a:pPr algn="l">
              <a:lnSpc>
                <a:spcPct val="117000"/>
              </a:lnSpc>
            </a:pPr>
            <a:r>
              <a:rPr lang="zh-CN" altLang="en-US" sz="3980" b="1" dirty="0">
                <a:solidFill>
                  <a:srgbClr val="0A090C"/>
                </a:solidFill>
                <a:latin typeface="黑体" panose="02010609060101010101" pitchFamily="2" charset="-122"/>
                <a:ea typeface="黑体" panose="02010609060101010101" pitchFamily="2" charset="-122"/>
              </a:rPr>
              <a:t>第</a:t>
            </a:r>
            <a:r>
              <a:rPr lang="en-US" altLang="zh-CN" sz="3980" b="1" dirty="0">
                <a:solidFill>
                  <a:srgbClr val="0A090C"/>
                </a:solidFill>
                <a:latin typeface="黑体" panose="02010609060101010101" pitchFamily="2" charset="-122"/>
                <a:ea typeface="黑体" panose="02010609060101010101" pitchFamily="2" charset="-122"/>
              </a:rPr>
              <a:t>5</a:t>
            </a:r>
            <a:r>
              <a:rPr lang="zh-CN" altLang="en-US" sz="3980" b="1" dirty="0">
                <a:solidFill>
                  <a:srgbClr val="0A090C"/>
                </a:solidFill>
                <a:latin typeface="黑体" panose="02010609060101010101" pitchFamily="2" charset="-122"/>
                <a:ea typeface="黑体" panose="02010609060101010101" pitchFamily="2" charset="-122"/>
              </a:rPr>
              <a:t>段</a:t>
            </a:r>
            <a:r>
              <a:rPr lang="en-US" altLang="zh-CN" sz="3980" b="1" dirty="0">
                <a:solidFill>
                  <a:srgbClr val="0A090C"/>
                </a:solidFill>
                <a:latin typeface="黑体" panose="02010609060101010101" pitchFamily="2" charset="-122"/>
                <a:ea typeface="黑体" panose="02010609060101010101" pitchFamily="2" charset="-122"/>
              </a:rPr>
              <a:t>  </a:t>
            </a:r>
            <a:r>
              <a:rPr lang="zh-CN" altLang="en-US" sz="3980" b="1" dirty="0">
                <a:solidFill>
                  <a:srgbClr val="0A090C"/>
                </a:solidFill>
                <a:latin typeface="黑体" panose="02010609060101010101" pitchFamily="2" charset="-122"/>
                <a:ea typeface="黑体" panose="02010609060101010101" pitchFamily="2" charset="-122"/>
              </a:rPr>
              <a:t>流泻的月光，塘中的月色。</a:t>
            </a:r>
            <a:r>
              <a:rPr lang="en-US" altLang="zh-CN" sz="3980" b="1" dirty="0">
                <a:solidFill>
                  <a:srgbClr val="0A090C"/>
                </a:solidFill>
                <a:latin typeface="黑体" panose="02010609060101010101" pitchFamily="2" charset="-122"/>
                <a:ea typeface="黑体" panose="02010609060101010101" pitchFamily="2" charset="-122"/>
              </a:rPr>
              <a:t> </a:t>
            </a:r>
            <a:endParaRPr lang="en-US" altLang="zh-CN" sz="3980" b="1" dirty="0">
              <a:solidFill>
                <a:srgbClr val="0A090C"/>
              </a:solidFill>
              <a:latin typeface="黑体" panose="02010609060101010101" pitchFamily="2" charset="-122"/>
              <a:ea typeface="黑体" panose="02010609060101010101" pitchFamily="2" charset="-122"/>
            </a:endParaRPr>
          </a:p>
          <a:p>
            <a:pPr algn="l">
              <a:lnSpc>
                <a:spcPct val="117000"/>
              </a:lnSpc>
            </a:pPr>
            <a:r>
              <a:rPr lang="zh-CN" altLang="en-US" sz="3980" b="1" dirty="0">
                <a:solidFill>
                  <a:srgbClr val="0A090C"/>
                </a:solidFill>
                <a:latin typeface="黑体" panose="02010609060101010101" pitchFamily="2" charset="-122"/>
                <a:ea typeface="黑体" panose="02010609060101010101" pitchFamily="2" charset="-122"/>
              </a:rPr>
              <a:t>第</a:t>
            </a:r>
            <a:r>
              <a:rPr lang="en-US" altLang="zh-CN" sz="3980" b="1" dirty="0">
                <a:solidFill>
                  <a:srgbClr val="0A090C"/>
                </a:solidFill>
                <a:latin typeface="黑体" panose="02010609060101010101" pitchFamily="2" charset="-122"/>
                <a:ea typeface="黑体" panose="02010609060101010101" pitchFamily="2" charset="-122"/>
              </a:rPr>
              <a:t>6</a:t>
            </a:r>
            <a:r>
              <a:rPr lang="zh-CN" altLang="en-US" sz="3980" b="1" dirty="0">
                <a:solidFill>
                  <a:srgbClr val="0A090C"/>
                </a:solidFill>
                <a:latin typeface="黑体" panose="02010609060101010101" pitchFamily="2" charset="-122"/>
                <a:ea typeface="黑体" panose="02010609060101010101" pitchFamily="2" charset="-122"/>
              </a:rPr>
              <a:t>段</a:t>
            </a:r>
            <a:r>
              <a:rPr lang="en-US" altLang="zh-CN" sz="3980" b="1" dirty="0">
                <a:solidFill>
                  <a:srgbClr val="0A090C"/>
                </a:solidFill>
                <a:latin typeface="黑体" panose="02010609060101010101" pitchFamily="2" charset="-122"/>
                <a:ea typeface="黑体" panose="02010609060101010101" pitchFamily="2" charset="-122"/>
              </a:rPr>
              <a:t>  </a:t>
            </a:r>
            <a:r>
              <a:rPr lang="zh-CN" altLang="en-US" sz="3980" b="1" dirty="0">
                <a:solidFill>
                  <a:srgbClr val="0A090C"/>
                </a:solidFill>
                <a:latin typeface="黑体" panose="02010609060101010101" pitchFamily="2" charset="-122"/>
                <a:ea typeface="黑体" panose="02010609060101010101" pitchFamily="2" charset="-122"/>
              </a:rPr>
              <a:t>荷塘四周的景物。（在月下观察、感受到的）</a:t>
            </a:r>
            <a:r>
              <a:rPr lang="en-US" altLang="zh-CN" sz="3980" b="1" dirty="0">
                <a:solidFill>
                  <a:srgbClr val="0A090C"/>
                </a:solidFill>
                <a:latin typeface="黑体" panose="02010609060101010101" pitchFamily="2" charset="-122"/>
                <a:ea typeface="黑体" panose="02010609060101010101" pitchFamily="2" charset="-122"/>
              </a:rPr>
              <a:t> </a:t>
            </a:r>
            <a:endParaRPr lang="en-US" altLang="zh-CN" sz="3980" b="1" dirty="0">
              <a:solidFill>
                <a:srgbClr val="0A090C"/>
              </a:solidFill>
              <a:latin typeface="黑体" panose="02010609060101010101" pitchFamily="2" charset="-122"/>
              <a:ea typeface="黑体" panose="02010609060101010101" pitchFamily="2" charset="-122"/>
            </a:endParaRPr>
          </a:p>
          <a:p>
            <a:pPr algn="l">
              <a:lnSpc>
                <a:spcPct val="117000"/>
              </a:lnSpc>
            </a:pPr>
            <a:r>
              <a:rPr lang="zh-CN" altLang="en-US" sz="3980" b="1" dirty="0">
                <a:solidFill>
                  <a:srgbClr val="0A090C"/>
                </a:solidFill>
                <a:latin typeface="黑体" panose="02010609060101010101" pitchFamily="2" charset="-122"/>
                <a:ea typeface="黑体" panose="02010609060101010101" pitchFamily="2" charset="-122"/>
              </a:rPr>
              <a:t>第</a:t>
            </a:r>
            <a:r>
              <a:rPr lang="en-US" altLang="zh-CN" sz="3980" b="1" dirty="0">
                <a:solidFill>
                  <a:srgbClr val="0A090C"/>
                </a:solidFill>
                <a:latin typeface="黑体" panose="02010609060101010101" pitchFamily="2" charset="-122"/>
                <a:ea typeface="黑体" panose="02010609060101010101" pitchFamily="2" charset="-122"/>
              </a:rPr>
              <a:t>7-9</a:t>
            </a:r>
            <a:r>
              <a:rPr lang="zh-CN" altLang="en-US" sz="3980" b="1" dirty="0">
                <a:solidFill>
                  <a:srgbClr val="0A090C"/>
                </a:solidFill>
                <a:latin typeface="黑体" panose="02010609060101010101" pitchFamily="2" charset="-122"/>
                <a:ea typeface="黑体" panose="02010609060101010101" pitchFamily="2" charset="-122"/>
              </a:rPr>
              <a:t>段</a:t>
            </a:r>
            <a:r>
              <a:rPr lang="en-US" altLang="zh-CN" sz="3980" b="1" dirty="0">
                <a:solidFill>
                  <a:srgbClr val="0A090C"/>
                </a:solidFill>
                <a:latin typeface="黑体" panose="02010609060101010101" pitchFamily="2" charset="-122"/>
                <a:ea typeface="黑体" panose="02010609060101010101" pitchFamily="2" charset="-122"/>
              </a:rPr>
              <a:t>  </a:t>
            </a:r>
            <a:r>
              <a:rPr lang="zh-CN" altLang="en-US" sz="3980" b="1" dirty="0">
                <a:solidFill>
                  <a:srgbClr val="0A090C"/>
                </a:solidFill>
                <a:latin typeface="黑体" panose="02010609060101010101" pitchFamily="2" charset="-122"/>
                <a:ea typeface="黑体" panose="02010609060101010101" pitchFamily="2" charset="-122"/>
              </a:rPr>
              <a:t>联想古代江南采莲的旧俗。</a:t>
            </a:r>
            <a:r>
              <a:rPr lang="en-US" altLang="zh-CN" sz="3980" b="1" dirty="0">
                <a:solidFill>
                  <a:srgbClr val="0A090C"/>
                </a:solidFill>
                <a:latin typeface="黑体" panose="02010609060101010101" pitchFamily="2" charset="-122"/>
                <a:ea typeface="黑体" panose="02010609060101010101" pitchFamily="2" charset="-122"/>
              </a:rPr>
              <a:t> </a:t>
            </a:r>
            <a:endParaRPr lang="en-US" altLang="zh-CN" sz="3980" b="1" dirty="0">
              <a:solidFill>
                <a:srgbClr val="0A090C"/>
              </a:solidFill>
              <a:latin typeface="黑体" panose="02010609060101010101" pitchFamily="2" charset="-122"/>
              <a:ea typeface="黑体" panose="02010609060101010101" pitchFamily="2" charset="-122"/>
            </a:endParaRPr>
          </a:p>
          <a:p>
            <a:pPr algn="l">
              <a:lnSpc>
                <a:spcPct val="117000"/>
              </a:lnSpc>
            </a:pPr>
            <a:r>
              <a:rPr lang="zh-CN" altLang="en-US" sz="3980" b="1" dirty="0">
                <a:solidFill>
                  <a:srgbClr val="0A090C"/>
                </a:solidFill>
                <a:latin typeface="黑体" panose="02010609060101010101" pitchFamily="2" charset="-122"/>
                <a:ea typeface="黑体" panose="02010609060101010101" pitchFamily="2" charset="-122"/>
              </a:rPr>
              <a:t>第</a:t>
            </a:r>
            <a:r>
              <a:rPr lang="en-US" altLang="zh-CN" sz="3980" b="1" dirty="0">
                <a:solidFill>
                  <a:srgbClr val="0A090C"/>
                </a:solidFill>
                <a:latin typeface="黑体" panose="02010609060101010101" pitchFamily="2" charset="-122"/>
                <a:ea typeface="黑体" panose="02010609060101010101" pitchFamily="2" charset="-122"/>
              </a:rPr>
              <a:t>10</a:t>
            </a:r>
            <a:r>
              <a:rPr lang="zh-CN" altLang="en-US" sz="3980" b="1" dirty="0">
                <a:solidFill>
                  <a:srgbClr val="0A090C"/>
                </a:solidFill>
                <a:latin typeface="黑体" panose="02010609060101010101" pitchFamily="2" charset="-122"/>
                <a:ea typeface="黑体" panose="02010609060101010101" pitchFamily="2" charset="-122"/>
              </a:rPr>
              <a:t>段</a:t>
            </a:r>
            <a:r>
              <a:rPr lang="en-US" altLang="zh-CN" sz="3980" b="1" dirty="0">
                <a:solidFill>
                  <a:srgbClr val="0A090C"/>
                </a:solidFill>
                <a:latin typeface="黑体" panose="02010609060101010101" pitchFamily="2" charset="-122"/>
                <a:ea typeface="黑体" panose="02010609060101010101" pitchFamily="2" charset="-122"/>
              </a:rPr>
              <a:t>  </a:t>
            </a:r>
            <a:r>
              <a:rPr lang="zh-CN" altLang="en-US" sz="3980" b="1" dirty="0">
                <a:solidFill>
                  <a:srgbClr val="0A090C"/>
                </a:solidFill>
                <a:latin typeface="黑体" panose="02010609060101010101" pitchFamily="2" charset="-122"/>
                <a:ea typeface="黑体" panose="02010609060101010101" pitchFamily="2" charset="-122"/>
              </a:rPr>
              <a:t>在思乡与遐想中踱回家门。</a:t>
            </a:r>
            <a:r>
              <a:rPr lang="en-US" altLang="zh-CN" sz="3980" b="1" dirty="0">
                <a:solidFill>
                  <a:srgbClr val="0A090C"/>
                </a:solidFill>
                <a:latin typeface="黑体" panose="02010609060101010101" pitchFamily="2" charset="-122"/>
                <a:ea typeface="黑体" panose="02010609060101010101" pitchFamily="2" charset="-122"/>
              </a:rPr>
              <a:t> </a:t>
            </a:r>
            <a:endParaRPr lang="en-US" altLang="zh-CN" sz="3980" b="1" dirty="0">
              <a:solidFill>
                <a:srgbClr val="0A090C"/>
              </a:solidFill>
              <a:latin typeface="黑体" panose="02010609060101010101" pitchFamily="2" charset="-122"/>
              <a:ea typeface="黑体" panose="02010609060101010101"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843"/>
                                        </p:tgtEl>
                                        <p:attrNameLst>
                                          <p:attrName>style.visibility</p:attrName>
                                        </p:attrNameLst>
                                      </p:cBhvr>
                                      <p:to>
                                        <p:strVal val="visible"/>
                                      </p:to>
                                    </p:set>
                                    <p:anim calcmode="lin" valueType="num">
                                      <p:cBhvr additive="base">
                                        <p:cTn id="7" dur="500" fill="hold"/>
                                        <p:tgtEl>
                                          <p:spTgt spid="35843"/>
                                        </p:tgtEl>
                                        <p:attrNameLst>
                                          <p:attrName>ppt_x</p:attrName>
                                        </p:attrNameLst>
                                      </p:cBhvr>
                                      <p:tavLst>
                                        <p:tav tm="0">
                                          <p:val>
                                            <p:strVal val="#ppt_x"/>
                                          </p:val>
                                        </p:tav>
                                        <p:tav tm="100000">
                                          <p:val>
                                            <p:strVal val="#ppt_x"/>
                                          </p:val>
                                        </p:tav>
                                      </p:tavLst>
                                    </p:anim>
                                    <p:anim calcmode="lin" valueType="num">
                                      <p:cBhvr additive="base">
                                        <p:cTn id="8" dur="500" fill="hold"/>
                                        <p:tgtEl>
                                          <p:spTgt spid="3584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5844">
                                            <p:txEl>
                                              <p:charRg st="0" end="32"/>
                                            </p:txEl>
                                          </p:spTgt>
                                        </p:tgtEl>
                                        <p:attrNameLst>
                                          <p:attrName>style.visibility</p:attrName>
                                        </p:attrNameLst>
                                      </p:cBhvr>
                                      <p:to>
                                        <p:strVal val="visible"/>
                                      </p:to>
                                    </p:set>
                                    <p:anim calcmode="lin" valueType="num">
                                      <p:cBhvr additive="base">
                                        <p:cTn id="13" dur="500" fill="hold"/>
                                        <p:tgtEl>
                                          <p:spTgt spid="35844">
                                            <p:txEl>
                                              <p:charRg st="0" end="3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5844">
                                            <p:txEl>
                                              <p:charRg st="0" end="3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5844">
                                            <p:txEl>
                                              <p:charRg st="32" end="53"/>
                                            </p:txEl>
                                          </p:spTgt>
                                        </p:tgtEl>
                                        <p:attrNameLst>
                                          <p:attrName>style.visibility</p:attrName>
                                        </p:attrNameLst>
                                      </p:cBhvr>
                                      <p:to>
                                        <p:strVal val="visible"/>
                                      </p:to>
                                    </p:set>
                                    <p:anim calcmode="lin" valueType="num">
                                      <p:cBhvr additive="base">
                                        <p:cTn id="19" dur="500" fill="hold"/>
                                        <p:tgtEl>
                                          <p:spTgt spid="35844">
                                            <p:txEl>
                                              <p:charRg st="32" end="5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5844">
                                            <p:txEl>
                                              <p:charRg st="32" end="5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5844">
                                            <p:txEl>
                                              <p:charRg st="53" end="69"/>
                                            </p:txEl>
                                          </p:spTgt>
                                        </p:tgtEl>
                                        <p:attrNameLst>
                                          <p:attrName>style.visibility</p:attrName>
                                        </p:attrNameLst>
                                      </p:cBhvr>
                                      <p:to>
                                        <p:strVal val="visible"/>
                                      </p:to>
                                    </p:set>
                                    <p:anim calcmode="lin" valueType="num">
                                      <p:cBhvr additive="base">
                                        <p:cTn id="25" dur="500" fill="hold"/>
                                        <p:tgtEl>
                                          <p:spTgt spid="35844">
                                            <p:txEl>
                                              <p:charRg st="53" end="69"/>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5844">
                                            <p:txEl>
                                              <p:charRg st="53" end="69"/>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5844">
                                            <p:txEl>
                                              <p:charRg st="69" end="84"/>
                                            </p:txEl>
                                          </p:spTgt>
                                        </p:tgtEl>
                                        <p:attrNameLst>
                                          <p:attrName>style.visibility</p:attrName>
                                        </p:attrNameLst>
                                      </p:cBhvr>
                                      <p:to>
                                        <p:strVal val="visible"/>
                                      </p:to>
                                    </p:set>
                                    <p:anim calcmode="lin" valueType="num">
                                      <p:cBhvr additive="base">
                                        <p:cTn id="31" dur="500" fill="hold"/>
                                        <p:tgtEl>
                                          <p:spTgt spid="35844">
                                            <p:txEl>
                                              <p:charRg st="69" end="8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5844">
                                            <p:txEl>
                                              <p:charRg st="69" end="8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5844">
                                            <p:txEl>
                                              <p:charRg st="84" end="103"/>
                                            </p:txEl>
                                          </p:spTgt>
                                        </p:tgtEl>
                                        <p:attrNameLst>
                                          <p:attrName>style.visibility</p:attrName>
                                        </p:attrNameLst>
                                      </p:cBhvr>
                                      <p:to>
                                        <p:strVal val="visible"/>
                                      </p:to>
                                    </p:set>
                                    <p:anim calcmode="lin" valueType="num">
                                      <p:cBhvr additive="base">
                                        <p:cTn id="37" dur="500" fill="hold"/>
                                        <p:tgtEl>
                                          <p:spTgt spid="35844">
                                            <p:txEl>
                                              <p:charRg st="84" end="10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5844">
                                            <p:txEl>
                                              <p:charRg st="84" end="103"/>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5844">
                                            <p:txEl>
                                              <p:charRg st="103" end="130"/>
                                            </p:txEl>
                                          </p:spTgt>
                                        </p:tgtEl>
                                        <p:attrNameLst>
                                          <p:attrName>style.visibility</p:attrName>
                                        </p:attrNameLst>
                                      </p:cBhvr>
                                      <p:to>
                                        <p:strVal val="visible"/>
                                      </p:to>
                                    </p:set>
                                    <p:anim calcmode="lin" valueType="num">
                                      <p:cBhvr additive="base">
                                        <p:cTn id="43" dur="500" fill="hold"/>
                                        <p:tgtEl>
                                          <p:spTgt spid="35844">
                                            <p:txEl>
                                              <p:charRg st="103" end="13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5844">
                                            <p:txEl>
                                              <p:charRg st="103" end="130"/>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5844">
                                            <p:txEl>
                                              <p:charRg st="130" end="151"/>
                                            </p:txEl>
                                          </p:spTgt>
                                        </p:tgtEl>
                                        <p:attrNameLst>
                                          <p:attrName>style.visibility</p:attrName>
                                        </p:attrNameLst>
                                      </p:cBhvr>
                                      <p:to>
                                        <p:strVal val="visible"/>
                                      </p:to>
                                    </p:set>
                                    <p:anim calcmode="lin" valueType="num">
                                      <p:cBhvr additive="base">
                                        <p:cTn id="49" dur="500" fill="hold"/>
                                        <p:tgtEl>
                                          <p:spTgt spid="35844">
                                            <p:txEl>
                                              <p:charRg st="130" end="151"/>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5844">
                                            <p:txEl>
                                              <p:charRg st="130" end="151"/>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5844">
                                            <p:txEl>
                                              <p:charRg st="151" end="171"/>
                                            </p:txEl>
                                          </p:spTgt>
                                        </p:tgtEl>
                                        <p:attrNameLst>
                                          <p:attrName>style.visibility</p:attrName>
                                        </p:attrNameLst>
                                      </p:cBhvr>
                                      <p:to>
                                        <p:strVal val="visible"/>
                                      </p:to>
                                    </p:set>
                                    <p:anim calcmode="lin" valueType="num">
                                      <p:cBhvr additive="base">
                                        <p:cTn id="55" dur="500" fill="hold"/>
                                        <p:tgtEl>
                                          <p:spTgt spid="35844">
                                            <p:txEl>
                                              <p:charRg st="151" end="171"/>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5844">
                                            <p:txEl>
                                              <p:charRg st="151" end="17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bldLvl="0" animBg="1"/>
      <p:bldP spid="35844"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标题 16385"/>
          <p:cNvSpPr>
            <a:spLocks noGrp="1"/>
          </p:cNvSpPr>
          <p:nvPr>
            <p:ph type="title"/>
          </p:nvPr>
        </p:nvSpPr>
        <p:spPr>
          <a:xfrm>
            <a:off x="562187" y="575734"/>
            <a:ext cx="10966026" cy="659271"/>
          </a:xfrm>
        </p:spPr>
        <p:txBody>
          <a:bodyPr anchor="b">
            <a:normAutofit fontScale="90000"/>
          </a:bodyPr>
          <a:p>
            <a:r>
              <a:rPr lang="zh-CN" altLang="en-US" b="1" dirty="0">
                <a:solidFill>
                  <a:srgbClr val="0A090C"/>
                </a:solidFill>
                <a:latin typeface="黑体" panose="02010609060101010101" pitchFamily="2" charset="-122"/>
                <a:ea typeface="黑体" panose="02010609060101010101" pitchFamily="2" charset="-122"/>
              </a:rPr>
              <a:t>全文分为三部分</a:t>
            </a:r>
            <a:endParaRPr lang="zh-CN" altLang="en-US" b="1" dirty="0">
              <a:solidFill>
                <a:srgbClr val="0A090C"/>
              </a:solidFill>
              <a:latin typeface="黑体" panose="02010609060101010101" pitchFamily="2" charset="-122"/>
              <a:ea typeface="黑体" panose="02010609060101010101" pitchFamily="2" charset="-122"/>
            </a:endParaRPr>
          </a:p>
        </p:txBody>
      </p:sp>
      <p:sp>
        <p:nvSpPr>
          <p:cNvPr id="16388" name="矩形 16387"/>
          <p:cNvSpPr/>
          <p:nvPr/>
        </p:nvSpPr>
        <p:spPr>
          <a:xfrm>
            <a:off x="-123190" y="2628618"/>
            <a:ext cx="13004800" cy="1666240"/>
          </a:xfrm>
          <a:prstGeom prst="rect">
            <a:avLst/>
          </a:prstGeom>
          <a:noFill/>
          <a:ln w="9525">
            <a:noFill/>
          </a:ln>
        </p:spPr>
        <p:txBody>
          <a:bodyPr>
            <a:spAutoFit/>
          </a:bodyPr>
          <a:p>
            <a:pPr lvl="0" fontAlgn="base"/>
            <a:r>
              <a:rPr lang="zh-CN" altLang="en-US" sz="5120" b="1" strike="noStrike" noProof="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cs typeface="+mn-ea"/>
              </a:rPr>
              <a:t>第一部分（</a:t>
            </a:r>
            <a:r>
              <a:rPr lang="en-US" altLang="zh-CN" sz="5120" b="1" strike="noStrike" noProof="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cs typeface="+mn-ea"/>
              </a:rPr>
              <a:t>1</a:t>
            </a:r>
            <a:r>
              <a:rPr lang="zh-CN" altLang="en-US" sz="5120" b="1" strike="noStrike" noProof="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cs typeface="+mn-ea"/>
              </a:rPr>
              <a:t>）：月夜漫步荷塘的缘由。</a:t>
            </a:r>
            <a:endParaRPr lang="zh-CN" altLang="en-US" sz="5120" b="1" strike="noStrike" noProof="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endParaRPr>
          </a:p>
          <a:p>
            <a:pPr lvl="0" fontAlgn="base"/>
            <a:r>
              <a:rPr lang="zh-CN" altLang="en-US" sz="5120" b="1" strike="noStrike" noProof="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cs typeface="+mn-ea"/>
              </a:rPr>
              <a:t>（点明题旨）</a:t>
            </a:r>
            <a:endParaRPr lang="zh-CN" altLang="en-US" sz="5120" b="1" strike="noStrike" noProof="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endParaRPr>
          </a:p>
        </p:txBody>
      </p:sp>
      <p:sp>
        <p:nvSpPr>
          <p:cNvPr id="16389" name="矩形 16388"/>
          <p:cNvSpPr/>
          <p:nvPr/>
        </p:nvSpPr>
        <p:spPr>
          <a:xfrm>
            <a:off x="161925" y="4909468"/>
            <a:ext cx="13004800" cy="1666240"/>
          </a:xfrm>
          <a:prstGeom prst="rect">
            <a:avLst/>
          </a:prstGeom>
          <a:noFill/>
          <a:ln w="9525">
            <a:noFill/>
          </a:ln>
        </p:spPr>
        <p:txBody>
          <a:bodyPr>
            <a:spAutoFit/>
          </a:bodyPr>
          <a:p>
            <a:pPr lvl="0" fontAlgn="base"/>
            <a:r>
              <a:rPr lang="zh-CN" altLang="en-US" sz="5120" b="1" strike="noStrike" noProof="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cs typeface="+mn-ea"/>
              </a:rPr>
              <a:t>第二部分（</a:t>
            </a:r>
            <a:r>
              <a:rPr lang="en-US" altLang="zh-CN" sz="5120" b="1" strike="noStrike" noProof="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cs typeface="+mn-ea"/>
              </a:rPr>
              <a:t>2-6</a:t>
            </a:r>
            <a:r>
              <a:rPr lang="zh-CN" altLang="en-US" sz="5120" b="1" strike="noStrike" noProof="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cs typeface="+mn-ea"/>
              </a:rPr>
              <a:t>）：荷塘月色的恬静迷人。                                                                                 （主题）</a:t>
            </a:r>
            <a:endParaRPr lang="zh-CN" altLang="en-US" sz="5120" b="1" strike="noStrike" noProof="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endParaRPr>
          </a:p>
        </p:txBody>
      </p:sp>
      <p:sp>
        <p:nvSpPr>
          <p:cNvPr id="16391" name="矩形 16390"/>
          <p:cNvSpPr/>
          <p:nvPr/>
        </p:nvSpPr>
        <p:spPr>
          <a:xfrm>
            <a:off x="362585" y="6924604"/>
            <a:ext cx="13004800" cy="1666240"/>
          </a:xfrm>
          <a:prstGeom prst="rect">
            <a:avLst/>
          </a:prstGeom>
          <a:noFill/>
          <a:ln w="9525">
            <a:noFill/>
          </a:ln>
        </p:spPr>
        <p:txBody>
          <a:bodyPr>
            <a:spAutoFit/>
          </a:bodyPr>
          <a:p>
            <a:pPr lvl="0" fontAlgn="base"/>
            <a:r>
              <a:rPr lang="zh-CN" altLang="en-US" sz="5120" b="1" strike="noStrike" noProof="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cs typeface="+mn-ea"/>
              </a:rPr>
              <a:t>第三部分（</a:t>
            </a:r>
            <a:r>
              <a:rPr lang="en-US" altLang="zh-CN" sz="5120" b="1" strike="noStrike" noProof="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cs typeface="+mn-ea"/>
              </a:rPr>
              <a:t>7-10</a:t>
            </a:r>
            <a:r>
              <a:rPr lang="zh-CN" altLang="en-US" sz="5120" b="1" strike="noStrike" noProof="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cs typeface="+mn-ea"/>
              </a:rPr>
              <a:t>）：荷塘月色的美景引动乡思。（偏重抒情）</a:t>
            </a:r>
            <a:endParaRPr lang="zh-CN" altLang="en-US" sz="5120" b="1" strike="noStrike" noProof="1" dirty="0">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endParaRPr>
          </a:p>
        </p:txBody>
      </p:sp>
      <p:sp>
        <p:nvSpPr>
          <p:cNvPr id="16393" name="左弧形箭头 16392"/>
          <p:cNvSpPr/>
          <p:nvPr/>
        </p:nvSpPr>
        <p:spPr>
          <a:xfrm>
            <a:off x="4556196" y="4057227"/>
            <a:ext cx="923432" cy="2867378"/>
          </a:xfrm>
          <a:prstGeom prst="curvedRightArrow">
            <a:avLst>
              <a:gd name="adj1" fmla="val 45856"/>
              <a:gd name="adj2" fmla="val 131595"/>
              <a:gd name="adj3" fmla="val 67430"/>
            </a:avLst>
          </a:prstGeom>
          <a:solidFill>
            <a:srgbClr val="00FF00"/>
          </a:solidFill>
          <a:ln w="9525" cap="flat" cmpd="sng">
            <a:solidFill>
              <a:schemeClr val="tx1"/>
            </a:solidFill>
            <a:prstDash val="solid"/>
            <a:miter/>
            <a:headEnd type="none" w="med" len="med"/>
            <a:tailEnd type="none" w="med" len="med"/>
          </a:ln>
        </p:spPr>
        <p:txBody>
          <a:bodyPr anchor="t"/>
          <a:p>
            <a:endParaRPr lang="zh-CN" altLang="en-US" sz="5120">
              <a:latin typeface="Arial" panose="020B0604020202020204" pitchFamily="34" charset="0"/>
              <a:ea typeface="宋体" panose="02010600030101010101" pitchFamily="2" charset="-122"/>
            </a:endParaRPr>
          </a:p>
        </p:txBody>
      </p:sp>
      <p:sp>
        <p:nvSpPr>
          <p:cNvPr id="16394" name="左弧形箭头 16393"/>
          <p:cNvSpPr/>
          <p:nvPr/>
        </p:nvSpPr>
        <p:spPr>
          <a:xfrm>
            <a:off x="5068712" y="6412089"/>
            <a:ext cx="614116" cy="2458721"/>
          </a:xfrm>
          <a:prstGeom prst="curvedRightArrow">
            <a:avLst>
              <a:gd name="adj1" fmla="val 77867"/>
              <a:gd name="adj2" fmla="val 166765"/>
              <a:gd name="adj3" fmla="val 63300"/>
            </a:avLst>
          </a:prstGeom>
          <a:solidFill>
            <a:srgbClr val="00FF00"/>
          </a:solidFill>
          <a:ln w="9525" cap="flat" cmpd="sng">
            <a:solidFill>
              <a:schemeClr val="tx1"/>
            </a:solidFill>
            <a:prstDash val="solid"/>
            <a:miter/>
            <a:headEnd type="none" w="med" len="med"/>
            <a:tailEnd type="none" w="med" len="med"/>
          </a:ln>
        </p:spPr>
        <p:txBody>
          <a:bodyPr anchor="t"/>
          <a:p>
            <a:endParaRPr lang="zh-CN" altLang="en-US" sz="5120">
              <a:latin typeface="Arial" panose="020B0604020202020204" pitchFamily="34" charset="0"/>
              <a:ea typeface="宋体" panose="02010600030101010101" pitchFamily="2" charset="-122"/>
            </a:endParaRPr>
          </a:p>
        </p:txBody>
      </p:sp>
      <p:sp>
        <p:nvSpPr>
          <p:cNvPr id="16395" name="矩形 16394"/>
          <p:cNvSpPr/>
          <p:nvPr/>
        </p:nvSpPr>
        <p:spPr>
          <a:xfrm>
            <a:off x="5006199" y="3416018"/>
            <a:ext cx="2141220" cy="878840"/>
          </a:xfrm>
          <a:prstGeom prst="rect">
            <a:avLst/>
          </a:prstGeom>
          <a:noFill/>
          <a:ln w="9525">
            <a:noFill/>
          </a:ln>
        </p:spPr>
        <p:txBody>
          <a:bodyPr wrap="none" anchor="t">
            <a:spAutoFit/>
          </a:bodyPr>
          <a:p>
            <a:pPr lvl="0" fontAlgn="base"/>
            <a:r>
              <a:rPr lang="zh-CN" altLang="en-US" sz="5120" b="1" strike="noStrike" noProof="1" dirty="0">
                <a:solidFill>
                  <a:srgbClr val="FF3300"/>
                </a:solidFill>
                <a:effectLst>
                  <a:outerShdw blurRad="38100" dist="38100" dir="2700000">
                    <a:srgbClr val="C0C0C0"/>
                  </a:outerShdw>
                </a:effectLst>
                <a:latin typeface="Arial" panose="020B0604020202020204" pitchFamily="34" charset="0"/>
                <a:ea typeface="宋体" panose="02010600030101010101" pitchFamily="2" charset="-122"/>
                <a:cs typeface="+mn-ea"/>
              </a:rPr>
              <a:t>（情）</a:t>
            </a:r>
            <a:endParaRPr lang="zh-CN" altLang="en-US" sz="5120" b="1" strike="noStrike" noProof="1" dirty="0">
              <a:solidFill>
                <a:srgbClr val="FF3300"/>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16396" name="矩形 16395"/>
          <p:cNvSpPr/>
          <p:nvPr/>
        </p:nvSpPr>
        <p:spPr>
          <a:xfrm>
            <a:off x="5209399" y="5696374"/>
            <a:ext cx="2141220" cy="878840"/>
          </a:xfrm>
          <a:prstGeom prst="rect">
            <a:avLst/>
          </a:prstGeom>
          <a:noFill/>
          <a:ln w="9525">
            <a:noFill/>
          </a:ln>
        </p:spPr>
        <p:txBody>
          <a:bodyPr wrap="none" anchor="t">
            <a:spAutoFit/>
          </a:bodyPr>
          <a:p>
            <a:pPr lvl="0" fontAlgn="base"/>
            <a:r>
              <a:rPr lang="zh-CN" altLang="en-US" sz="5120" b="1" strike="noStrike" noProof="1" dirty="0">
                <a:solidFill>
                  <a:srgbClr val="FF3300"/>
                </a:solidFill>
                <a:effectLst>
                  <a:outerShdw blurRad="38100" dist="38100" dir="2700000">
                    <a:srgbClr val="C0C0C0"/>
                  </a:outerShdw>
                </a:effectLst>
                <a:latin typeface="Arial" panose="020B0604020202020204" pitchFamily="34" charset="0"/>
                <a:ea typeface="宋体" panose="02010600030101010101" pitchFamily="2" charset="-122"/>
                <a:cs typeface="+mn-ea"/>
              </a:rPr>
              <a:t>（景）</a:t>
            </a:r>
            <a:endParaRPr lang="zh-CN" altLang="en-US" sz="5120" b="1" strike="noStrike" noProof="1" dirty="0">
              <a:solidFill>
                <a:srgbClr val="FF3300"/>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16398" name="矩形 16397"/>
          <p:cNvSpPr/>
          <p:nvPr/>
        </p:nvSpPr>
        <p:spPr>
          <a:xfrm>
            <a:off x="5209399" y="7949636"/>
            <a:ext cx="2141220" cy="878840"/>
          </a:xfrm>
          <a:prstGeom prst="rect">
            <a:avLst/>
          </a:prstGeom>
          <a:noFill/>
          <a:ln w="9525">
            <a:noFill/>
          </a:ln>
        </p:spPr>
        <p:txBody>
          <a:bodyPr wrap="none" anchor="t">
            <a:spAutoFit/>
          </a:bodyPr>
          <a:p>
            <a:pPr lvl="0" fontAlgn="base"/>
            <a:r>
              <a:rPr lang="zh-CN" altLang="en-US" sz="5120" b="1" strike="noStrike" noProof="1" dirty="0">
                <a:solidFill>
                  <a:srgbClr val="FF3300"/>
                </a:solidFill>
                <a:effectLst>
                  <a:outerShdw blurRad="38100" dist="38100" dir="2700000">
                    <a:srgbClr val="C0C0C0"/>
                  </a:outerShdw>
                </a:effectLst>
                <a:latin typeface="Arial" panose="020B0604020202020204" pitchFamily="34" charset="0"/>
                <a:ea typeface="宋体" panose="02010600030101010101" pitchFamily="2" charset="-122"/>
                <a:cs typeface="+mn-ea"/>
              </a:rPr>
              <a:t>（情）</a:t>
            </a:r>
            <a:endParaRPr lang="zh-CN" altLang="en-US" sz="5120" b="1" strike="noStrike" noProof="1" dirty="0">
              <a:solidFill>
                <a:srgbClr val="FF3300"/>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6388"/>
                                        </p:tgtEl>
                                        <p:attrNameLst>
                                          <p:attrName>style.visibility</p:attrName>
                                        </p:attrNameLst>
                                      </p:cBhvr>
                                      <p:to>
                                        <p:strVal val="visible"/>
                                      </p:to>
                                    </p:set>
                                    <p:animEffect transition="in" filter="slide(fromBottom)">
                                      <p:cBhvr>
                                        <p:cTn id="7" dur="500"/>
                                        <p:tgtEl>
                                          <p:spTgt spid="16388"/>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6389"/>
                                        </p:tgtEl>
                                        <p:attrNameLst>
                                          <p:attrName>style.visibility</p:attrName>
                                        </p:attrNameLst>
                                      </p:cBhvr>
                                      <p:to>
                                        <p:strVal val="visible"/>
                                      </p:to>
                                    </p:set>
                                    <p:animEffect transition="in" filter="slide(fromBottom)">
                                      <p:cBhvr>
                                        <p:cTn id="12" dur="500"/>
                                        <p:tgtEl>
                                          <p:spTgt spid="16389"/>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6391"/>
                                        </p:tgtEl>
                                        <p:attrNameLst>
                                          <p:attrName>style.visibility</p:attrName>
                                        </p:attrNameLst>
                                      </p:cBhvr>
                                      <p:to>
                                        <p:strVal val="visible"/>
                                      </p:to>
                                    </p:set>
                                    <p:animEffect transition="in" filter="slide(fromBottom)">
                                      <p:cBhvr>
                                        <p:cTn id="17" dur="500"/>
                                        <p:tgtEl>
                                          <p:spTgt spid="16391"/>
                                        </p:tgtEl>
                                      </p:cBhvr>
                                    </p:animEffect>
                                  </p:childTnLst>
                                </p:cTn>
                              </p:par>
                            </p:childTnLst>
                          </p:cTn>
                        </p:par>
                      </p:childTnLst>
                    </p:cTn>
                  </p:par>
                  <p:par>
                    <p:cTn id="18" fill="hold">
                      <p:stCondLst>
                        <p:cond delay="indefinite"/>
                      </p:stCondLst>
                      <p:childTnLst>
                        <p:par>
                          <p:cTn id="19" fill="hold">
                            <p:stCondLst>
                              <p:cond delay="0"/>
                            </p:stCondLst>
                            <p:childTnLst>
                              <p:par>
                                <p:cTn id="20" presetID="27" presetClass="entr" presetSubtype="0" fill="hold" grpId="0" nodeType="clickEffect">
                                  <p:stCondLst>
                                    <p:cond delay="0"/>
                                  </p:stCondLst>
                                  <p:iterate type="lt">
                                    <p:tmPct val="50000"/>
                                  </p:iterate>
                                  <p:childTnLst>
                                    <p:set>
                                      <p:cBhvr>
                                        <p:cTn id="21" dur="1" fill="hold">
                                          <p:stCondLst>
                                            <p:cond delay="0"/>
                                          </p:stCondLst>
                                        </p:cTn>
                                        <p:tgtEl>
                                          <p:spTgt spid="16395"/>
                                        </p:tgtEl>
                                        <p:attrNameLst>
                                          <p:attrName>style.visibility</p:attrName>
                                        </p:attrNameLst>
                                      </p:cBhvr>
                                      <p:to>
                                        <p:strVal val="visible"/>
                                      </p:to>
                                    </p:set>
                                    <p:anim calcmode="discrete" valueType="clr">
                                      <p:cBhvr override="childStyle">
                                        <p:cTn id="22" dur="80"/>
                                        <p:tgtEl>
                                          <p:spTgt spid="16395"/>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16395"/>
                                        </p:tgtEl>
                                        <p:attrNameLst>
                                          <p:attrName>fillcolor</p:attrName>
                                        </p:attrNameLst>
                                      </p:cBhvr>
                                      <p:tavLst>
                                        <p:tav tm="0">
                                          <p:val>
                                            <p:clrVal>
                                              <a:schemeClr val="accent2"/>
                                            </p:clrVal>
                                          </p:val>
                                        </p:tav>
                                        <p:tav tm="50000">
                                          <p:val>
                                            <p:clrVal>
                                              <a:schemeClr val="hlink"/>
                                            </p:clrVal>
                                          </p:val>
                                        </p:tav>
                                      </p:tavLst>
                                    </p:anim>
                                    <p:set>
                                      <p:cBhvr>
                                        <p:cTn id="24" dur="80"/>
                                        <p:tgtEl>
                                          <p:spTgt spid="16395"/>
                                        </p:tgtEl>
                                        <p:attrNameLst>
                                          <p:attrName>fill.type</p:attrName>
                                        </p:attrNameLst>
                                      </p:cBhvr>
                                      <p:to>
                                        <p:strVal val="solid"/>
                                      </p:to>
                                    </p:set>
                                  </p:childTnLst>
                                </p:cTn>
                              </p:par>
                            </p:childTnLst>
                          </p:cTn>
                        </p:par>
                        <p:par>
                          <p:cTn id="25" fill="hold">
                            <p:stCondLst>
                              <p:cond delay="159"/>
                            </p:stCondLst>
                            <p:childTnLst>
                              <p:par>
                                <p:cTn id="26" presetID="12" presetClass="entr" presetSubtype="1" fill="hold" nodeType="afterEffect">
                                  <p:stCondLst>
                                    <p:cond delay="0"/>
                                  </p:stCondLst>
                                  <p:childTnLst>
                                    <p:set>
                                      <p:cBhvr>
                                        <p:cTn id="27" dur="1" fill="hold">
                                          <p:stCondLst>
                                            <p:cond delay="0"/>
                                          </p:stCondLst>
                                        </p:cTn>
                                        <p:tgtEl>
                                          <p:spTgt spid="16393"/>
                                        </p:tgtEl>
                                        <p:attrNameLst>
                                          <p:attrName>style.visibility</p:attrName>
                                        </p:attrNameLst>
                                      </p:cBhvr>
                                      <p:to>
                                        <p:strVal val="visible"/>
                                      </p:to>
                                    </p:set>
                                    <p:animEffect transition="in" filter="slide(fromTop)">
                                      <p:cBhvr>
                                        <p:cTn id="28" dur="500"/>
                                        <p:tgtEl>
                                          <p:spTgt spid="16393"/>
                                        </p:tgtEl>
                                      </p:cBhvr>
                                    </p:animEffect>
                                  </p:childTnLst>
                                </p:cTn>
                              </p:par>
                            </p:childTnLst>
                          </p:cTn>
                        </p:par>
                      </p:childTnLst>
                    </p:cTn>
                  </p:par>
                  <p:par>
                    <p:cTn id="29" fill="hold">
                      <p:stCondLst>
                        <p:cond delay="indefinite"/>
                      </p:stCondLst>
                      <p:childTnLst>
                        <p:par>
                          <p:cTn id="30" fill="hold">
                            <p:stCondLst>
                              <p:cond delay="0"/>
                            </p:stCondLst>
                            <p:childTnLst>
                              <p:par>
                                <p:cTn id="31" presetID="27" presetClass="entr" presetSubtype="0" fill="hold" grpId="0" nodeType="clickEffect">
                                  <p:stCondLst>
                                    <p:cond delay="0"/>
                                  </p:stCondLst>
                                  <p:iterate type="lt">
                                    <p:tmPct val="50000"/>
                                  </p:iterate>
                                  <p:childTnLst>
                                    <p:set>
                                      <p:cBhvr>
                                        <p:cTn id="32" dur="1" fill="hold">
                                          <p:stCondLst>
                                            <p:cond delay="0"/>
                                          </p:stCondLst>
                                        </p:cTn>
                                        <p:tgtEl>
                                          <p:spTgt spid="16396"/>
                                        </p:tgtEl>
                                        <p:attrNameLst>
                                          <p:attrName>style.visibility</p:attrName>
                                        </p:attrNameLst>
                                      </p:cBhvr>
                                      <p:to>
                                        <p:strVal val="visible"/>
                                      </p:to>
                                    </p:set>
                                    <p:anim calcmode="discrete" valueType="clr">
                                      <p:cBhvr override="childStyle">
                                        <p:cTn id="33" dur="80"/>
                                        <p:tgtEl>
                                          <p:spTgt spid="16396"/>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16396"/>
                                        </p:tgtEl>
                                        <p:attrNameLst>
                                          <p:attrName>fillcolor</p:attrName>
                                        </p:attrNameLst>
                                      </p:cBhvr>
                                      <p:tavLst>
                                        <p:tav tm="0">
                                          <p:val>
                                            <p:clrVal>
                                              <a:schemeClr val="accent2"/>
                                            </p:clrVal>
                                          </p:val>
                                        </p:tav>
                                        <p:tav tm="50000">
                                          <p:val>
                                            <p:clrVal>
                                              <a:schemeClr val="hlink"/>
                                            </p:clrVal>
                                          </p:val>
                                        </p:tav>
                                      </p:tavLst>
                                    </p:anim>
                                    <p:set>
                                      <p:cBhvr>
                                        <p:cTn id="35" dur="80"/>
                                        <p:tgtEl>
                                          <p:spTgt spid="16396"/>
                                        </p:tgtEl>
                                        <p:attrNameLst>
                                          <p:attrName>fill.type</p:attrName>
                                        </p:attrNameLst>
                                      </p:cBhvr>
                                      <p:to>
                                        <p:strVal val="solid"/>
                                      </p:to>
                                    </p:set>
                                  </p:childTnLst>
                                </p:cTn>
                              </p:par>
                            </p:childTnLst>
                          </p:cTn>
                        </p:par>
                        <p:par>
                          <p:cTn id="36" fill="hold">
                            <p:stCondLst>
                              <p:cond delay="159"/>
                            </p:stCondLst>
                            <p:childTnLst>
                              <p:par>
                                <p:cTn id="37" presetID="12" presetClass="entr" presetSubtype="1" fill="hold" nodeType="afterEffect">
                                  <p:stCondLst>
                                    <p:cond delay="0"/>
                                  </p:stCondLst>
                                  <p:childTnLst>
                                    <p:set>
                                      <p:cBhvr>
                                        <p:cTn id="38" dur="1" fill="hold">
                                          <p:stCondLst>
                                            <p:cond delay="0"/>
                                          </p:stCondLst>
                                        </p:cTn>
                                        <p:tgtEl>
                                          <p:spTgt spid="16394"/>
                                        </p:tgtEl>
                                        <p:attrNameLst>
                                          <p:attrName>style.visibility</p:attrName>
                                        </p:attrNameLst>
                                      </p:cBhvr>
                                      <p:to>
                                        <p:strVal val="visible"/>
                                      </p:to>
                                    </p:set>
                                    <p:animEffect transition="in" filter="slide(fromTop)">
                                      <p:cBhvr>
                                        <p:cTn id="39" dur="500"/>
                                        <p:tgtEl>
                                          <p:spTgt spid="16394"/>
                                        </p:tgtEl>
                                      </p:cBhvr>
                                    </p:animEffect>
                                  </p:childTnLst>
                                </p:cTn>
                              </p:par>
                            </p:childTnLst>
                          </p:cTn>
                        </p:par>
                      </p:childTnLst>
                    </p:cTn>
                  </p:par>
                  <p:par>
                    <p:cTn id="40" fill="hold">
                      <p:stCondLst>
                        <p:cond delay="indefinite"/>
                      </p:stCondLst>
                      <p:childTnLst>
                        <p:par>
                          <p:cTn id="41" fill="hold">
                            <p:stCondLst>
                              <p:cond delay="0"/>
                            </p:stCondLst>
                            <p:childTnLst>
                              <p:par>
                                <p:cTn id="42" presetID="27" presetClass="entr" presetSubtype="0" fill="hold" grpId="0" nodeType="clickEffect">
                                  <p:stCondLst>
                                    <p:cond delay="0"/>
                                  </p:stCondLst>
                                  <p:iterate type="lt">
                                    <p:tmPct val="50000"/>
                                  </p:iterate>
                                  <p:childTnLst>
                                    <p:set>
                                      <p:cBhvr>
                                        <p:cTn id="43" dur="1" fill="hold">
                                          <p:stCondLst>
                                            <p:cond delay="0"/>
                                          </p:stCondLst>
                                        </p:cTn>
                                        <p:tgtEl>
                                          <p:spTgt spid="16398"/>
                                        </p:tgtEl>
                                        <p:attrNameLst>
                                          <p:attrName>style.visibility</p:attrName>
                                        </p:attrNameLst>
                                      </p:cBhvr>
                                      <p:to>
                                        <p:strVal val="visible"/>
                                      </p:to>
                                    </p:set>
                                    <p:anim calcmode="discrete" valueType="clr">
                                      <p:cBhvr override="childStyle">
                                        <p:cTn id="44" dur="80"/>
                                        <p:tgtEl>
                                          <p:spTgt spid="16398"/>
                                        </p:tgtEl>
                                        <p:attrNameLst>
                                          <p:attrName>style.color</p:attrName>
                                        </p:attrNameLst>
                                      </p:cBhvr>
                                      <p:tavLst>
                                        <p:tav tm="0">
                                          <p:val>
                                            <p:clrVal>
                                              <a:schemeClr val="accent2"/>
                                            </p:clrVal>
                                          </p:val>
                                        </p:tav>
                                        <p:tav tm="50000">
                                          <p:val>
                                            <p:clrVal>
                                              <a:schemeClr val="hlink"/>
                                            </p:clrVal>
                                          </p:val>
                                        </p:tav>
                                      </p:tavLst>
                                    </p:anim>
                                    <p:anim calcmode="discrete" valueType="clr">
                                      <p:cBhvr>
                                        <p:cTn id="45" dur="80"/>
                                        <p:tgtEl>
                                          <p:spTgt spid="16398"/>
                                        </p:tgtEl>
                                        <p:attrNameLst>
                                          <p:attrName>fillcolor</p:attrName>
                                        </p:attrNameLst>
                                      </p:cBhvr>
                                      <p:tavLst>
                                        <p:tav tm="0">
                                          <p:val>
                                            <p:clrVal>
                                              <a:schemeClr val="accent2"/>
                                            </p:clrVal>
                                          </p:val>
                                        </p:tav>
                                        <p:tav tm="50000">
                                          <p:val>
                                            <p:clrVal>
                                              <a:schemeClr val="hlink"/>
                                            </p:clrVal>
                                          </p:val>
                                        </p:tav>
                                      </p:tavLst>
                                    </p:anim>
                                    <p:set>
                                      <p:cBhvr>
                                        <p:cTn id="46" dur="80"/>
                                        <p:tgtEl>
                                          <p:spTgt spid="1639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p:bldP spid="16389" grpId="0"/>
      <p:bldP spid="16391" grpId="0"/>
      <p:bldP spid="16395" grpId="0"/>
      <p:bldP spid="16396" grpId="0"/>
      <p:bldP spid="1639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94562" name="组合 194561"/>
          <p:cNvGrpSpPr/>
          <p:nvPr/>
        </p:nvGrpSpPr>
        <p:grpSpPr>
          <a:xfrm>
            <a:off x="1894276" y="4262684"/>
            <a:ext cx="2275840" cy="1842347"/>
            <a:chOff x="768" y="1872"/>
            <a:chExt cx="1008" cy="816"/>
          </a:xfrm>
        </p:grpSpPr>
        <p:sp>
          <p:nvSpPr>
            <p:cNvPr id="194563" name="立方体 194562"/>
            <p:cNvSpPr/>
            <p:nvPr/>
          </p:nvSpPr>
          <p:spPr>
            <a:xfrm>
              <a:off x="912" y="2256"/>
              <a:ext cx="720" cy="432"/>
            </a:xfrm>
            <a:prstGeom prst="cube">
              <a:avLst>
                <a:gd name="adj" fmla="val 25000"/>
              </a:avLst>
            </a:prstGeom>
            <a:solidFill>
              <a:srgbClr val="C0C0C0"/>
            </a:solidFill>
            <a:ln w="9525" cap="flat" cmpd="sng">
              <a:solidFill>
                <a:schemeClr val="tx1"/>
              </a:solidFill>
              <a:prstDash val="solid"/>
              <a:miter/>
              <a:headEnd type="none" w="med" len="med"/>
              <a:tailEnd type="none" w="med" len="med"/>
            </a:ln>
          </p:spPr>
          <p:txBody>
            <a:bodyPr wrap="none" anchor="ctr"/>
            <a:p>
              <a:pPr lvl="0" algn="ctr" fontAlgn="base">
                <a:buClr>
                  <a:srgbClr val="000000"/>
                </a:buClr>
              </a:pPr>
              <a:r>
                <a:rPr lang="zh-CN" altLang="en-US" sz="6260" b="1" i="1" strike="noStrike" noProof="1">
                  <a:solidFill>
                    <a:srgbClr val="FF0000"/>
                  </a:solidFill>
                  <a:effectLst>
                    <a:outerShdw blurRad="38100" dist="38100" dir="2700000">
                      <a:srgbClr val="000000"/>
                    </a:outerShdw>
                  </a:effectLst>
                  <a:latin typeface="Times New Roman" panose="02020603050405020304" pitchFamily="18" charset="0"/>
                  <a:ea typeface="黑体" panose="02010609060101010101" pitchFamily="2" charset="-122"/>
                  <a:cs typeface="+mn-ea"/>
                </a:rPr>
                <a:t>家</a:t>
              </a:r>
              <a:endParaRPr lang="zh-CN" altLang="en-US" sz="6260" b="1" i="1" strike="noStrike" noProof="1">
                <a:solidFill>
                  <a:srgbClr val="FF0000"/>
                </a:solidFill>
                <a:effectLst>
                  <a:outerShdw blurRad="38100" dist="38100" dir="2700000">
                    <a:srgbClr val="000000"/>
                  </a:outerShdw>
                </a:effectLst>
                <a:latin typeface="Times New Roman" panose="02020603050405020304" pitchFamily="18" charset="0"/>
                <a:ea typeface="黑体" panose="02010609060101010101" pitchFamily="2" charset="-122"/>
              </a:endParaRPr>
            </a:p>
          </p:txBody>
        </p:sp>
        <p:sp>
          <p:nvSpPr>
            <p:cNvPr id="40963" name="上箭头 194563"/>
            <p:cNvSpPr/>
            <p:nvPr/>
          </p:nvSpPr>
          <p:spPr>
            <a:xfrm>
              <a:off x="1392" y="1872"/>
              <a:ext cx="144" cy="384"/>
            </a:xfrm>
            <a:prstGeom prst="upArrow">
              <a:avLst>
                <a:gd name="adj1" fmla="val 50000"/>
                <a:gd name="adj2" fmla="val 66604"/>
              </a:avLst>
            </a:prstGeom>
            <a:solidFill>
              <a:schemeClr val="folHlink"/>
            </a:solidFill>
            <a:ln w="9525" cap="flat" cmpd="sng">
              <a:solidFill>
                <a:schemeClr val="tx1"/>
              </a:solidFill>
              <a:prstDash val="solid"/>
              <a:miter/>
              <a:headEnd type="none" w="med" len="med"/>
              <a:tailEnd type="none" w="med" len="med"/>
            </a:ln>
          </p:spPr>
          <p:txBody>
            <a:bodyPr anchor="t"/>
            <a:p>
              <a:endParaRPr lang="zh-CN" altLang="en-US" sz="5120">
                <a:latin typeface="Arial" panose="020B0604020202020204" pitchFamily="34" charset="0"/>
                <a:ea typeface="宋体" panose="02010600030101010101" pitchFamily="2" charset="-122"/>
              </a:endParaRPr>
            </a:p>
          </p:txBody>
        </p:sp>
        <p:sp>
          <p:nvSpPr>
            <p:cNvPr id="40964" name="等腰三角形 194564"/>
            <p:cNvSpPr/>
            <p:nvPr/>
          </p:nvSpPr>
          <p:spPr>
            <a:xfrm>
              <a:off x="768" y="1920"/>
              <a:ext cx="1008" cy="432"/>
            </a:xfrm>
            <a:prstGeom prst="triangle">
              <a:avLst>
                <a:gd name="adj" fmla="val 50000"/>
              </a:avLst>
            </a:prstGeom>
            <a:solidFill>
              <a:schemeClr val="folHlink"/>
            </a:solidFill>
            <a:ln w="9525" cap="flat" cmpd="sng">
              <a:solidFill>
                <a:schemeClr val="tx1"/>
              </a:solidFill>
              <a:prstDash val="solid"/>
              <a:miter/>
              <a:headEnd type="none" w="med" len="med"/>
              <a:tailEnd type="none" w="med" len="med"/>
            </a:ln>
          </p:spPr>
          <p:txBody>
            <a:bodyPr anchor="t"/>
            <a:p>
              <a:endParaRPr lang="zh-CN" altLang="en-US" sz="5120">
                <a:latin typeface="Arial" panose="020B0604020202020204" pitchFamily="34" charset="0"/>
                <a:ea typeface="宋体" panose="02010600030101010101" pitchFamily="2" charset="-122"/>
              </a:endParaRPr>
            </a:p>
          </p:txBody>
        </p:sp>
      </p:grpSp>
      <p:grpSp>
        <p:nvGrpSpPr>
          <p:cNvPr id="194566" name="组合 194565"/>
          <p:cNvGrpSpPr/>
          <p:nvPr/>
        </p:nvGrpSpPr>
        <p:grpSpPr>
          <a:xfrm>
            <a:off x="3576320" y="3467947"/>
            <a:ext cx="3901440" cy="1083733"/>
            <a:chOff x="1584" y="1536"/>
            <a:chExt cx="1728" cy="480"/>
          </a:xfrm>
        </p:grpSpPr>
        <p:sp>
          <p:nvSpPr>
            <p:cNvPr id="40966" name="任意多边形 194566"/>
            <p:cNvSpPr/>
            <p:nvPr/>
          </p:nvSpPr>
          <p:spPr>
            <a:xfrm>
              <a:off x="1584" y="1536"/>
              <a:ext cx="1728" cy="480"/>
            </a:xfrm>
            <a:custGeom>
              <a:avLst/>
              <a:gdLst/>
              <a:ahLst/>
              <a:cxnLst>
                <a:cxn ang="270">
                  <a:pos x="10717" y="0"/>
                </a:cxn>
                <a:cxn ang="180">
                  <a:pos x="1076" y="12646"/>
                </a:cxn>
                <a:cxn ang="270">
                  <a:pos x="10731" y="1805"/>
                </a:cxn>
                <a:cxn ang="0">
                  <a:pos x="24099" y="13115"/>
                </a:cxn>
                <a:cxn ang="0">
                  <a:pos x="19932" y="16046"/>
                </a:cxn>
                <a:cxn ang="0">
                  <a:pos x="17001" y="11879"/>
                </a:cxn>
              </a:cxnLst>
              <a:pathLst>
                <a:path w="21600" h="21600">
                  <a:moveTo>
                    <a:pt x="19661" y="12342"/>
                  </a:moveTo>
                  <a:cubicBezTo>
                    <a:pt x="19749" y="11842"/>
                    <a:pt x="19794" y="11326"/>
                    <a:pt x="19794" y="10799"/>
                  </a:cubicBezTo>
                  <a:cubicBezTo>
                    <a:pt x="19794" y="5831"/>
                    <a:pt x="15767" y="1804"/>
                    <a:pt x="10799" y="1804"/>
                  </a:cubicBezTo>
                  <a:cubicBezTo>
                    <a:pt x="5831" y="1804"/>
                    <a:pt x="1804" y="5831"/>
                    <a:pt x="1804" y="10799"/>
                  </a:cubicBezTo>
                  <a:cubicBezTo>
                    <a:pt x="1804" y="11374"/>
                    <a:pt x="1858" y="11936"/>
                    <a:pt x="1961" y="12482"/>
                  </a:cubicBezTo>
                  <a:lnTo>
                    <a:pt x="189" y="12814"/>
                  </a:lnTo>
                  <a:cubicBezTo>
                    <a:pt x="64" y="12162"/>
                    <a:pt x="-1" y="11488"/>
                    <a:pt x="-1" y="10799"/>
                  </a:cubicBezTo>
                  <a:cubicBezTo>
                    <a:pt x="-1" y="4834"/>
                    <a:pt x="4834" y="-1"/>
                    <a:pt x="10799" y="-1"/>
                  </a:cubicBezTo>
                  <a:cubicBezTo>
                    <a:pt x="16764" y="-1"/>
                    <a:pt x="21599" y="4834"/>
                    <a:pt x="21599" y="10799"/>
                  </a:cubicBezTo>
                  <a:cubicBezTo>
                    <a:pt x="21599" y="11432"/>
                    <a:pt x="21544" y="12053"/>
                    <a:pt x="21440" y="12653"/>
                  </a:cubicBezTo>
                  <a:lnTo>
                    <a:pt x="24099" y="13115"/>
                  </a:lnTo>
                  <a:lnTo>
                    <a:pt x="19932" y="16046"/>
                  </a:lnTo>
                  <a:lnTo>
                    <a:pt x="17001" y="11879"/>
                  </a:lnTo>
                  <a:lnTo>
                    <a:pt x="19661" y="12342"/>
                  </a:lnTo>
                  <a:close/>
                </a:path>
              </a:pathLst>
            </a:custGeom>
            <a:solidFill>
              <a:srgbClr val="FFFF00"/>
            </a:solidFill>
            <a:ln w="9525" cap="flat" cmpd="sng">
              <a:solidFill>
                <a:schemeClr val="tx1"/>
              </a:solidFill>
              <a:prstDash val="solid"/>
              <a:miter/>
              <a:headEnd type="none" w="med" len="med"/>
              <a:tailEnd type="none" w="med" len="med"/>
            </a:ln>
          </p:spPr>
          <p:txBody>
            <a:bodyPr/>
            <a:p>
              <a:endParaRPr lang="zh-CN" altLang="en-US" sz="5120"/>
            </a:p>
          </p:txBody>
        </p:sp>
        <p:sp>
          <p:nvSpPr>
            <p:cNvPr id="40967" name="文本框 194567"/>
            <p:cNvSpPr txBox="1"/>
            <p:nvPr/>
          </p:nvSpPr>
          <p:spPr>
            <a:xfrm>
              <a:off x="2112" y="1632"/>
              <a:ext cx="672" cy="350"/>
            </a:xfrm>
            <a:prstGeom prst="rect">
              <a:avLst/>
            </a:prstGeom>
            <a:solidFill>
              <a:srgbClr val="FFFF00"/>
            </a:solidFill>
            <a:ln w="9525">
              <a:noFill/>
            </a:ln>
          </p:spPr>
          <p:txBody>
            <a:bodyPr anchor="t">
              <a:spAutoFit/>
            </a:bodyPr>
            <a:p>
              <a:pPr algn="ctr">
                <a:spcBef>
                  <a:spcPct val="50000"/>
                </a:spcBef>
              </a:pPr>
              <a:r>
                <a:rPr lang="zh-CN" altLang="en-US" sz="4550" b="1" dirty="0">
                  <a:solidFill>
                    <a:srgbClr val="FF0000"/>
                  </a:solidFill>
                  <a:latin typeface="Times New Roman" panose="02020603050405020304" pitchFamily="18" charset="0"/>
                  <a:ea typeface="黑体" panose="02010609060101010101" pitchFamily="2" charset="-122"/>
                </a:rPr>
                <a:t>小径</a:t>
              </a:r>
              <a:endParaRPr lang="zh-CN" altLang="en-US" sz="4550" b="1">
                <a:solidFill>
                  <a:srgbClr val="FF0000"/>
                </a:solidFill>
                <a:latin typeface="Times New Roman" panose="02020603050405020304" pitchFamily="18" charset="0"/>
                <a:ea typeface="黑体" panose="02010609060101010101" pitchFamily="2" charset="-122"/>
              </a:endParaRPr>
            </a:p>
          </p:txBody>
        </p:sp>
      </p:grpSp>
      <p:grpSp>
        <p:nvGrpSpPr>
          <p:cNvPr id="194574" name="组合 194573"/>
          <p:cNvGrpSpPr/>
          <p:nvPr/>
        </p:nvGrpSpPr>
        <p:grpSpPr>
          <a:xfrm>
            <a:off x="2709333" y="6394027"/>
            <a:ext cx="5635413" cy="1083733"/>
            <a:chOff x="1200" y="2832"/>
            <a:chExt cx="2496" cy="480"/>
          </a:xfrm>
        </p:grpSpPr>
        <p:sp>
          <p:nvSpPr>
            <p:cNvPr id="40969" name="任意多边形 194574"/>
            <p:cNvSpPr/>
            <p:nvPr/>
          </p:nvSpPr>
          <p:spPr>
            <a:xfrm flipH="1" flipV="1">
              <a:off x="1200" y="2832"/>
              <a:ext cx="2496" cy="480"/>
            </a:xfrm>
            <a:custGeom>
              <a:avLst/>
              <a:gdLst/>
              <a:ahLst/>
              <a:cxnLst>
                <a:cxn ang="270">
                  <a:pos x="15463" y="1058"/>
                </a:cxn>
                <a:cxn ang="180">
                  <a:pos x="1436" y="7392"/>
                </a:cxn>
                <a:cxn ang="270">
                  <a:pos x="14742" y="2565"/>
                </a:cxn>
                <a:cxn ang="0">
                  <a:pos x="22351" y="17786"/>
                </a:cxn>
                <a:cxn ang="90">
                  <a:pos x="17496" y="18982"/>
                </a:cxn>
                <a:cxn ang="0">
                  <a:pos x="16301" y="14127"/>
                </a:cxn>
              </a:cxnLst>
              <a:pathLst>
                <a:path w="21600" h="21600">
                  <a:moveTo>
                    <a:pt x="18611" y="15524"/>
                  </a:moveTo>
                  <a:cubicBezTo>
                    <a:pt x="19448" y="14146"/>
                    <a:pt x="19929" y="12529"/>
                    <a:pt x="19929" y="10799"/>
                  </a:cubicBezTo>
                  <a:cubicBezTo>
                    <a:pt x="19929" y="5757"/>
                    <a:pt x="15842" y="1670"/>
                    <a:pt x="10800" y="1670"/>
                  </a:cubicBezTo>
                  <a:cubicBezTo>
                    <a:pt x="6856" y="1670"/>
                    <a:pt x="3495" y="4172"/>
                    <a:pt x="2220" y="7675"/>
                  </a:cubicBezTo>
                  <a:lnTo>
                    <a:pt x="651" y="7106"/>
                  </a:lnTo>
                  <a:cubicBezTo>
                    <a:pt x="2160" y="2959"/>
                    <a:pt x="6134" y="0"/>
                    <a:pt x="10800" y="0"/>
                  </a:cubicBezTo>
                  <a:cubicBezTo>
                    <a:pt x="16765" y="0"/>
                    <a:pt x="21600" y="4835"/>
                    <a:pt x="21600" y="10800"/>
                  </a:cubicBezTo>
                  <a:cubicBezTo>
                    <a:pt x="21600" y="12847"/>
                    <a:pt x="21031" y="14760"/>
                    <a:pt x="20042" y="16391"/>
                  </a:cubicBezTo>
                  <a:lnTo>
                    <a:pt x="22351" y="17786"/>
                  </a:lnTo>
                  <a:lnTo>
                    <a:pt x="17496" y="18982"/>
                  </a:lnTo>
                  <a:lnTo>
                    <a:pt x="16301" y="14127"/>
                  </a:lnTo>
                  <a:lnTo>
                    <a:pt x="18611" y="15524"/>
                  </a:lnTo>
                  <a:close/>
                </a:path>
              </a:pathLst>
            </a:custGeom>
            <a:solidFill>
              <a:srgbClr val="FFFF00"/>
            </a:solidFill>
            <a:ln w="9525" cap="flat" cmpd="sng">
              <a:solidFill>
                <a:schemeClr val="tx1"/>
              </a:solidFill>
              <a:prstDash val="solid"/>
              <a:miter/>
              <a:headEnd type="none" w="med" len="med"/>
              <a:tailEnd type="none" w="med" len="med"/>
            </a:ln>
          </p:spPr>
          <p:txBody>
            <a:bodyPr/>
            <a:p>
              <a:endParaRPr lang="zh-CN" altLang="en-US" sz="5120"/>
            </a:p>
          </p:txBody>
        </p:sp>
        <p:sp>
          <p:nvSpPr>
            <p:cNvPr id="40970" name="文本框 194575"/>
            <p:cNvSpPr txBox="1"/>
            <p:nvPr/>
          </p:nvSpPr>
          <p:spPr>
            <a:xfrm>
              <a:off x="2112" y="2880"/>
              <a:ext cx="672" cy="350"/>
            </a:xfrm>
            <a:prstGeom prst="rect">
              <a:avLst/>
            </a:prstGeom>
            <a:solidFill>
              <a:srgbClr val="FFFF00"/>
            </a:solidFill>
            <a:ln w="9525">
              <a:noFill/>
            </a:ln>
          </p:spPr>
          <p:txBody>
            <a:bodyPr anchor="t">
              <a:spAutoFit/>
            </a:bodyPr>
            <a:p>
              <a:pPr algn="ctr">
                <a:spcBef>
                  <a:spcPct val="50000"/>
                </a:spcBef>
              </a:pPr>
              <a:r>
                <a:rPr lang="zh-CN" altLang="en-US" sz="4550" b="1" dirty="0">
                  <a:solidFill>
                    <a:srgbClr val="FF0000"/>
                  </a:solidFill>
                  <a:latin typeface="Times New Roman" panose="02020603050405020304" pitchFamily="18" charset="0"/>
                  <a:ea typeface="黑体" panose="02010609060101010101" pitchFamily="2" charset="-122"/>
                </a:rPr>
                <a:t>小径</a:t>
              </a:r>
              <a:endParaRPr lang="zh-CN" altLang="en-US" sz="4550" b="1">
                <a:solidFill>
                  <a:srgbClr val="FF0000"/>
                </a:solidFill>
                <a:latin typeface="Times New Roman" panose="02020603050405020304" pitchFamily="18" charset="0"/>
                <a:ea typeface="黑体" panose="02010609060101010101" pitchFamily="2" charset="-122"/>
              </a:endParaRPr>
            </a:p>
          </p:txBody>
        </p:sp>
      </p:grpSp>
      <p:sp>
        <p:nvSpPr>
          <p:cNvPr id="194579" name="文本框 194578"/>
          <p:cNvSpPr txBox="1"/>
          <p:nvPr/>
        </p:nvSpPr>
        <p:spPr>
          <a:xfrm>
            <a:off x="8755662" y="1395307"/>
            <a:ext cx="2560320" cy="966470"/>
          </a:xfrm>
          <a:prstGeom prst="rect">
            <a:avLst/>
          </a:prstGeom>
          <a:noFill/>
          <a:ln w="12700" cap="flat" cmpd="sng">
            <a:solidFill>
              <a:srgbClr val="FFFF00"/>
            </a:solidFill>
            <a:prstDash val="solid"/>
            <a:miter/>
            <a:headEnd type="none" w="med" len="med"/>
            <a:tailEnd type="none" w="med" len="med"/>
          </a:ln>
        </p:spPr>
        <p:txBody>
          <a:bodyPr>
            <a:spAutoFit/>
          </a:bodyPr>
          <a:p>
            <a:pPr>
              <a:spcBef>
                <a:spcPct val="50000"/>
              </a:spcBef>
            </a:pPr>
            <a:r>
              <a:rPr lang="zh-CN" altLang="en-US" sz="5690" b="1" noProof="1" dirty="0">
                <a:solidFill>
                  <a:srgbClr val="FF0000"/>
                </a:solidFill>
                <a:effectLst>
                  <a:outerShdw blurRad="38100" dist="38100" dir="2700000">
                    <a:srgbClr val="C0C0C0"/>
                  </a:outerShdw>
                </a:effectLst>
                <a:latin typeface="Times New Roman" panose="02020603050405020304" pitchFamily="18" charset="0"/>
                <a:ea typeface="宋体" panose="02010600030101010101" pitchFamily="2" charset="-122"/>
                <a:cs typeface="+mn-ea"/>
              </a:rPr>
              <a:t>观荷塘</a:t>
            </a:r>
            <a:endParaRPr lang="zh-CN" altLang="en-US" sz="5690" b="1" noProof="1" dirty="0">
              <a:solidFill>
                <a:srgbClr val="FF0000"/>
              </a:solidFill>
              <a:effectLst>
                <a:outerShdw blurRad="38100" dist="38100" dir="2700000">
                  <a:srgbClr val="C0C0C0"/>
                </a:outerShdw>
              </a:effectLst>
              <a:latin typeface="Times New Roman" panose="02020603050405020304" pitchFamily="18" charset="0"/>
              <a:ea typeface="宋体" panose="02010600030101010101" pitchFamily="2" charset="-122"/>
            </a:endParaRPr>
          </a:p>
        </p:txBody>
      </p:sp>
      <p:sp>
        <p:nvSpPr>
          <p:cNvPr id="194580" name="文本框 194579"/>
          <p:cNvSpPr txBox="1"/>
          <p:nvPr/>
        </p:nvSpPr>
        <p:spPr>
          <a:xfrm>
            <a:off x="4147538" y="2009422"/>
            <a:ext cx="2560320" cy="966470"/>
          </a:xfrm>
          <a:prstGeom prst="rect">
            <a:avLst/>
          </a:prstGeom>
          <a:noFill/>
          <a:ln w="12700" cap="flat" cmpd="sng">
            <a:solidFill>
              <a:srgbClr val="FFFF00"/>
            </a:solidFill>
            <a:prstDash val="solid"/>
            <a:miter/>
            <a:headEnd type="none" w="med" len="med"/>
            <a:tailEnd type="none" w="med" len="med"/>
          </a:ln>
        </p:spPr>
        <p:txBody>
          <a:bodyPr>
            <a:spAutoFit/>
          </a:bodyPr>
          <a:p>
            <a:pPr>
              <a:spcBef>
                <a:spcPct val="50000"/>
              </a:spcBef>
            </a:pPr>
            <a:r>
              <a:rPr lang="zh-CN" altLang="en-US" sz="5690" b="1" noProof="1" dirty="0">
                <a:solidFill>
                  <a:srgbClr val="FF0000"/>
                </a:solidFill>
                <a:effectLst>
                  <a:outerShdw blurRad="38100" dist="38100" dir="2700000">
                    <a:srgbClr val="C0C0C0"/>
                  </a:outerShdw>
                </a:effectLst>
                <a:latin typeface="Times New Roman" panose="02020603050405020304" pitchFamily="18" charset="0"/>
                <a:ea typeface="宋体" panose="02010600030101010101" pitchFamily="2" charset="-122"/>
                <a:cs typeface="+mn-ea"/>
              </a:rPr>
              <a:t>踱小路</a:t>
            </a:r>
            <a:endParaRPr lang="zh-CN" altLang="en-US" sz="5690" b="1" noProof="1" dirty="0">
              <a:solidFill>
                <a:srgbClr val="FF0000"/>
              </a:solidFill>
              <a:effectLst>
                <a:outerShdw blurRad="38100" dist="38100" dir="2700000">
                  <a:srgbClr val="C0C0C0"/>
                </a:outerShdw>
              </a:effectLst>
              <a:latin typeface="Times New Roman" panose="02020603050405020304" pitchFamily="18" charset="0"/>
              <a:ea typeface="宋体" panose="02010600030101010101" pitchFamily="2" charset="-122"/>
            </a:endParaRPr>
          </a:p>
        </p:txBody>
      </p:sp>
      <p:sp>
        <p:nvSpPr>
          <p:cNvPr id="194583" name="文本框 194582"/>
          <p:cNvSpPr txBox="1"/>
          <p:nvPr/>
        </p:nvSpPr>
        <p:spPr>
          <a:xfrm>
            <a:off x="7834489" y="7744178"/>
            <a:ext cx="2560320" cy="966470"/>
          </a:xfrm>
          <a:prstGeom prst="rect">
            <a:avLst/>
          </a:prstGeom>
          <a:noFill/>
          <a:ln w="12700" cap="flat" cmpd="sng">
            <a:solidFill>
              <a:srgbClr val="FFFF00"/>
            </a:solidFill>
            <a:prstDash val="solid"/>
            <a:miter/>
            <a:headEnd type="none" w="med" len="med"/>
            <a:tailEnd type="none" w="med" len="med"/>
          </a:ln>
        </p:spPr>
        <p:txBody>
          <a:bodyPr anchor="t">
            <a:spAutoFit/>
          </a:bodyPr>
          <a:p>
            <a:pPr>
              <a:spcBef>
                <a:spcPct val="50000"/>
              </a:spcBef>
            </a:pPr>
            <a:r>
              <a:rPr lang="zh-CN" altLang="en-US" sz="5690" b="1" dirty="0">
                <a:solidFill>
                  <a:srgbClr val="FF0000"/>
                </a:solidFill>
                <a:latin typeface="Arial" panose="020B0604020202020204" pitchFamily="34" charset="0"/>
                <a:ea typeface="宋体" panose="02010600030101010101" pitchFamily="2" charset="-122"/>
              </a:rPr>
              <a:t>赏四周</a:t>
            </a:r>
            <a:endParaRPr lang="zh-CN" altLang="en-US" sz="5690" b="1" dirty="0">
              <a:solidFill>
                <a:srgbClr val="FF0000"/>
              </a:solidFill>
              <a:latin typeface="Arial" panose="020B0604020202020204" pitchFamily="34" charset="0"/>
              <a:ea typeface="宋体" panose="02010600030101010101" pitchFamily="2" charset="-122"/>
            </a:endParaRPr>
          </a:p>
        </p:txBody>
      </p:sp>
      <p:sp>
        <p:nvSpPr>
          <p:cNvPr id="194584" name="文本框 194583"/>
          <p:cNvSpPr txBox="1"/>
          <p:nvPr/>
        </p:nvSpPr>
        <p:spPr>
          <a:xfrm>
            <a:off x="460587" y="3544711"/>
            <a:ext cx="2508392" cy="966470"/>
          </a:xfrm>
          <a:prstGeom prst="rect">
            <a:avLst/>
          </a:prstGeom>
          <a:noFill/>
          <a:ln w="28575" cap="flat" cmpd="sng">
            <a:solidFill>
              <a:srgbClr val="00FF00"/>
            </a:solidFill>
            <a:prstDash val="solid"/>
            <a:miter/>
            <a:headEnd type="none" w="med" len="med"/>
            <a:tailEnd type="none" w="med" len="med"/>
          </a:ln>
        </p:spPr>
        <p:txBody>
          <a:bodyPr anchor="t">
            <a:spAutoFit/>
          </a:bodyPr>
          <a:p>
            <a:pPr>
              <a:spcBef>
                <a:spcPct val="50000"/>
              </a:spcBef>
            </a:pPr>
            <a:r>
              <a:rPr lang="zh-CN" altLang="en-US" sz="5690" b="1" dirty="0">
                <a:solidFill>
                  <a:srgbClr val="FF0000"/>
                </a:solidFill>
                <a:latin typeface="Times New Roman" panose="02020603050405020304" pitchFamily="18" charset="0"/>
                <a:ea typeface="黑体" panose="02010609060101010101" pitchFamily="2" charset="-122"/>
              </a:rPr>
              <a:t>出家门</a:t>
            </a:r>
            <a:endParaRPr lang="zh-CN" altLang="en-US" sz="5690" b="1" dirty="0">
              <a:solidFill>
                <a:srgbClr val="FF0000"/>
              </a:solidFill>
              <a:latin typeface="Times New Roman" panose="02020603050405020304" pitchFamily="18" charset="0"/>
              <a:ea typeface="黑体" panose="02010609060101010101" pitchFamily="2" charset="-122"/>
            </a:endParaRPr>
          </a:p>
        </p:txBody>
      </p:sp>
      <p:sp>
        <p:nvSpPr>
          <p:cNvPr id="194585" name="矩形 194584"/>
          <p:cNvSpPr/>
          <p:nvPr/>
        </p:nvSpPr>
        <p:spPr>
          <a:xfrm>
            <a:off x="5333577" y="4671343"/>
            <a:ext cx="1917700" cy="1142365"/>
          </a:xfrm>
          <a:prstGeom prst="rect">
            <a:avLst/>
          </a:prstGeom>
          <a:noFill/>
          <a:ln w="28575" cap="flat" cmpd="sng">
            <a:solidFill>
              <a:srgbClr val="00FF00"/>
            </a:solidFill>
            <a:prstDash val="solid"/>
            <a:miter/>
            <a:headEnd type="none" w="med" len="med"/>
            <a:tailEnd type="none" w="med" len="med"/>
          </a:ln>
        </p:spPr>
        <p:txBody>
          <a:bodyPr wrap="none" anchor="t">
            <a:spAutoFit/>
          </a:bodyPr>
          <a:p>
            <a:r>
              <a:rPr lang="zh-CN" altLang="en-US" sz="6825" dirty="0">
                <a:solidFill>
                  <a:srgbClr val="FF0000"/>
                </a:solidFill>
                <a:latin typeface="Arial" panose="020B0604020202020204" pitchFamily="34" charset="0"/>
                <a:ea typeface="宋体" panose="02010600030101010101" pitchFamily="2" charset="-122"/>
              </a:rPr>
              <a:t>游踪</a:t>
            </a:r>
            <a:endParaRPr lang="zh-CN" altLang="en-US" sz="6825" dirty="0">
              <a:solidFill>
                <a:srgbClr val="FF0000"/>
              </a:solidFill>
              <a:latin typeface="Arial" panose="020B0604020202020204" pitchFamily="34" charset="0"/>
              <a:ea typeface="宋体" panose="02010600030101010101" pitchFamily="2" charset="-122"/>
            </a:endParaRPr>
          </a:p>
        </p:txBody>
      </p:sp>
      <p:pic>
        <p:nvPicPr>
          <p:cNvPr id="194598" name="图片 194597" descr="20041108010316254"/>
          <p:cNvPicPr>
            <a:picLocks noChangeAspect="1"/>
          </p:cNvPicPr>
          <p:nvPr/>
        </p:nvPicPr>
        <p:blipFill>
          <a:blip r:embed="rId1"/>
          <a:stretch>
            <a:fillRect/>
          </a:stretch>
        </p:blipFill>
        <p:spPr>
          <a:xfrm>
            <a:off x="8037689" y="2828996"/>
            <a:ext cx="4967111" cy="4506524"/>
          </a:xfrm>
          <a:prstGeom prst="rect">
            <a:avLst/>
          </a:prstGeom>
          <a:noFill/>
          <a:ln w="9525">
            <a:noFill/>
          </a:ln>
        </p:spPr>
      </p:pic>
      <p:sp>
        <p:nvSpPr>
          <p:cNvPr id="194599" name="文本框 194598"/>
          <p:cNvSpPr txBox="1"/>
          <p:nvPr/>
        </p:nvSpPr>
        <p:spPr>
          <a:xfrm>
            <a:off x="666045" y="7744178"/>
            <a:ext cx="5118382" cy="1491615"/>
          </a:xfrm>
          <a:prstGeom prst="rect">
            <a:avLst/>
          </a:prstGeom>
          <a:noFill/>
          <a:ln w="28575" cap="flat" cmpd="sng">
            <a:solidFill>
              <a:srgbClr val="00FF00"/>
            </a:solidFill>
            <a:prstDash val="solid"/>
            <a:miter/>
            <a:headEnd type="none" w="med" len="med"/>
            <a:tailEnd type="none" w="med" len="med"/>
          </a:ln>
        </p:spPr>
        <p:txBody>
          <a:bodyPr anchor="t">
            <a:spAutoFit/>
          </a:bodyPr>
          <a:p>
            <a:pPr>
              <a:spcBef>
                <a:spcPct val="50000"/>
              </a:spcBef>
            </a:pPr>
            <a:r>
              <a:rPr lang="zh-CN" altLang="en-US" sz="4550" b="1" dirty="0">
                <a:solidFill>
                  <a:srgbClr val="FF0000"/>
                </a:solidFill>
                <a:latin typeface="Times New Roman" panose="02020603050405020304" pitchFamily="18" charset="0"/>
                <a:ea typeface="黑体" panose="02010609060101010101" pitchFamily="2" charset="-122"/>
              </a:rPr>
              <a:t>猛一抬头，不觉已是自己的家门了</a:t>
            </a:r>
            <a:endParaRPr lang="zh-CN" altLang="en-US" sz="4550" b="1" dirty="0">
              <a:solidFill>
                <a:srgbClr val="FF0000"/>
              </a:solidFill>
              <a:latin typeface="Times New Roman" panose="02020603050405020304" pitchFamily="18" charset="0"/>
              <a:ea typeface="黑体" panose="02010609060101010101"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94562"/>
                                        </p:tgtEl>
                                        <p:attrNameLst>
                                          <p:attrName>style.visibility</p:attrName>
                                        </p:attrNameLst>
                                      </p:cBhvr>
                                      <p:to>
                                        <p:strVal val="visible"/>
                                      </p:to>
                                    </p:set>
                                    <p:animEffect transition="in" filter="wedge">
                                      <p:cBhvr>
                                        <p:cTn id="7" dur="2000"/>
                                        <p:tgtEl>
                                          <p:spTgt spid="194562"/>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94584"/>
                                        </p:tgtEl>
                                        <p:attrNameLst>
                                          <p:attrName>style.visibility</p:attrName>
                                        </p:attrNameLst>
                                      </p:cBhvr>
                                      <p:to>
                                        <p:strVal val="visible"/>
                                      </p:to>
                                    </p:set>
                                    <p:animEffect transition="in" filter="wedge">
                                      <p:cBhvr>
                                        <p:cTn id="12" dur="2000"/>
                                        <p:tgtEl>
                                          <p:spTgt spid="194584"/>
                                        </p:tgtEl>
                                      </p:cBhvr>
                                    </p:animEffect>
                                  </p:childTnLst>
                                </p:cTn>
                              </p:par>
                            </p:childTnLst>
                          </p:cTn>
                        </p:par>
                      </p:childTnLst>
                    </p:cTn>
                  </p:par>
                  <p:par>
                    <p:cTn id="13" fill="hold">
                      <p:stCondLst>
                        <p:cond delay="indefinite"/>
                      </p:stCondLst>
                      <p:childTnLst>
                        <p:par>
                          <p:cTn id="14" fill="hold">
                            <p:stCondLst>
                              <p:cond delay="0"/>
                            </p:stCondLst>
                            <p:childTnLst>
                              <p:par>
                                <p:cTn id="15" presetID="50" presetClass="entr" presetSubtype="0" decel="100000" fill="hold" grpId="0" nodeType="clickEffect">
                                  <p:stCondLst>
                                    <p:cond delay="0"/>
                                  </p:stCondLst>
                                  <p:childTnLst>
                                    <p:set>
                                      <p:cBhvr>
                                        <p:cTn id="16" dur="1" fill="hold">
                                          <p:stCondLst>
                                            <p:cond delay="0"/>
                                          </p:stCondLst>
                                        </p:cTn>
                                        <p:tgtEl>
                                          <p:spTgt spid="194580"/>
                                        </p:tgtEl>
                                        <p:attrNameLst>
                                          <p:attrName>style.visibility</p:attrName>
                                        </p:attrNameLst>
                                      </p:cBhvr>
                                      <p:to>
                                        <p:strVal val="visible"/>
                                      </p:to>
                                    </p:set>
                                    <p:anim calcmode="lin" valueType="num">
                                      <p:cBhvr>
                                        <p:cTn id="17" dur="1000" fill="hold"/>
                                        <p:tgtEl>
                                          <p:spTgt spid="194580"/>
                                        </p:tgtEl>
                                        <p:attrNameLst>
                                          <p:attrName>ppt_w</p:attrName>
                                        </p:attrNameLst>
                                      </p:cBhvr>
                                      <p:tavLst>
                                        <p:tav tm="0">
                                          <p:val>
                                            <p:strVal val="#ppt_w+.3"/>
                                          </p:val>
                                        </p:tav>
                                        <p:tav tm="100000">
                                          <p:val>
                                            <p:strVal val="#ppt_w"/>
                                          </p:val>
                                        </p:tav>
                                      </p:tavLst>
                                    </p:anim>
                                    <p:anim calcmode="lin" valueType="num">
                                      <p:cBhvr>
                                        <p:cTn id="18" dur="1000" fill="hold"/>
                                        <p:tgtEl>
                                          <p:spTgt spid="194580"/>
                                        </p:tgtEl>
                                        <p:attrNameLst>
                                          <p:attrName>ppt_h</p:attrName>
                                        </p:attrNameLst>
                                      </p:cBhvr>
                                      <p:tavLst>
                                        <p:tav tm="0">
                                          <p:val>
                                            <p:strVal val="#ppt_h"/>
                                          </p:val>
                                        </p:tav>
                                        <p:tav tm="100000">
                                          <p:val>
                                            <p:strVal val="#ppt_h"/>
                                          </p:val>
                                        </p:tav>
                                      </p:tavLst>
                                    </p:anim>
                                    <p:animEffect transition="in" filter="fade">
                                      <p:cBhvr>
                                        <p:cTn id="19" dur="1000"/>
                                        <p:tgtEl>
                                          <p:spTgt spid="194580"/>
                                        </p:tgtEl>
                                      </p:cBhvr>
                                    </p:animEffect>
                                  </p:childTnLst>
                                </p:cTn>
                              </p:par>
                            </p:childTnLst>
                          </p:cTn>
                        </p:par>
                        <p:par>
                          <p:cTn id="20" fill="hold">
                            <p:stCondLst>
                              <p:cond delay="1000"/>
                            </p:stCondLst>
                            <p:childTnLst>
                              <p:par>
                                <p:cTn id="21" presetID="21" presetClass="entr" presetSubtype="4" fill="hold" nodeType="afterEffect">
                                  <p:stCondLst>
                                    <p:cond delay="0"/>
                                  </p:stCondLst>
                                  <p:childTnLst>
                                    <p:set>
                                      <p:cBhvr>
                                        <p:cTn id="22" dur="1" fill="hold">
                                          <p:stCondLst>
                                            <p:cond delay="0"/>
                                          </p:stCondLst>
                                        </p:cTn>
                                        <p:tgtEl>
                                          <p:spTgt spid="194566"/>
                                        </p:tgtEl>
                                        <p:attrNameLst>
                                          <p:attrName>style.visibility</p:attrName>
                                        </p:attrNameLst>
                                      </p:cBhvr>
                                      <p:to>
                                        <p:strVal val="visible"/>
                                      </p:to>
                                    </p:set>
                                    <p:animEffect transition="in" filter="wheel(4)">
                                      <p:cBhvr>
                                        <p:cTn id="23" dur="2000"/>
                                        <p:tgtEl>
                                          <p:spTgt spid="194566"/>
                                        </p:tgtEl>
                                      </p:cBhvr>
                                    </p:animEffect>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1" fill="hold">
                                          <p:stCondLst>
                                            <p:cond delay="0"/>
                                          </p:stCondLst>
                                        </p:cTn>
                                        <p:tgtEl>
                                          <p:spTgt spid="194579"/>
                                        </p:tgtEl>
                                        <p:attrNameLst>
                                          <p:attrName>style.visibility</p:attrName>
                                        </p:attrNameLst>
                                      </p:cBhvr>
                                      <p:to>
                                        <p:strVal val="visible"/>
                                      </p:to>
                                    </p:set>
                                    <p:anim calcmode="lin" valueType="num">
                                      <p:cBhvr>
                                        <p:cTn id="28" dur="1000" fill="hold"/>
                                        <p:tgtEl>
                                          <p:spTgt spid="194579"/>
                                        </p:tgtEl>
                                        <p:attrNameLst>
                                          <p:attrName>ppt_w</p:attrName>
                                        </p:attrNameLst>
                                      </p:cBhvr>
                                      <p:tavLst>
                                        <p:tav tm="0">
                                          <p:val>
                                            <p:strVal val="#ppt_w+.3"/>
                                          </p:val>
                                        </p:tav>
                                        <p:tav tm="100000">
                                          <p:val>
                                            <p:strVal val="#ppt_w"/>
                                          </p:val>
                                        </p:tav>
                                      </p:tavLst>
                                    </p:anim>
                                    <p:anim calcmode="lin" valueType="num">
                                      <p:cBhvr>
                                        <p:cTn id="29" dur="1000" fill="hold"/>
                                        <p:tgtEl>
                                          <p:spTgt spid="194579"/>
                                        </p:tgtEl>
                                        <p:attrNameLst>
                                          <p:attrName>ppt_h</p:attrName>
                                        </p:attrNameLst>
                                      </p:cBhvr>
                                      <p:tavLst>
                                        <p:tav tm="0">
                                          <p:val>
                                            <p:strVal val="#ppt_h"/>
                                          </p:val>
                                        </p:tav>
                                        <p:tav tm="100000">
                                          <p:val>
                                            <p:strVal val="#ppt_h"/>
                                          </p:val>
                                        </p:tav>
                                      </p:tavLst>
                                    </p:anim>
                                    <p:animEffect transition="in" filter="fade">
                                      <p:cBhvr>
                                        <p:cTn id="30" dur="1000"/>
                                        <p:tgtEl>
                                          <p:spTgt spid="194579"/>
                                        </p:tgtEl>
                                      </p:cBhvr>
                                    </p:animEffect>
                                  </p:childTnLst>
                                </p:cTn>
                              </p:par>
                            </p:childTnLst>
                          </p:cTn>
                        </p:par>
                        <p:par>
                          <p:cTn id="31" fill="hold">
                            <p:stCondLst>
                              <p:cond delay="1000"/>
                            </p:stCondLst>
                            <p:childTnLst>
                              <p:par>
                                <p:cTn id="32" presetID="21" presetClass="entr" presetSubtype="4" fill="hold" nodeType="afterEffect">
                                  <p:stCondLst>
                                    <p:cond delay="0"/>
                                  </p:stCondLst>
                                  <p:childTnLst>
                                    <p:set>
                                      <p:cBhvr>
                                        <p:cTn id="33" dur="1" fill="hold">
                                          <p:stCondLst>
                                            <p:cond delay="0"/>
                                          </p:stCondLst>
                                        </p:cTn>
                                        <p:tgtEl>
                                          <p:spTgt spid="194598"/>
                                        </p:tgtEl>
                                        <p:attrNameLst>
                                          <p:attrName>style.visibility</p:attrName>
                                        </p:attrNameLst>
                                      </p:cBhvr>
                                      <p:to>
                                        <p:strVal val="visible"/>
                                      </p:to>
                                    </p:set>
                                    <p:animEffect transition="in" filter="wheel(4)">
                                      <p:cBhvr>
                                        <p:cTn id="34" dur="2000"/>
                                        <p:tgtEl>
                                          <p:spTgt spid="194598"/>
                                        </p:tgtEl>
                                      </p:cBhvr>
                                    </p:animEffect>
                                  </p:childTnLst>
                                </p:cTn>
                              </p:par>
                            </p:childTnLst>
                          </p:cTn>
                        </p:par>
                      </p:childTnLst>
                    </p:cTn>
                  </p:par>
                  <p:par>
                    <p:cTn id="35" fill="hold">
                      <p:stCondLst>
                        <p:cond delay="indefinite"/>
                      </p:stCondLst>
                      <p:childTnLst>
                        <p:par>
                          <p:cTn id="36" fill="hold">
                            <p:stCondLst>
                              <p:cond delay="0"/>
                            </p:stCondLst>
                            <p:childTnLst>
                              <p:par>
                                <p:cTn id="37" presetID="47" presetClass="entr" presetSubtype="0" fill="hold" grpId="0" nodeType="clickEffect">
                                  <p:stCondLst>
                                    <p:cond delay="0"/>
                                  </p:stCondLst>
                                  <p:childTnLst>
                                    <p:set>
                                      <p:cBhvr>
                                        <p:cTn id="38" dur="1" fill="hold">
                                          <p:stCondLst>
                                            <p:cond delay="0"/>
                                          </p:stCondLst>
                                        </p:cTn>
                                        <p:tgtEl>
                                          <p:spTgt spid="194583"/>
                                        </p:tgtEl>
                                        <p:attrNameLst>
                                          <p:attrName>style.visibility</p:attrName>
                                        </p:attrNameLst>
                                      </p:cBhvr>
                                      <p:to>
                                        <p:strVal val="visible"/>
                                      </p:to>
                                    </p:set>
                                    <p:animEffect transition="in" filter="fade">
                                      <p:cBhvr>
                                        <p:cTn id="39" dur="1000"/>
                                        <p:tgtEl>
                                          <p:spTgt spid="194583"/>
                                        </p:tgtEl>
                                      </p:cBhvr>
                                    </p:animEffect>
                                    <p:anim calcmode="lin" valueType="num">
                                      <p:cBhvr>
                                        <p:cTn id="40" dur="1000" fill="hold"/>
                                        <p:tgtEl>
                                          <p:spTgt spid="194583"/>
                                        </p:tgtEl>
                                        <p:attrNameLst>
                                          <p:attrName>ppt_x</p:attrName>
                                        </p:attrNameLst>
                                      </p:cBhvr>
                                      <p:tavLst>
                                        <p:tav tm="0">
                                          <p:val>
                                            <p:strVal val="#ppt_x"/>
                                          </p:val>
                                        </p:tav>
                                        <p:tav tm="100000">
                                          <p:val>
                                            <p:strVal val="#ppt_x"/>
                                          </p:val>
                                        </p:tav>
                                      </p:tavLst>
                                    </p:anim>
                                    <p:anim calcmode="lin" valueType="num">
                                      <p:cBhvr>
                                        <p:cTn id="41" dur="1000" fill="hold"/>
                                        <p:tgtEl>
                                          <p:spTgt spid="194583"/>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1" presetClass="entr" presetSubtype="4" fill="hold" nodeType="clickEffect">
                                  <p:stCondLst>
                                    <p:cond delay="0"/>
                                  </p:stCondLst>
                                  <p:childTnLst>
                                    <p:set>
                                      <p:cBhvr>
                                        <p:cTn id="45" dur="1" fill="hold">
                                          <p:stCondLst>
                                            <p:cond delay="0"/>
                                          </p:stCondLst>
                                        </p:cTn>
                                        <p:tgtEl>
                                          <p:spTgt spid="194574"/>
                                        </p:tgtEl>
                                        <p:attrNameLst>
                                          <p:attrName>style.visibility</p:attrName>
                                        </p:attrNameLst>
                                      </p:cBhvr>
                                      <p:to>
                                        <p:strVal val="visible"/>
                                      </p:to>
                                    </p:set>
                                    <p:animEffect transition="in" filter="wheel(4)">
                                      <p:cBhvr>
                                        <p:cTn id="46" dur="2000"/>
                                        <p:tgtEl>
                                          <p:spTgt spid="194574"/>
                                        </p:tgtEl>
                                      </p:cBhvr>
                                    </p:animEffect>
                                  </p:childTnLst>
                                </p:cTn>
                              </p:par>
                            </p:childTnLst>
                          </p:cTn>
                        </p:par>
                      </p:childTnLst>
                    </p:cTn>
                  </p:par>
                  <p:par>
                    <p:cTn id="47" fill="hold">
                      <p:stCondLst>
                        <p:cond delay="indefinite"/>
                      </p:stCondLst>
                      <p:childTnLst>
                        <p:par>
                          <p:cTn id="48" fill="hold">
                            <p:stCondLst>
                              <p:cond delay="0"/>
                            </p:stCondLst>
                            <p:childTnLst>
                              <p:par>
                                <p:cTn id="49" presetID="21" presetClass="entr" presetSubtype="4" fill="hold" grpId="0" nodeType="clickEffect">
                                  <p:stCondLst>
                                    <p:cond delay="0"/>
                                  </p:stCondLst>
                                  <p:childTnLst>
                                    <p:set>
                                      <p:cBhvr>
                                        <p:cTn id="50" dur="1" fill="hold">
                                          <p:stCondLst>
                                            <p:cond delay="0"/>
                                          </p:stCondLst>
                                        </p:cTn>
                                        <p:tgtEl>
                                          <p:spTgt spid="194599"/>
                                        </p:tgtEl>
                                        <p:attrNameLst>
                                          <p:attrName>style.visibility</p:attrName>
                                        </p:attrNameLst>
                                      </p:cBhvr>
                                      <p:to>
                                        <p:strVal val="visible"/>
                                      </p:to>
                                    </p:set>
                                    <p:animEffect transition="in" filter="wheel(4)">
                                      <p:cBhvr>
                                        <p:cTn id="51" dur="2000"/>
                                        <p:tgtEl>
                                          <p:spTgt spid="194599"/>
                                        </p:tgtEl>
                                      </p:cBhvr>
                                    </p:animEffect>
                                  </p:childTnLst>
                                </p:cTn>
                              </p:par>
                            </p:childTnLst>
                          </p:cTn>
                        </p:par>
                      </p:childTnLst>
                    </p:cTn>
                  </p:par>
                  <p:par>
                    <p:cTn id="52" fill="hold">
                      <p:stCondLst>
                        <p:cond delay="indefinite"/>
                      </p:stCondLst>
                      <p:childTnLst>
                        <p:par>
                          <p:cTn id="53" fill="hold">
                            <p:stCondLst>
                              <p:cond delay="0"/>
                            </p:stCondLst>
                            <p:childTnLst>
                              <p:par>
                                <p:cTn id="54" presetID="20" presetClass="entr" presetSubtype="0" fill="hold" grpId="0" nodeType="clickEffect">
                                  <p:stCondLst>
                                    <p:cond delay="0"/>
                                  </p:stCondLst>
                                  <p:childTnLst>
                                    <p:set>
                                      <p:cBhvr>
                                        <p:cTn id="55" dur="1" fill="hold">
                                          <p:stCondLst>
                                            <p:cond delay="0"/>
                                          </p:stCondLst>
                                        </p:cTn>
                                        <p:tgtEl>
                                          <p:spTgt spid="194585"/>
                                        </p:tgtEl>
                                        <p:attrNameLst>
                                          <p:attrName>style.visibility</p:attrName>
                                        </p:attrNameLst>
                                      </p:cBhvr>
                                      <p:to>
                                        <p:strVal val="visible"/>
                                      </p:to>
                                    </p:set>
                                    <p:animEffect transition="in" filter="wedge">
                                      <p:cBhvr>
                                        <p:cTn id="56" dur="2000"/>
                                        <p:tgtEl>
                                          <p:spTgt spid="1945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9" grpId="0" bldLvl="0" animBg="1"/>
      <p:bldP spid="194580" grpId="0" bldLvl="0" animBg="1"/>
      <p:bldP spid="194583" grpId="0" bldLvl="0" animBg="1"/>
      <p:bldP spid="194584" grpId="0" bldLvl="0" animBg="1"/>
      <p:bldP spid="194585" grpId="0" bldLvl="0" animBg="1"/>
      <p:bldP spid="194599"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5" name="文本框 14337"/>
          <p:cNvSpPr txBox="1"/>
          <p:nvPr/>
        </p:nvSpPr>
        <p:spPr>
          <a:xfrm>
            <a:off x="397298" y="478790"/>
            <a:ext cx="6683022" cy="791210"/>
          </a:xfrm>
          <a:prstGeom prst="rect">
            <a:avLst/>
          </a:prstGeom>
          <a:solidFill>
            <a:srgbClr val="00CCFF"/>
          </a:solidFill>
          <a:ln w="28575" cap="flat" cmpd="sng">
            <a:solidFill>
              <a:schemeClr val="tx2"/>
            </a:solidFill>
            <a:prstDash val="solid"/>
            <a:miter/>
            <a:headEnd type="none" w="med" len="med"/>
            <a:tailEnd type="none" w="med" len="med"/>
          </a:ln>
        </p:spPr>
        <p:txBody>
          <a:bodyPr anchor="t">
            <a:spAutoFit/>
          </a:bodyPr>
          <a:p>
            <a:pPr>
              <a:spcBef>
                <a:spcPct val="50000"/>
              </a:spcBef>
            </a:pPr>
            <a:r>
              <a:rPr lang="zh-CN" altLang="en-US" sz="4550" b="1" i="1" dirty="0">
                <a:solidFill>
                  <a:srgbClr val="FF0000"/>
                </a:solidFill>
                <a:latin typeface="Times New Roman" panose="02020603050405020304" pitchFamily="18" charset="0"/>
                <a:ea typeface="黑体" panose="02010609060101010101" pitchFamily="2" charset="-122"/>
              </a:rPr>
              <a:t>感情变化的句子依次是</a:t>
            </a:r>
            <a:endParaRPr lang="zh-CN" altLang="en-US" sz="4550">
              <a:latin typeface="Times New Roman" panose="02020603050405020304" pitchFamily="18" charset="0"/>
              <a:ea typeface="黑体" panose="02010609060101010101" pitchFamily="2" charset="-122"/>
            </a:endParaRPr>
          </a:p>
        </p:txBody>
      </p:sp>
      <p:sp>
        <p:nvSpPr>
          <p:cNvPr id="14339" name="文本框 14338"/>
          <p:cNvSpPr txBox="1"/>
          <p:nvPr/>
        </p:nvSpPr>
        <p:spPr>
          <a:xfrm>
            <a:off x="325120" y="7694507"/>
            <a:ext cx="3793067" cy="703580"/>
          </a:xfrm>
          <a:prstGeom prst="rect">
            <a:avLst/>
          </a:prstGeom>
          <a:noFill/>
          <a:ln w="28575" cap="flat" cmpd="sng">
            <a:solidFill>
              <a:schemeClr val="accent2"/>
            </a:solidFill>
            <a:prstDash val="solid"/>
            <a:miter/>
            <a:headEnd type="none" w="med" len="med"/>
            <a:tailEnd type="none" w="med" len="med"/>
          </a:ln>
        </p:spPr>
        <p:txBody>
          <a:bodyPr anchor="t">
            <a:spAutoFit/>
          </a:bodyPr>
          <a:p>
            <a:pPr>
              <a:spcBef>
                <a:spcPct val="50000"/>
              </a:spcBef>
            </a:pPr>
            <a:r>
              <a:rPr lang="zh-CN" altLang="en-US" sz="3980" b="1" dirty="0">
                <a:solidFill>
                  <a:srgbClr val="0A090C"/>
                </a:solidFill>
                <a:latin typeface="Times New Roman" panose="02020603050405020304" pitchFamily="18" charset="0"/>
                <a:ea typeface="宋体" panose="02010600030101010101" pitchFamily="2" charset="-122"/>
              </a:rPr>
              <a:t>心里颇不宁静</a:t>
            </a:r>
            <a:endParaRPr lang="zh-CN" altLang="en-US" sz="3980" b="1" dirty="0">
              <a:solidFill>
                <a:srgbClr val="0A090C"/>
              </a:solidFill>
              <a:latin typeface="Times New Roman" panose="02020603050405020304" pitchFamily="18" charset="0"/>
              <a:ea typeface="宋体" panose="02010600030101010101" pitchFamily="2" charset="-122"/>
            </a:endParaRPr>
          </a:p>
        </p:txBody>
      </p:sp>
      <p:sp>
        <p:nvSpPr>
          <p:cNvPr id="14340" name="文本框 14339"/>
          <p:cNvSpPr txBox="1"/>
          <p:nvPr/>
        </p:nvSpPr>
        <p:spPr>
          <a:xfrm>
            <a:off x="758402" y="5724313"/>
            <a:ext cx="5201920" cy="703580"/>
          </a:xfrm>
          <a:prstGeom prst="rect">
            <a:avLst/>
          </a:prstGeom>
          <a:noFill/>
          <a:ln w="28575" cap="flat" cmpd="sng">
            <a:solidFill>
              <a:schemeClr val="accent2"/>
            </a:solidFill>
            <a:prstDash val="solid"/>
            <a:miter/>
            <a:headEnd type="none" w="med" len="med"/>
            <a:tailEnd type="none" w="med" len="med"/>
          </a:ln>
        </p:spPr>
        <p:txBody>
          <a:bodyPr anchor="t">
            <a:spAutoFit/>
          </a:bodyPr>
          <a:p>
            <a:pPr>
              <a:spcBef>
                <a:spcPct val="50000"/>
              </a:spcBef>
            </a:pPr>
            <a:r>
              <a:rPr lang="zh-CN" altLang="en-US" sz="3980" b="1" dirty="0">
                <a:solidFill>
                  <a:srgbClr val="0A090C"/>
                </a:solidFill>
                <a:latin typeface="Times New Roman" panose="02020603050405020304" pitchFamily="18" charset="0"/>
                <a:ea typeface="宋体" panose="02010600030101010101" pitchFamily="2" charset="-122"/>
              </a:rPr>
              <a:t>像超出了平常的自己</a:t>
            </a:r>
            <a:endParaRPr lang="zh-CN" altLang="en-US" sz="3980" b="1" dirty="0">
              <a:solidFill>
                <a:srgbClr val="0A090C"/>
              </a:solidFill>
              <a:latin typeface="Times New Roman" panose="02020603050405020304" pitchFamily="18" charset="0"/>
              <a:ea typeface="宋体" panose="02010600030101010101" pitchFamily="2" charset="-122"/>
            </a:endParaRPr>
          </a:p>
        </p:txBody>
      </p:sp>
      <p:sp>
        <p:nvSpPr>
          <p:cNvPr id="14341" name="文本框 14340"/>
          <p:cNvSpPr txBox="1"/>
          <p:nvPr/>
        </p:nvSpPr>
        <p:spPr>
          <a:xfrm>
            <a:off x="1517227" y="3576320"/>
            <a:ext cx="4443307" cy="703580"/>
          </a:xfrm>
          <a:prstGeom prst="rect">
            <a:avLst/>
          </a:prstGeom>
          <a:noFill/>
          <a:ln w="28575" cap="flat" cmpd="sng">
            <a:solidFill>
              <a:schemeClr val="accent2"/>
            </a:solidFill>
            <a:prstDash val="solid"/>
            <a:miter/>
            <a:headEnd type="none" w="med" len="med"/>
            <a:tailEnd type="none" w="med" len="med"/>
          </a:ln>
        </p:spPr>
        <p:txBody>
          <a:bodyPr anchor="t">
            <a:spAutoFit/>
          </a:bodyPr>
          <a:p>
            <a:pPr>
              <a:spcBef>
                <a:spcPct val="50000"/>
              </a:spcBef>
            </a:pPr>
            <a:r>
              <a:rPr lang="zh-CN" altLang="en-US" sz="3980" b="1" dirty="0">
                <a:solidFill>
                  <a:srgbClr val="0A090C"/>
                </a:solidFill>
                <a:latin typeface="Times New Roman" panose="02020603050405020304" pitchFamily="18" charset="0"/>
                <a:ea typeface="宋体" panose="02010600030101010101" pitchFamily="2" charset="-122"/>
              </a:rPr>
              <a:t>便觉是个自由的人</a:t>
            </a:r>
            <a:endParaRPr lang="zh-CN" altLang="en-US" sz="3980" b="1" dirty="0">
              <a:solidFill>
                <a:srgbClr val="0A090C"/>
              </a:solidFill>
              <a:latin typeface="Times New Roman" panose="02020603050405020304" pitchFamily="18" charset="0"/>
              <a:ea typeface="宋体" panose="02010600030101010101" pitchFamily="2" charset="-122"/>
            </a:endParaRPr>
          </a:p>
        </p:txBody>
      </p:sp>
      <p:sp>
        <p:nvSpPr>
          <p:cNvPr id="14342" name="文本框 14341"/>
          <p:cNvSpPr txBox="1"/>
          <p:nvPr/>
        </p:nvSpPr>
        <p:spPr>
          <a:xfrm>
            <a:off x="3142827" y="1733973"/>
            <a:ext cx="7044267" cy="703580"/>
          </a:xfrm>
          <a:prstGeom prst="rect">
            <a:avLst/>
          </a:prstGeom>
          <a:noFill/>
          <a:ln w="28575" cap="flat" cmpd="sng">
            <a:solidFill>
              <a:schemeClr val="accent2"/>
            </a:solidFill>
            <a:prstDash val="solid"/>
            <a:miter/>
            <a:headEnd type="none" w="med" len="med"/>
            <a:tailEnd type="none" w="med" len="med"/>
          </a:ln>
        </p:spPr>
        <p:txBody>
          <a:bodyPr anchor="t">
            <a:spAutoFit/>
            <a:scene3d>
              <a:camera prst="orthographicFront"/>
              <a:lightRig rig="threePt" dir="t"/>
            </a:scene3d>
          </a:bodyPr>
          <a:p>
            <a:pPr>
              <a:spcBef>
                <a:spcPct val="50000"/>
              </a:spcBef>
            </a:pPr>
            <a:r>
              <a:rPr lang="zh-CN" altLang="en-US" sz="3980" b="1" dirty="0">
                <a:ln/>
                <a:solidFill>
                  <a:srgbClr val="0A090C"/>
                </a:solidFill>
                <a:effectLst/>
                <a:latin typeface="Times New Roman" panose="02020603050405020304" pitchFamily="18" charset="0"/>
                <a:ea typeface="宋体" panose="02010600030101010101" pitchFamily="2" charset="-122"/>
              </a:rPr>
              <a:t>且受用这无边的荷香月色好了</a:t>
            </a:r>
            <a:endParaRPr lang="zh-CN" altLang="en-US" sz="3980" b="1" dirty="0">
              <a:ln/>
              <a:solidFill>
                <a:srgbClr val="0A090C"/>
              </a:solidFill>
              <a:effectLst/>
              <a:latin typeface="Times New Roman" panose="02020603050405020304" pitchFamily="18" charset="0"/>
              <a:ea typeface="宋体" panose="02010600030101010101" pitchFamily="2" charset="-122"/>
            </a:endParaRPr>
          </a:p>
        </p:txBody>
      </p:sp>
      <p:sp>
        <p:nvSpPr>
          <p:cNvPr id="14343" name="文本框 14342"/>
          <p:cNvSpPr txBox="1"/>
          <p:nvPr/>
        </p:nvSpPr>
        <p:spPr>
          <a:xfrm>
            <a:off x="7152640" y="3467947"/>
            <a:ext cx="4551680" cy="1315720"/>
          </a:xfrm>
          <a:prstGeom prst="rect">
            <a:avLst/>
          </a:prstGeom>
          <a:noFill/>
          <a:ln w="28575" cap="flat" cmpd="sng">
            <a:solidFill>
              <a:schemeClr val="accent2"/>
            </a:solidFill>
            <a:prstDash val="solid"/>
            <a:miter/>
            <a:headEnd type="none" w="med" len="med"/>
            <a:tailEnd type="none" w="med" len="med"/>
          </a:ln>
        </p:spPr>
        <p:txBody>
          <a:bodyPr anchor="t">
            <a:spAutoFit/>
          </a:bodyPr>
          <a:p>
            <a:pPr>
              <a:spcBef>
                <a:spcPct val="50000"/>
              </a:spcBef>
            </a:pPr>
            <a:r>
              <a:rPr lang="zh-CN" altLang="en-US" sz="3980" b="1" dirty="0">
                <a:solidFill>
                  <a:srgbClr val="0A090C"/>
                </a:solidFill>
                <a:latin typeface="Times New Roman" panose="02020603050405020304" pitchFamily="18" charset="0"/>
                <a:ea typeface="宋体" panose="02010600030101010101" pitchFamily="2" charset="-122"/>
              </a:rPr>
              <a:t>但热闹是他们的，我什么也没有</a:t>
            </a:r>
            <a:endParaRPr lang="zh-CN" altLang="en-US" sz="3980" b="1" dirty="0">
              <a:solidFill>
                <a:srgbClr val="0A090C"/>
              </a:solidFill>
              <a:latin typeface="Times New Roman" panose="02020603050405020304" pitchFamily="18" charset="0"/>
              <a:ea typeface="宋体" panose="02010600030101010101" pitchFamily="2" charset="-122"/>
            </a:endParaRPr>
          </a:p>
        </p:txBody>
      </p:sp>
      <p:sp>
        <p:nvSpPr>
          <p:cNvPr id="14344" name="文本框 14343"/>
          <p:cNvSpPr txBox="1"/>
          <p:nvPr/>
        </p:nvSpPr>
        <p:spPr>
          <a:xfrm>
            <a:off x="7152640" y="5617422"/>
            <a:ext cx="4551680" cy="1315720"/>
          </a:xfrm>
          <a:prstGeom prst="rect">
            <a:avLst/>
          </a:prstGeom>
          <a:noFill/>
          <a:ln w="28575" cap="flat" cmpd="sng">
            <a:solidFill>
              <a:schemeClr val="accent2"/>
            </a:solidFill>
            <a:prstDash val="solid"/>
            <a:miter/>
            <a:headEnd type="none" w="med" len="med"/>
            <a:tailEnd type="none" w="med" len="med"/>
          </a:ln>
        </p:spPr>
        <p:txBody>
          <a:bodyPr anchor="t">
            <a:spAutoFit/>
          </a:bodyPr>
          <a:p>
            <a:pPr>
              <a:spcBef>
                <a:spcPct val="50000"/>
              </a:spcBef>
            </a:pPr>
            <a:r>
              <a:rPr lang="zh-CN" altLang="en-US" sz="3980" b="1" dirty="0">
                <a:solidFill>
                  <a:srgbClr val="0A090C"/>
                </a:solidFill>
                <a:latin typeface="Times New Roman" panose="02020603050405020304" pitchFamily="18" charset="0"/>
                <a:ea typeface="宋体" panose="02010600030101010101" pitchFamily="2" charset="-122"/>
              </a:rPr>
              <a:t>可惜我们现在早已无福消受了</a:t>
            </a:r>
            <a:endParaRPr lang="zh-CN" altLang="en-US" sz="3980" b="1" dirty="0">
              <a:solidFill>
                <a:srgbClr val="0A090C"/>
              </a:solidFill>
              <a:latin typeface="Times New Roman" panose="02020603050405020304" pitchFamily="18" charset="0"/>
              <a:ea typeface="宋体" panose="02010600030101010101" pitchFamily="2" charset="-122"/>
            </a:endParaRPr>
          </a:p>
        </p:txBody>
      </p:sp>
      <p:sp>
        <p:nvSpPr>
          <p:cNvPr id="14345" name="文本框 14344"/>
          <p:cNvSpPr txBox="1"/>
          <p:nvPr/>
        </p:nvSpPr>
        <p:spPr>
          <a:xfrm>
            <a:off x="7080462" y="7571317"/>
            <a:ext cx="5418667" cy="703580"/>
          </a:xfrm>
          <a:prstGeom prst="rect">
            <a:avLst/>
          </a:prstGeom>
          <a:noFill/>
          <a:ln w="28575" cap="flat" cmpd="sng">
            <a:solidFill>
              <a:schemeClr val="accent2"/>
            </a:solidFill>
            <a:prstDash val="solid"/>
            <a:miter/>
            <a:headEnd type="none" w="med" len="med"/>
            <a:tailEnd type="none" w="med" len="med"/>
          </a:ln>
        </p:spPr>
        <p:txBody>
          <a:bodyPr anchor="t">
            <a:spAutoFit/>
          </a:bodyPr>
          <a:p>
            <a:pPr>
              <a:spcBef>
                <a:spcPct val="50000"/>
              </a:spcBef>
            </a:pPr>
            <a:r>
              <a:rPr lang="zh-CN" altLang="en-US" sz="3980" b="1" dirty="0">
                <a:solidFill>
                  <a:srgbClr val="0A090C"/>
                </a:solidFill>
                <a:latin typeface="Times New Roman" panose="02020603050405020304" pitchFamily="18" charset="0"/>
                <a:ea typeface="宋体" panose="02010600030101010101" pitchFamily="2" charset="-122"/>
              </a:rPr>
              <a:t>这令我到底惦着江南了</a:t>
            </a:r>
            <a:endParaRPr lang="zh-CN" altLang="en-US" sz="3980" b="1" dirty="0">
              <a:solidFill>
                <a:srgbClr val="0A090C"/>
              </a:solidFill>
              <a:latin typeface="Times New Roman" panose="02020603050405020304" pitchFamily="18" charset="0"/>
              <a:ea typeface="宋体" panose="02010600030101010101" pitchFamily="2" charset="-122"/>
            </a:endParaRPr>
          </a:p>
        </p:txBody>
      </p:sp>
      <p:graphicFrame>
        <p:nvGraphicFramePr>
          <p:cNvPr id="41993" name="对象 14345"/>
          <p:cNvGraphicFramePr/>
          <p:nvPr/>
        </p:nvGraphicFramePr>
        <p:xfrm>
          <a:off x="7568071" y="9349458"/>
          <a:ext cx="352213" cy="379307"/>
        </p:xfrm>
        <a:graphic>
          <a:graphicData uri="http://schemas.openxmlformats.org/presentationml/2006/ole">
            <mc:AlternateContent xmlns:mc="http://schemas.openxmlformats.org/markup-compatibility/2006">
              <mc:Choice xmlns:v="urn:schemas-microsoft-com:vml" Requires="v">
                <p:oleObj spid="_x0000_s3076" name="" r:id="rId1" imgW="2065655" imgH="1106170" progId="MSGraph.Chart.8">
                  <p:embed/>
                </p:oleObj>
              </mc:Choice>
              <mc:Fallback>
                <p:oleObj name="" r:id="rId1" imgW="2065655" imgH="1106170" progId="MSGraph.Chart.8">
                  <p:embed/>
                  <p:pic>
                    <p:nvPicPr>
                      <p:cNvPr id="0" name="图片 3075"/>
                      <p:cNvPicPr/>
                      <p:nvPr/>
                    </p:nvPicPr>
                    <p:blipFill>
                      <a:blip r:embed="rId2"/>
                      <a:stretch>
                        <a:fillRect/>
                      </a:stretch>
                    </p:blipFill>
                    <p:spPr>
                      <a:xfrm>
                        <a:off x="7568071" y="9349458"/>
                        <a:ext cx="352213" cy="379307"/>
                      </a:xfrm>
                      <a:prstGeom prst="rect">
                        <a:avLst/>
                      </a:prstGeom>
                      <a:noFill/>
                      <a:ln w="38100">
                        <a:noFill/>
                        <a:miter/>
                      </a:ln>
                    </p:spPr>
                  </p:pic>
                </p:oleObj>
              </mc:Fallback>
            </mc:AlternateContent>
          </a:graphicData>
        </a:graphic>
      </p:graphicFrame>
    </p:spTree>
  </p:cSld>
  <p:clrMapOvr>
    <a:masterClrMapping/>
  </p:clrMapOvr>
  <p:transition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339"/>
                                        </p:tgtEl>
                                        <p:attrNameLst>
                                          <p:attrName>style.visibility</p:attrName>
                                        </p:attrNameLst>
                                      </p:cBhvr>
                                      <p:to>
                                        <p:strVal val="visible"/>
                                      </p:to>
                                    </p:set>
                                    <p:anim calcmode="discrete" valueType="clr">
                                      <p:cBhvr override="childStyle">
                                        <p:cTn id="7" dur="500"/>
                                        <p:tgtEl>
                                          <p:spTgt spid="14339"/>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14339"/>
                                        </p:tgtEl>
                                        <p:attrNameLst>
                                          <p:attrName>fillcolor</p:attrName>
                                        </p:attrNameLst>
                                      </p:cBhvr>
                                      <p:tavLst>
                                        <p:tav tm="0">
                                          <p:val>
                                            <p:clrVal>
                                              <a:schemeClr val="accent2"/>
                                            </p:clrVal>
                                          </p:val>
                                        </p:tav>
                                        <p:tav tm="50000">
                                          <p:val>
                                            <p:clrVal>
                                              <a:schemeClr val="hlink"/>
                                            </p:clrVal>
                                          </p:val>
                                        </p:tav>
                                      </p:tavLst>
                                    </p:anim>
                                    <p:set>
                                      <p:cBhvr>
                                        <p:cTn id="9" dur="500"/>
                                        <p:tgtEl>
                                          <p:spTgt spid="14339"/>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14340"/>
                                        </p:tgtEl>
                                        <p:attrNameLst>
                                          <p:attrName>style.visibility</p:attrName>
                                        </p:attrNameLst>
                                      </p:cBhvr>
                                      <p:to>
                                        <p:strVal val="visible"/>
                                      </p:to>
                                    </p:set>
                                    <p:anim calcmode="discrete" valueType="clr">
                                      <p:cBhvr override="childStyle">
                                        <p:cTn id="14" dur="500"/>
                                        <p:tgtEl>
                                          <p:spTgt spid="14340"/>
                                        </p:tgtEl>
                                        <p:attrNameLst>
                                          <p:attrName>style.color</p:attrName>
                                        </p:attrNameLst>
                                      </p:cBhvr>
                                      <p:tavLst>
                                        <p:tav tm="0">
                                          <p:val>
                                            <p:clrVal>
                                              <a:schemeClr val="accent2"/>
                                            </p:clrVal>
                                          </p:val>
                                        </p:tav>
                                        <p:tav tm="50000">
                                          <p:val>
                                            <p:clrVal>
                                              <a:schemeClr val="hlink"/>
                                            </p:clrVal>
                                          </p:val>
                                        </p:tav>
                                      </p:tavLst>
                                    </p:anim>
                                    <p:anim calcmode="discrete" valueType="clr">
                                      <p:cBhvr>
                                        <p:cTn id="15" dur="500"/>
                                        <p:tgtEl>
                                          <p:spTgt spid="14340"/>
                                        </p:tgtEl>
                                        <p:attrNameLst>
                                          <p:attrName>fillcolor</p:attrName>
                                        </p:attrNameLst>
                                      </p:cBhvr>
                                      <p:tavLst>
                                        <p:tav tm="0">
                                          <p:val>
                                            <p:clrVal>
                                              <a:schemeClr val="accent2"/>
                                            </p:clrVal>
                                          </p:val>
                                        </p:tav>
                                        <p:tav tm="50000">
                                          <p:val>
                                            <p:clrVal>
                                              <a:schemeClr val="hlink"/>
                                            </p:clrVal>
                                          </p:val>
                                        </p:tav>
                                      </p:tavLst>
                                    </p:anim>
                                    <p:set>
                                      <p:cBhvr>
                                        <p:cTn id="16" dur="500"/>
                                        <p:tgtEl>
                                          <p:spTgt spid="14340"/>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14341"/>
                                        </p:tgtEl>
                                        <p:attrNameLst>
                                          <p:attrName>style.visibility</p:attrName>
                                        </p:attrNameLst>
                                      </p:cBhvr>
                                      <p:to>
                                        <p:strVal val="visible"/>
                                      </p:to>
                                    </p:set>
                                    <p:anim calcmode="discrete" valueType="clr">
                                      <p:cBhvr override="childStyle">
                                        <p:cTn id="21" dur="500"/>
                                        <p:tgtEl>
                                          <p:spTgt spid="14341"/>
                                        </p:tgtEl>
                                        <p:attrNameLst>
                                          <p:attrName>style.color</p:attrName>
                                        </p:attrNameLst>
                                      </p:cBhvr>
                                      <p:tavLst>
                                        <p:tav tm="0">
                                          <p:val>
                                            <p:clrVal>
                                              <a:schemeClr val="accent2"/>
                                            </p:clrVal>
                                          </p:val>
                                        </p:tav>
                                        <p:tav tm="50000">
                                          <p:val>
                                            <p:clrVal>
                                              <a:schemeClr val="hlink"/>
                                            </p:clrVal>
                                          </p:val>
                                        </p:tav>
                                      </p:tavLst>
                                    </p:anim>
                                    <p:anim calcmode="discrete" valueType="clr">
                                      <p:cBhvr>
                                        <p:cTn id="22" dur="500"/>
                                        <p:tgtEl>
                                          <p:spTgt spid="14341"/>
                                        </p:tgtEl>
                                        <p:attrNameLst>
                                          <p:attrName>fillcolor</p:attrName>
                                        </p:attrNameLst>
                                      </p:cBhvr>
                                      <p:tavLst>
                                        <p:tav tm="0">
                                          <p:val>
                                            <p:clrVal>
                                              <a:schemeClr val="accent2"/>
                                            </p:clrVal>
                                          </p:val>
                                        </p:tav>
                                        <p:tav tm="50000">
                                          <p:val>
                                            <p:clrVal>
                                              <a:schemeClr val="hlink"/>
                                            </p:clrVal>
                                          </p:val>
                                        </p:tav>
                                      </p:tavLst>
                                    </p:anim>
                                    <p:set>
                                      <p:cBhvr>
                                        <p:cTn id="23" dur="500"/>
                                        <p:tgtEl>
                                          <p:spTgt spid="14341"/>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14342"/>
                                        </p:tgtEl>
                                        <p:attrNameLst>
                                          <p:attrName>style.visibility</p:attrName>
                                        </p:attrNameLst>
                                      </p:cBhvr>
                                      <p:to>
                                        <p:strVal val="visible"/>
                                      </p:to>
                                    </p:set>
                                    <p:anim calcmode="discrete" valueType="clr">
                                      <p:cBhvr override="childStyle">
                                        <p:cTn id="28" dur="500"/>
                                        <p:tgtEl>
                                          <p:spTgt spid="14342"/>
                                        </p:tgtEl>
                                        <p:attrNameLst>
                                          <p:attrName>style.color</p:attrName>
                                        </p:attrNameLst>
                                      </p:cBhvr>
                                      <p:tavLst>
                                        <p:tav tm="0">
                                          <p:val>
                                            <p:clrVal>
                                              <a:schemeClr val="accent2"/>
                                            </p:clrVal>
                                          </p:val>
                                        </p:tav>
                                        <p:tav tm="50000">
                                          <p:val>
                                            <p:clrVal>
                                              <a:schemeClr val="hlink"/>
                                            </p:clrVal>
                                          </p:val>
                                        </p:tav>
                                      </p:tavLst>
                                    </p:anim>
                                    <p:anim calcmode="discrete" valueType="clr">
                                      <p:cBhvr>
                                        <p:cTn id="29" dur="500"/>
                                        <p:tgtEl>
                                          <p:spTgt spid="14342"/>
                                        </p:tgtEl>
                                        <p:attrNameLst>
                                          <p:attrName>fillcolor</p:attrName>
                                        </p:attrNameLst>
                                      </p:cBhvr>
                                      <p:tavLst>
                                        <p:tav tm="0">
                                          <p:val>
                                            <p:clrVal>
                                              <a:schemeClr val="accent2"/>
                                            </p:clrVal>
                                          </p:val>
                                        </p:tav>
                                        <p:tav tm="50000">
                                          <p:val>
                                            <p:clrVal>
                                              <a:schemeClr val="hlink"/>
                                            </p:clrVal>
                                          </p:val>
                                        </p:tav>
                                      </p:tavLst>
                                    </p:anim>
                                    <p:set>
                                      <p:cBhvr>
                                        <p:cTn id="30" dur="500"/>
                                        <p:tgtEl>
                                          <p:spTgt spid="14342"/>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grpId="0" nodeType="clickEffect">
                                  <p:stCondLst>
                                    <p:cond delay="0"/>
                                  </p:stCondLst>
                                  <p:iterate type="lt">
                                    <p:tmPct val="50000"/>
                                  </p:iterate>
                                  <p:childTnLst>
                                    <p:set>
                                      <p:cBhvr>
                                        <p:cTn id="34" dur="1" fill="hold">
                                          <p:stCondLst>
                                            <p:cond delay="0"/>
                                          </p:stCondLst>
                                        </p:cTn>
                                        <p:tgtEl>
                                          <p:spTgt spid="14343"/>
                                        </p:tgtEl>
                                        <p:attrNameLst>
                                          <p:attrName>style.visibility</p:attrName>
                                        </p:attrNameLst>
                                      </p:cBhvr>
                                      <p:to>
                                        <p:strVal val="visible"/>
                                      </p:to>
                                    </p:set>
                                    <p:anim calcmode="discrete" valueType="clr">
                                      <p:cBhvr override="childStyle">
                                        <p:cTn id="35" dur="500"/>
                                        <p:tgtEl>
                                          <p:spTgt spid="14343"/>
                                        </p:tgtEl>
                                        <p:attrNameLst>
                                          <p:attrName>style.color</p:attrName>
                                        </p:attrNameLst>
                                      </p:cBhvr>
                                      <p:tavLst>
                                        <p:tav tm="0">
                                          <p:val>
                                            <p:clrVal>
                                              <a:schemeClr val="accent2"/>
                                            </p:clrVal>
                                          </p:val>
                                        </p:tav>
                                        <p:tav tm="50000">
                                          <p:val>
                                            <p:clrVal>
                                              <a:schemeClr val="hlink"/>
                                            </p:clrVal>
                                          </p:val>
                                        </p:tav>
                                      </p:tavLst>
                                    </p:anim>
                                    <p:anim calcmode="discrete" valueType="clr">
                                      <p:cBhvr>
                                        <p:cTn id="36" dur="500"/>
                                        <p:tgtEl>
                                          <p:spTgt spid="14343"/>
                                        </p:tgtEl>
                                        <p:attrNameLst>
                                          <p:attrName>fillcolor</p:attrName>
                                        </p:attrNameLst>
                                      </p:cBhvr>
                                      <p:tavLst>
                                        <p:tav tm="0">
                                          <p:val>
                                            <p:clrVal>
                                              <a:schemeClr val="accent2"/>
                                            </p:clrVal>
                                          </p:val>
                                        </p:tav>
                                        <p:tav tm="50000">
                                          <p:val>
                                            <p:clrVal>
                                              <a:schemeClr val="hlink"/>
                                            </p:clrVal>
                                          </p:val>
                                        </p:tav>
                                      </p:tavLst>
                                    </p:anim>
                                    <p:set>
                                      <p:cBhvr>
                                        <p:cTn id="37" dur="500"/>
                                        <p:tgtEl>
                                          <p:spTgt spid="14343"/>
                                        </p:tgtEl>
                                        <p:attrNameLst>
                                          <p:attrName>fill.type</p:attrName>
                                        </p:attrNameLst>
                                      </p:cBhvr>
                                      <p:to>
                                        <p:strVal val="solid"/>
                                      </p:to>
                                    </p:set>
                                  </p:childTnLst>
                                </p:cTn>
                              </p:par>
                            </p:childTnLst>
                          </p:cTn>
                        </p:par>
                      </p:childTnLst>
                    </p:cTn>
                  </p:par>
                  <p:par>
                    <p:cTn id="38" fill="hold">
                      <p:stCondLst>
                        <p:cond delay="indefinite"/>
                      </p:stCondLst>
                      <p:childTnLst>
                        <p:par>
                          <p:cTn id="39" fill="hold">
                            <p:stCondLst>
                              <p:cond delay="0"/>
                            </p:stCondLst>
                            <p:childTnLst>
                              <p:par>
                                <p:cTn id="40" presetID="27" presetClass="entr" presetSubtype="0" fill="hold" grpId="0" nodeType="clickEffect">
                                  <p:stCondLst>
                                    <p:cond delay="0"/>
                                  </p:stCondLst>
                                  <p:iterate type="lt">
                                    <p:tmPct val="50000"/>
                                  </p:iterate>
                                  <p:childTnLst>
                                    <p:set>
                                      <p:cBhvr>
                                        <p:cTn id="41" dur="1" fill="hold">
                                          <p:stCondLst>
                                            <p:cond delay="0"/>
                                          </p:stCondLst>
                                        </p:cTn>
                                        <p:tgtEl>
                                          <p:spTgt spid="14344"/>
                                        </p:tgtEl>
                                        <p:attrNameLst>
                                          <p:attrName>style.visibility</p:attrName>
                                        </p:attrNameLst>
                                      </p:cBhvr>
                                      <p:to>
                                        <p:strVal val="visible"/>
                                      </p:to>
                                    </p:set>
                                    <p:anim calcmode="discrete" valueType="clr">
                                      <p:cBhvr override="childStyle">
                                        <p:cTn id="42" dur="500"/>
                                        <p:tgtEl>
                                          <p:spTgt spid="14344"/>
                                        </p:tgtEl>
                                        <p:attrNameLst>
                                          <p:attrName>style.color</p:attrName>
                                        </p:attrNameLst>
                                      </p:cBhvr>
                                      <p:tavLst>
                                        <p:tav tm="0">
                                          <p:val>
                                            <p:clrVal>
                                              <a:schemeClr val="accent2"/>
                                            </p:clrVal>
                                          </p:val>
                                        </p:tav>
                                        <p:tav tm="50000">
                                          <p:val>
                                            <p:clrVal>
                                              <a:schemeClr val="hlink"/>
                                            </p:clrVal>
                                          </p:val>
                                        </p:tav>
                                      </p:tavLst>
                                    </p:anim>
                                    <p:anim calcmode="discrete" valueType="clr">
                                      <p:cBhvr>
                                        <p:cTn id="43" dur="500"/>
                                        <p:tgtEl>
                                          <p:spTgt spid="14344"/>
                                        </p:tgtEl>
                                        <p:attrNameLst>
                                          <p:attrName>fillcolor</p:attrName>
                                        </p:attrNameLst>
                                      </p:cBhvr>
                                      <p:tavLst>
                                        <p:tav tm="0">
                                          <p:val>
                                            <p:clrVal>
                                              <a:schemeClr val="accent2"/>
                                            </p:clrVal>
                                          </p:val>
                                        </p:tav>
                                        <p:tav tm="50000">
                                          <p:val>
                                            <p:clrVal>
                                              <a:schemeClr val="hlink"/>
                                            </p:clrVal>
                                          </p:val>
                                        </p:tav>
                                      </p:tavLst>
                                    </p:anim>
                                    <p:set>
                                      <p:cBhvr>
                                        <p:cTn id="44" dur="500"/>
                                        <p:tgtEl>
                                          <p:spTgt spid="14344"/>
                                        </p:tgtEl>
                                        <p:attrNameLst>
                                          <p:attrName>fill.type</p:attrName>
                                        </p:attrNameLst>
                                      </p:cBhvr>
                                      <p:to>
                                        <p:strVal val="solid"/>
                                      </p:to>
                                    </p:set>
                                  </p:childTnLst>
                                </p:cTn>
                              </p:par>
                            </p:childTnLst>
                          </p:cTn>
                        </p:par>
                      </p:childTnLst>
                    </p:cTn>
                  </p:par>
                  <p:par>
                    <p:cTn id="45" fill="hold">
                      <p:stCondLst>
                        <p:cond delay="indefinite"/>
                      </p:stCondLst>
                      <p:childTnLst>
                        <p:par>
                          <p:cTn id="46" fill="hold">
                            <p:stCondLst>
                              <p:cond delay="0"/>
                            </p:stCondLst>
                            <p:childTnLst>
                              <p:par>
                                <p:cTn id="47" presetID="27" presetClass="entr" presetSubtype="0" fill="hold" grpId="0" nodeType="clickEffect">
                                  <p:stCondLst>
                                    <p:cond delay="0"/>
                                  </p:stCondLst>
                                  <p:iterate type="lt">
                                    <p:tmPct val="50000"/>
                                  </p:iterate>
                                  <p:childTnLst>
                                    <p:set>
                                      <p:cBhvr>
                                        <p:cTn id="48" dur="1" fill="hold">
                                          <p:stCondLst>
                                            <p:cond delay="0"/>
                                          </p:stCondLst>
                                        </p:cTn>
                                        <p:tgtEl>
                                          <p:spTgt spid="14345"/>
                                        </p:tgtEl>
                                        <p:attrNameLst>
                                          <p:attrName>style.visibility</p:attrName>
                                        </p:attrNameLst>
                                      </p:cBhvr>
                                      <p:to>
                                        <p:strVal val="visible"/>
                                      </p:to>
                                    </p:set>
                                    <p:anim calcmode="discrete" valueType="clr">
                                      <p:cBhvr override="childStyle">
                                        <p:cTn id="49" dur="500"/>
                                        <p:tgtEl>
                                          <p:spTgt spid="14345"/>
                                        </p:tgtEl>
                                        <p:attrNameLst>
                                          <p:attrName>style.color</p:attrName>
                                        </p:attrNameLst>
                                      </p:cBhvr>
                                      <p:tavLst>
                                        <p:tav tm="0">
                                          <p:val>
                                            <p:clrVal>
                                              <a:schemeClr val="accent2"/>
                                            </p:clrVal>
                                          </p:val>
                                        </p:tav>
                                        <p:tav tm="50000">
                                          <p:val>
                                            <p:clrVal>
                                              <a:schemeClr val="hlink"/>
                                            </p:clrVal>
                                          </p:val>
                                        </p:tav>
                                      </p:tavLst>
                                    </p:anim>
                                    <p:anim calcmode="discrete" valueType="clr">
                                      <p:cBhvr>
                                        <p:cTn id="50" dur="500"/>
                                        <p:tgtEl>
                                          <p:spTgt spid="14345"/>
                                        </p:tgtEl>
                                        <p:attrNameLst>
                                          <p:attrName>fillcolor</p:attrName>
                                        </p:attrNameLst>
                                      </p:cBhvr>
                                      <p:tavLst>
                                        <p:tav tm="0">
                                          <p:val>
                                            <p:clrVal>
                                              <a:schemeClr val="accent2"/>
                                            </p:clrVal>
                                          </p:val>
                                        </p:tav>
                                        <p:tav tm="50000">
                                          <p:val>
                                            <p:clrVal>
                                              <a:schemeClr val="hlink"/>
                                            </p:clrVal>
                                          </p:val>
                                        </p:tav>
                                      </p:tavLst>
                                    </p:anim>
                                    <p:set>
                                      <p:cBhvr>
                                        <p:cTn id="51" dur="500"/>
                                        <p:tgtEl>
                                          <p:spTgt spid="1434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bldLvl="0" animBg="1"/>
      <p:bldP spid="14340" grpId="0" bldLvl="0" animBg="1"/>
      <p:bldP spid="14341" grpId="0" bldLvl="0" animBg="1"/>
      <p:bldP spid="14342" grpId="0" bldLvl="0" animBg="1"/>
      <p:bldP spid="14343" grpId="0" bldLvl="0" animBg="1"/>
      <p:bldP spid="14344" grpId="0" bldLvl="0" animBg="1"/>
      <p:bldP spid="14345"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3009" name="图片 15361" descr="图片5"/>
          <p:cNvPicPr>
            <a:picLocks noChangeAspect="1"/>
          </p:cNvPicPr>
          <p:nvPr/>
        </p:nvPicPr>
        <p:blipFill>
          <a:blip r:embed="rId1"/>
          <a:stretch>
            <a:fillRect/>
          </a:stretch>
        </p:blipFill>
        <p:spPr>
          <a:xfrm>
            <a:off x="-33866" y="0"/>
            <a:ext cx="13038666" cy="9787467"/>
          </a:xfrm>
          <a:prstGeom prst="rect">
            <a:avLst/>
          </a:prstGeom>
          <a:noFill/>
          <a:ln w="9525">
            <a:noFill/>
          </a:ln>
        </p:spPr>
      </p:pic>
      <p:sp>
        <p:nvSpPr>
          <p:cNvPr id="43010" name="文本框 15362"/>
          <p:cNvSpPr txBox="1"/>
          <p:nvPr/>
        </p:nvSpPr>
        <p:spPr>
          <a:xfrm>
            <a:off x="6502400" y="3251200"/>
            <a:ext cx="2926080" cy="878840"/>
          </a:xfrm>
          <a:prstGeom prst="rect">
            <a:avLst/>
          </a:prstGeom>
          <a:noFill/>
          <a:ln w="9525">
            <a:noFill/>
          </a:ln>
        </p:spPr>
        <p:txBody>
          <a:bodyPr anchor="t">
            <a:spAutoFit/>
          </a:bodyPr>
          <a:p>
            <a:pPr>
              <a:spcBef>
                <a:spcPct val="50000"/>
              </a:spcBef>
            </a:pPr>
            <a:endParaRPr lang="zh-CN" altLang="en-US" sz="5120" dirty="0">
              <a:solidFill>
                <a:srgbClr val="D6C082"/>
              </a:solidFill>
              <a:latin typeface="Times New Roman" panose="02020603050405020304" pitchFamily="18" charset="0"/>
              <a:ea typeface="楷体_GB2312" pitchFamily="49" charset="-122"/>
            </a:endParaRPr>
          </a:p>
        </p:txBody>
      </p:sp>
      <p:sp>
        <p:nvSpPr>
          <p:cNvPr id="43011" name="矩形 15363"/>
          <p:cNvSpPr/>
          <p:nvPr/>
        </p:nvSpPr>
        <p:spPr>
          <a:xfrm>
            <a:off x="6586784" y="3142827"/>
            <a:ext cx="309880" cy="1666240"/>
          </a:xfrm>
          <a:prstGeom prst="rect">
            <a:avLst/>
          </a:prstGeom>
          <a:noFill/>
          <a:ln w="9525">
            <a:noFill/>
          </a:ln>
        </p:spPr>
        <p:txBody>
          <a:bodyPr wrap="none" anchor="t">
            <a:spAutoFit/>
          </a:bodyPr>
          <a:p>
            <a:br>
              <a:rPr lang="en-US" altLang="zh-CN" sz="5120" dirty="0">
                <a:solidFill>
                  <a:srgbClr val="D6C082"/>
                </a:solidFill>
                <a:latin typeface="Times New Roman" panose="02020603050405020304" pitchFamily="18" charset="0"/>
                <a:ea typeface="楷体_GB2312" pitchFamily="49" charset="-122"/>
              </a:rPr>
            </a:br>
            <a:endParaRPr lang="en-US" altLang="zh-CN" sz="5120" dirty="0">
              <a:solidFill>
                <a:srgbClr val="D6C082"/>
              </a:solidFill>
              <a:latin typeface="Times New Roman" panose="02020603050405020304" pitchFamily="18" charset="0"/>
              <a:ea typeface="楷体_GB2312" pitchFamily="49" charset="-122"/>
            </a:endParaRPr>
          </a:p>
        </p:txBody>
      </p:sp>
      <p:sp>
        <p:nvSpPr>
          <p:cNvPr id="43012" name="文本框 15364"/>
          <p:cNvSpPr txBox="1"/>
          <p:nvPr/>
        </p:nvSpPr>
        <p:spPr>
          <a:xfrm>
            <a:off x="-33655" y="325120"/>
            <a:ext cx="5202555" cy="703580"/>
          </a:xfrm>
          <a:prstGeom prst="rect">
            <a:avLst/>
          </a:prstGeom>
          <a:noFill/>
          <a:ln w="9525">
            <a:noFill/>
          </a:ln>
        </p:spPr>
        <p:txBody>
          <a:bodyPr wrap="square" anchor="t">
            <a:spAutoFit/>
          </a:bodyPr>
          <a:p>
            <a:pPr>
              <a:spcBef>
                <a:spcPct val="50000"/>
              </a:spcBef>
            </a:pPr>
            <a:r>
              <a:rPr lang="zh-CN" altLang="en-US" sz="3980" dirty="0">
                <a:solidFill>
                  <a:srgbClr val="FFFF00"/>
                </a:solidFill>
                <a:latin typeface="Times New Roman" panose="02020603050405020304" pitchFamily="18" charset="0"/>
                <a:ea typeface="宋体" panose="02010600030101010101" pitchFamily="2" charset="-122"/>
              </a:rPr>
              <a:t>明线：游踪</a:t>
            </a:r>
            <a:r>
              <a:rPr lang="en-US" altLang="zh-CN" sz="3980" dirty="0">
                <a:solidFill>
                  <a:srgbClr val="FFFF00"/>
                </a:solidFill>
                <a:latin typeface="Times New Roman" panose="02020603050405020304" pitchFamily="18" charset="0"/>
                <a:ea typeface="宋体" panose="02010600030101010101" pitchFamily="2" charset="-122"/>
              </a:rPr>
              <a:t>(</a:t>
            </a:r>
            <a:r>
              <a:rPr lang="zh-CN" altLang="en-US" sz="3980" dirty="0">
                <a:solidFill>
                  <a:srgbClr val="FFFF00"/>
                </a:solidFill>
                <a:latin typeface="Times New Roman" panose="02020603050405020304" pitchFamily="18" charset="0"/>
                <a:ea typeface="宋体" panose="02010600030101010101" pitchFamily="2" charset="-122"/>
              </a:rPr>
              <a:t>外结构）</a:t>
            </a:r>
            <a:endParaRPr lang="zh-CN" altLang="en-US" sz="3980" dirty="0">
              <a:solidFill>
                <a:srgbClr val="FFFF00"/>
              </a:solidFill>
              <a:latin typeface="Times New Roman" panose="02020603050405020304" pitchFamily="18" charset="0"/>
              <a:ea typeface="宋体" panose="02010600030101010101" pitchFamily="2" charset="-122"/>
            </a:endParaRPr>
          </a:p>
        </p:txBody>
      </p:sp>
      <p:sp>
        <p:nvSpPr>
          <p:cNvPr id="15366" name="文本框 15365"/>
          <p:cNvSpPr txBox="1"/>
          <p:nvPr/>
        </p:nvSpPr>
        <p:spPr>
          <a:xfrm>
            <a:off x="-154305" y="1511300"/>
            <a:ext cx="5761990" cy="703580"/>
          </a:xfrm>
          <a:prstGeom prst="rect">
            <a:avLst/>
          </a:prstGeom>
          <a:noFill/>
          <a:ln w="9525">
            <a:noFill/>
          </a:ln>
        </p:spPr>
        <p:txBody>
          <a:bodyPr wrap="square" anchor="t">
            <a:spAutoFit/>
          </a:bodyPr>
          <a:p>
            <a:pPr>
              <a:spcBef>
                <a:spcPct val="50000"/>
              </a:spcBef>
            </a:pPr>
            <a:r>
              <a:rPr lang="zh-CN" altLang="en-US" sz="3980" dirty="0">
                <a:solidFill>
                  <a:srgbClr val="FFFF00"/>
                </a:solidFill>
                <a:latin typeface="Times New Roman" panose="02020603050405020304" pitchFamily="18" charset="0"/>
                <a:ea typeface="宋体" panose="02010600030101010101" pitchFamily="2" charset="-122"/>
              </a:rPr>
              <a:t>暗线：情感（内结构）</a:t>
            </a:r>
            <a:endParaRPr lang="zh-CN" altLang="en-US" sz="3980" dirty="0">
              <a:solidFill>
                <a:srgbClr val="FFFF00"/>
              </a:solidFill>
              <a:latin typeface="Times New Roman" panose="02020603050405020304" pitchFamily="18" charset="0"/>
              <a:ea typeface="宋体" panose="02010600030101010101" pitchFamily="2" charset="-122"/>
            </a:endParaRPr>
          </a:p>
        </p:txBody>
      </p:sp>
      <p:sp>
        <p:nvSpPr>
          <p:cNvPr id="43014" name="文本框 15366"/>
          <p:cNvSpPr txBox="1"/>
          <p:nvPr/>
        </p:nvSpPr>
        <p:spPr>
          <a:xfrm>
            <a:off x="6911058" y="0"/>
            <a:ext cx="2059093" cy="703580"/>
          </a:xfrm>
          <a:prstGeom prst="rect">
            <a:avLst/>
          </a:prstGeom>
          <a:noFill/>
          <a:ln w="9525">
            <a:noFill/>
          </a:ln>
        </p:spPr>
        <p:txBody>
          <a:bodyPr anchor="t">
            <a:spAutoFit/>
          </a:bodyPr>
          <a:p>
            <a:pPr>
              <a:spcBef>
                <a:spcPct val="50000"/>
              </a:spcBef>
            </a:pPr>
            <a:r>
              <a:rPr lang="zh-CN" altLang="en-US" sz="3980" b="1" dirty="0">
                <a:solidFill>
                  <a:srgbClr val="FFFF00"/>
                </a:solidFill>
                <a:latin typeface="Times New Roman" panose="02020603050405020304" pitchFamily="18" charset="0"/>
                <a:ea typeface="宋体" panose="02010600030101010101" pitchFamily="2" charset="-122"/>
              </a:rPr>
              <a:t>出家门</a:t>
            </a:r>
            <a:endParaRPr lang="zh-CN" altLang="en-US" sz="3980" b="1" dirty="0">
              <a:solidFill>
                <a:srgbClr val="FFFF00"/>
              </a:solidFill>
              <a:latin typeface="Times New Roman" panose="02020603050405020304" pitchFamily="18" charset="0"/>
              <a:ea typeface="宋体" panose="02010600030101010101" pitchFamily="2" charset="-122"/>
            </a:endParaRPr>
          </a:p>
        </p:txBody>
      </p:sp>
      <p:sp>
        <p:nvSpPr>
          <p:cNvPr id="43015" name="任意多边形 15367"/>
          <p:cNvSpPr/>
          <p:nvPr/>
        </p:nvSpPr>
        <p:spPr>
          <a:xfrm>
            <a:off x="4147538" y="781191"/>
            <a:ext cx="7911253" cy="7802880"/>
          </a:xfrm>
          <a:custGeom>
            <a:avLst/>
            <a:gdLst/>
            <a:ahLst/>
            <a:cxnLst>
              <a:cxn ang="90">
                <a:pos x="14837" y="20816"/>
              </a:cxn>
              <a:cxn ang="270">
                <a:pos x="8799" y="363"/>
              </a:cxn>
              <a:cxn ang="90">
                <a:pos x="14707" y="20495"/>
              </a:cxn>
              <a:cxn ang="270">
                <a:pos x="3436" y="-515"/>
              </a:cxn>
              <a:cxn ang="270">
                <a:pos x="7412" y="326"/>
              </a:cxn>
              <a:cxn ang="270">
                <a:pos x="6571" y="4301"/>
              </a:cxn>
            </a:cxnLst>
            <a:pathLst>
              <a:path w="21600" h="21600">
                <a:moveTo>
                  <a:pt x="5098" y="2038"/>
                </a:moveTo>
                <a:cubicBezTo>
                  <a:pt x="2236" y="3902"/>
                  <a:pt x="346" y="7130"/>
                  <a:pt x="346" y="10799"/>
                </a:cubicBezTo>
                <a:cubicBezTo>
                  <a:pt x="346" y="16572"/>
                  <a:pt x="5026" y="21252"/>
                  <a:pt x="10799" y="21252"/>
                </a:cubicBezTo>
                <a:cubicBezTo>
                  <a:pt x="16572" y="21252"/>
                  <a:pt x="21252" y="16572"/>
                  <a:pt x="21252" y="10799"/>
                </a:cubicBezTo>
                <a:cubicBezTo>
                  <a:pt x="21252" y="5026"/>
                  <a:pt x="16572" y="346"/>
                  <a:pt x="10799" y="346"/>
                </a:cubicBezTo>
                <a:cubicBezTo>
                  <a:pt x="10124" y="346"/>
                  <a:pt x="9465" y="410"/>
                  <a:pt x="8826" y="532"/>
                </a:cubicBezTo>
                <a:lnTo>
                  <a:pt x="8766" y="193"/>
                </a:lnTo>
                <a:cubicBezTo>
                  <a:pt x="9423" y="66"/>
                  <a:pt x="10103" y="0"/>
                  <a:pt x="10799" y="0"/>
                </a:cubicBezTo>
                <a:cubicBezTo>
                  <a:pt x="16764" y="0"/>
                  <a:pt x="21599" y="4835"/>
                  <a:pt x="21599" y="10800"/>
                </a:cubicBezTo>
                <a:cubicBezTo>
                  <a:pt x="21599" y="16765"/>
                  <a:pt x="16764" y="21600"/>
                  <a:pt x="10799" y="21600"/>
                </a:cubicBezTo>
                <a:cubicBezTo>
                  <a:pt x="4834" y="21600"/>
                  <a:pt x="-1" y="16765"/>
                  <a:pt x="-1" y="10800"/>
                </a:cubicBezTo>
                <a:cubicBezTo>
                  <a:pt x="-1" y="7009"/>
                  <a:pt x="1952" y="3674"/>
                  <a:pt x="4907" y="1747"/>
                </a:cubicBezTo>
                <a:lnTo>
                  <a:pt x="3436" y="-515"/>
                </a:lnTo>
                <a:lnTo>
                  <a:pt x="7412" y="326"/>
                </a:lnTo>
                <a:lnTo>
                  <a:pt x="6571" y="4301"/>
                </a:lnTo>
                <a:lnTo>
                  <a:pt x="5098" y="2038"/>
                </a:lnTo>
                <a:close/>
              </a:path>
            </a:pathLst>
          </a:custGeom>
          <a:solidFill>
            <a:schemeClr val="accent1"/>
          </a:solidFill>
          <a:ln w="9525" cap="flat" cmpd="sng">
            <a:solidFill>
              <a:srgbClr val="FF0000"/>
            </a:solidFill>
            <a:prstDash val="solid"/>
            <a:miter/>
            <a:headEnd type="none" w="med" len="med"/>
            <a:tailEnd type="none" w="med" len="med"/>
          </a:ln>
        </p:spPr>
        <p:txBody>
          <a:bodyPr/>
          <a:p>
            <a:endParaRPr lang="zh-CN" altLang="en-US" sz="5120"/>
          </a:p>
        </p:txBody>
      </p:sp>
      <p:sp>
        <p:nvSpPr>
          <p:cNvPr id="15369" name="任意多边形 15368"/>
          <p:cNvSpPr/>
          <p:nvPr/>
        </p:nvSpPr>
        <p:spPr>
          <a:xfrm>
            <a:off x="5960533" y="3034453"/>
            <a:ext cx="4551680" cy="4334933"/>
          </a:xfrm>
          <a:custGeom>
            <a:avLst/>
            <a:gdLst/>
            <a:ahLst/>
            <a:cxnLst>
              <a:cxn ang="90">
                <a:pos x="16933" y="19689"/>
              </a:cxn>
              <a:cxn ang="270">
                <a:pos x="6769" y="1111"/>
              </a:cxn>
              <a:cxn ang="90">
                <a:pos x="16585" y="19184"/>
              </a:cxn>
              <a:cxn ang="180">
                <a:pos x="988" y="1527"/>
              </a:cxn>
              <a:cxn ang="270">
                <a:pos x="5238" y="1407"/>
              </a:cxn>
              <a:cxn ang="180">
                <a:pos x="5358" y="5657"/>
              </a:cxn>
            </a:cxnLst>
            <a:pathLst>
              <a:path w="21600" h="21600">
                <a:moveTo>
                  <a:pt x="3396" y="3803"/>
                </a:moveTo>
                <a:cubicBezTo>
                  <a:pt x="1671" y="5628"/>
                  <a:pt x="613" y="8090"/>
                  <a:pt x="613" y="10800"/>
                </a:cubicBezTo>
                <a:cubicBezTo>
                  <a:pt x="613" y="16426"/>
                  <a:pt x="5174" y="20987"/>
                  <a:pt x="10800" y="20987"/>
                </a:cubicBezTo>
                <a:cubicBezTo>
                  <a:pt x="16426" y="20987"/>
                  <a:pt x="20987" y="16426"/>
                  <a:pt x="20987" y="10800"/>
                </a:cubicBezTo>
                <a:cubicBezTo>
                  <a:pt x="20987" y="5174"/>
                  <a:pt x="16426" y="613"/>
                  <a:pt x="10800" y="613"/>
                </a:cubicBezTo>
                <a:cubicBezTo>
                  <a:pt x="9412" y="613"/>
                  <a:pt x="8089" y="890"/>
                  <a:pt x="6884" y="1393"/>
                </a:cubicBezTo>
                <a:lnTo>
                  <a:pt x="6651" y="828"/>
                </a:lnTo>
                <a:cubicBezTo>
                  <a:pt x="7926" y="294"/>
                  <a:pt x="9328" y="0"/>
                  <a:pt x="10799" y="0"/>
                </a:cubicBezTo>
                <a:cubicBezTo>
                  <a:pt x="16764" y="0"/>
                  <a:pt x="21599" y="4835"/>
                  <a:pt x="21599" y="10800"/>
                </a:cubicBezTo>
                <a:cubicBezTo>
                  <a:pt x="21599" y="16765"/>
                  <a:pt x="16764" y="21600"/>
                  <a:pt x="10799" y="21600"/>
                </a:cubicBezTo>
                <a:cubicBezTo>
                  <a:pt x="4834" y="21600"/>
                  <a:pt x="-1" y="16765"/>
                  <a:pt x="-1" y="10800"/>
                </a:cubicBezTo>
                <a:cubicBezTo>
                  <a:pt x="-1" y="7927"/>
                  <a:pt x="1120" y="5317"/>
                  <a:pt x="2950" y="3382"/>
                </a:cubicBezTo>
                <a:lnTo>
                  <a:pt x="988" y="1527"/>
                </a:lnTo>
                <a:lnTo>
                  <a:pt x="5238" y="1407"/>
                </a:lnTo>
                <a:lnTo>
                  <a:pt x="5358" y="5657"/>
                </a:lnTo>
                <a:lnTo>
                  <a:pt x="3396" y="3803"/>
                </a:lnTo>
                <a:close/>
              </a:path>
            </a:pathLst>
          </a:custGeom>
          <a:solidFill>
            <a:schemeClr val="accent1"/>
          </a:solidFill>
          <a:ln w="9525" cap="flat" cmpd="sng">
            <a:solidFill>
              <a:srgbClr val="FF0000"/>
            </a:solidFill>
            <a:prstDash val="solid"/>
            <a:miter/>
            <a:headEnd type="none" w="med" len="med"/>
            <a:tailEnd type="none" w="med" len="med"/>
          </a:ln>
        </p:spPr>
        <p:txBody>
          <a:bodyPr/>
          <a:p>
            <a:endParaRPr lang="zh-CN" altLang="en-US" sz="5120"/>
          </a:p>
        </p:txBody>
      </p:sp>
      <p:sp>
        <p:nvSpPr>
          <p:cNvPr id="43017" name="文本框 15369"/>
          <p:cNvSpPr txBox="1"/>
          <p:nvPr/>
        </p:nvSpPr>
        <p:spPr>
          <a:xfrm>
            <a:off x="12209780" y="4226560"/>
            <a:ext cx="795020" cy="2275840"/>
          </a:xfrm>
          <a:prstGeom prst="rect">
            <a:avLst/>
          </a:prstGeom>
          <a:noFill/>
          <a:ln w="9525">
            <a:noFill/>
          </a:ln>
        </p:spPr>
        <p:txBody>
          <a:bodyPr vert="eaVert" anchor="t">
            <a:spAutoFit/>
          </a:bodyPr>
          <a:p>
            <a:pPr>
              <a:spcBef>
                <a:spcPct val="50000"/>
              </a:spcBef>
            </a:pPr>
            <a:r>
              <a:rPr lang="zh-CN" altLang="en-US" sz="3980" b="1" dirty="0">
                <a:solidFill>
                  <a:srgbClr val="FFFF00"/>
                </a:solidFill>
                <a:latin typeface="Times New Roman" panose="02020603050405020304" pitchFamily="18" charset="0"/>
                <a:ea typeface="宋体" panose="02010600030101010101" pitchFamily="2" charset="-122"/>
              </a:rPr>
              <a:t>踱小路</a:t>
            </a:r>
            <a:endParaRPr lang="zh-CN" altLang="en-US" sz="3980" b="1" dirty="0">
              <a:solidFill>
                <a:srgbClr val="FFFF00"/>
              </a:solidFill>
              <a:latin typeface="Times New Roman" panose="02020603050405020304" pitchFamily="18" charset="0"/>
              <a:ea typeface="宋体" panose="02010600030101010101" pitchFamily="2" charset="-122"/>
            </a:endParaRPr>
          </a:p>
        </p:txBody>
      </p:sp>
      <p:sp>
        <p:nvSpPr>
          <p:cNvPr id="15371" name="文本框 15370"/>
          <p:cNvSpPr txBox="1"/>
          <p:nvPr/>
        </p:nvSpPr>
        <p:spPr>
          <a:xfrm>
            <a:off x="6400801" y="8462151"/>
            <a:ext cx="2560320" cy="966470"/>
          </a:xfrm>
          <a:prstGeom prst="rect">
            <a:avLst/>
          </a:prstGeom>
          <a:noFill/>
          <a:ln w="12700" cap="flat" cmpd="sng">
            <a:solidFill>
              <a:srgbClr val="FFFF00"/>
            </a:solidFill>
            <a:prstDash val="solid"/>
            <a:miter/>
            <a:headEnd type="none" w="med" len="med"/>
            <a:tailEnd type="none" w="med" len="med"/>
          </a:ln>
        </p:spPr>
        <p:txBody>
          <a:bodyPr>
            <a:spAutoFit/>
          </a:bodyPr>
          <a:p>
            <a:pPr>
              <a:spcBef>
                <a:spcPct val="50000"/>
              </a:spcBef>
            </a:pPr>
            <a:r>
              <a:rPr lang="zh-CN" altLang="en-US" sz="5690" b="1" noProof="1" dirty="0">
                <a:solidFill>
                  <a:srgbClr val="FF0000"/>
                </a:solidFill>
                <a:effectLst>
                  <a:outerShdw blurRad="38100" dist="38100" dir="2700000">
                    <a:srgbClr val="C0C0C0"/>
                  </a:outerShdw>
                </a:effectLst>
                <a:latin typeface="Times New Roman" panose="02020603050405020304" pitchFamily="18" charset="0"/>
                <a:ea typeface="宋体" panose="02010600030101010101" pitchFamily="2" charset="-122"/>
                <a:cs typeface="+mn-ea"/>
              </a:rPr>
              <a:t>观荷塘</a:t>
            </a:r>
            <a:endParaRPr lang="zh-CN" altLang="en-US" sz="5690" b="1" noProof="1" dirty="0">
              <a:solidFill>
                <a:srgbClr val="FF0000"/>
              </a:solidFill>
              <a:effectLst>
                <a:outerShdw blurRad="38100" dist="38100" dir="2700000">
                  <a:srgbClr val="C0C0C0"/>
                </a:outerShdw>
              </a:effectLst>
              <a:latin typeface="Times New Roman" panose="02020603050405020304" pitchFamily="18" charset="0"/>
              <a:ea typeface="宋体" panose="02010600030101010101" pitchFamily="2" charset="-122"/>
            </a:endParaRPr>
          </a:p>
        </p:txBody>
      </p:sp>
      <p:sp>
        <p:nvSpPr>
          <p:cNvPr id="43019" name="文本框 15371"/>
          <p:cNvSpPr txBox="1"/>
          <p:nvPr/>
        </p:nvSpPr>
        <p:spPr>
          <a:xfrm>
            <a:off x="3108678" y="4118187"/>
            <a:ext cx="795020" cy="1950720"/>
          </a:xfrm>
          <a:prstGeom prst="rect">
            <a:avLst/>
          </a:prstGeom>
          <a:noFill/>
          <a:ln w="9525">
            <a:noFill/>
          </a:ln>
        </p:spPr>
        <p:txBody>
          <a:bodyPr vert="eaVert" anchor="t">
            <a:spAutoFit/>
          </a:bodyPr>
          <a:p>
            <a:pPr>
              <a:spcBef>
                <a:spcPct val="50000"/>
              </a:spcBef>
            </a:pPr>
            <a:r>
              <a:rPr lang="zh-CN" altLang="en-US" sz="3980" b="1" dirty="0">
                <a:solidFill>
                  <a:srgbClr val="FFFF00"/>
                </a:solidFill>
                <a:latin typeface="Times New Roman" panose="02020603050405020304" pitchFamily="18" charset="0"/>
                <a:ea typeface="宋体" panose="02010600030101010101" pitchFamily="2" charset="-122"/>
              </a:rPr>
              <a:t>赏四周</a:t>
            </a:r>
            <a:endParaRPr lang="zh-CN" altLang="en-US" sz="3980" b="1" dirty="0">
              <a:solidFill>
                <a:srgbClr val="FFFF00"/>
              </a:solidFill>
              <a:latin typeface="Times New Roman" panose="02020603050405020304" pitchFamily="18" charset="0"/>
              <a:ea typeface="宋体" panose="02010600030101010101" pitchFamily="2" charset="-122"/>
            </a:endParaRPr>
          </a:p>
        </p:txBody>
      </p:sp>
      <p:sp>
        <p:nvSpPr>
          <p:cNvPr id="15373" name="文本框 15372"/>
          <p:cNvSpPr txBox="1"/>
          <p:nvPr/>
        </p:nvSpPr>
        <p:spPr>
          <a:xfrm>
            <a:off x="7220373" y="2214881"/>
            <a:ext cx="1625600" cy="617220"/>
          </a:xfrm>
          <a:prstGeom prst="rect">
            <a:avLst/>
          </a:prstGeom>
          <a:noFill/>
          <a:ln w="9525" cap="flat" cmpd="sng">
            <a:solidFill>
              <a:srgbClr val="FFFF00"/>
            </a:solidFill>
            <a:prstDash val="solid"/>
            <a:miter/>
            <a:headEnd type="none" w="med" len="med"/>
            <a:tailEnd type="none" w="med" len="med"/>
          </a:ln>
        </p:spPr>
        <p:txBody>
          <a:bodyPr anchor="t">
            <a:spAutoFit/>
          </a:bodyPr>
          <a:p>
            <a:pPr>
              <a:spcBef>
                <a:spcPct val="50000"/>
              </a:spcBef>
            </a:pPr>
            <a:r>
              <a:rPr lang="zh-CN" altLang="en-US" sz="3415" b="1" dirty="0">
                <a:solidFill>
                  <a:srgbClr val="FFFF00"/>
                </a:solidFill>
                <a:latin typeface="Times New Roman" panose="02020603050405020304" pitchFamily="18" charset="0"/>
                <a:ea typeface="宋体" panose="02010600030101010101" pitchFamily="2" charset="-122"/>
              </a:rPr>
              <a:t>不宁静</a:t>
            </a:r>
            <a:endParaRPr lang="zh-CN" altLang="en-US" sz="3415" b="1" dirty="0">
              <a:solidFill>
                <a:srgbClr val="FFFF00"/>
              </a:solidFill>
              <a:latin typeface="Times New Roman" panose="02020603050405020304" pitchFamily="18" charset="0"/>
              <a:ea typeface="宋体" panose="02010600030101010101" pitchFamily="2" charset="-122"/>
            </a:endParaRPr>
          </a:p>
        </p:txBody>
      </p:sp>
      <p:sp>
        <p:nvSpPr>
          <p:cNvPr id="15374" name="文本框 15373"/>
          <p:cNvSpPr txBox="1"/>
          <p:nvPr/>
        </p:nvSpPr>
        <p:spPr>
          <a:xfrm>
            <a:off x="10787944" y="4262684"/>
            <a:ext cx="708660" cy="1517227"/>
          </a:xfrm>
          <a:prstGeom prst="rect">
            <a:avLst/>
          </a:prstGeom>
          <a:noFill/>
          <a:ln w="9525" cap="flat" cmpd="sng">
            <a:solidFill>
              <a:srgbClr val="FFFF00"/>
            </a:solidFill>
            <a:prstDash val="solid"/>
            <a:miter/>
            <a:headEnd type="none" w="med" len="med"/>
            <a:tailEnd type="none" w="med" len="med"/>
          </a:ln>
        </p:spPr>
        <p:txBody>
          <a:bodyPr vert="eaVert" anchor="t">
            <a:spAutoFit/>
          </a:bodyPr>
          <a:p>
            <a:pPr>
              <a:spcBef>
                <a:spcPct val="50000"/>
              </a:spcBef>
            </a:pPr>
            <a:r>
              <a:rPr lang="zh-CN" altLang="en-US" sz="3415" b="1" dirty="0">
                <a:solidFill>
                  <a:srgbClr val="FFFF00"/>
                </a:solidFill>
                <a:latin typeface="Times New Roman" panose="02020603050405020304" pitchFamily="18" charset="0"/>
                <a:ea typeface="宋体" panose="02010600030101010101" pitchFamily="2" charset="-122"/>
              </a:rPr>
              <a:t>寻宁静</a:t>
            </a:r>
            <a:endParaRPr lang="zh-CN" altLang="en-US" sz="3415" b="1" dirty="0">
              <a:solidFill>
                <a:srgbClr val="FFFF00"/>
              </a:solidFill>
              <a:latin typeface="Times New Roman" panose="02020603050405020304" pitchFamily="18" charset="0"/>
              <a:ea typeface="宋体" panose="02010600030101010101" pitchFamily="2" charset="-122"/>
            </a:endParaRPr>
          </a:p>
        </p:txBody>
      </p:sp>
      <p:sp>
        <p:nvSpPr>
          <p:cNvPr id="15375" name="文本框 15374"/>
          <p:cNvSpPr txBox="1"/>
          <p:nvPr/>
        </p:nvSpPr>
        <p:spPr>
          <a:xfrm>
            <a:off x="6911058" y="7231663"/>
            <a:ext cx="2458721" cy="966470"/>
          </a:xfrm>
          <a:prstGeom prst="rect">
            <a:avLst/>
          </a:prstGeom>
          <a:noFill/>
          <a:ln w="9525" cap="flat" cmpd="sng">
            <a:solidFill>
              <a:srgbClr val="FFFF00"/>
            </a:solidFill>
            <a:prstDash val="solid"/>
            <a:miter/>
            <a:headEnd type="none" w="med" len="med"/>
            <a:tailEnd type="none" w="med" len="med"/>
          </a:ln>
        </p:spPr>
        <p:txBody>
          <a:bodyPr>
            <a:spAutoFit/>
          </a:bodyPr>
          <a:p>
            <a:pPr>
              <a:spcBef>
                <a:spcPct val="50000"/>
              </a:spcBef>
            </a:pPr>
            <a:r>
              <a:rPr lang="zh-CN" altLang="en-US" sz="5690" b="1" noProof="1" dirty="0">
                <a:solidFill>
                  <a:srgbClr val="FF0000"/>
                </a:solidFill>
                <a:effectLst>
                  <a:outerShdw blurRad="38100" dist="38100" dir="2700000">
                    <a:srgbClr val="C0C0C0"/>
                  </a:outerShdw>
                </a:effectLst>
                <a:latin typeface="Times New Roman" panose="02020603050405020304" pitchFamily="18" charset="0"/>
                <a:ea typeface="宋体" panose="02010600030101010101" pitchFamily="2" charset="-122"/>
                <a:cs typeface="+mn-ea"/>
              </a:rPr>
              <a:t>得宁静</a:t>
            </a:r>
            <a:endParaRPr lang="zh-CN" altLang="en-US" sz="5690" b="1" noProof="1" dirty="0">
              <a:solidFill>
                <a:srgbClr val="FF0000"/>
              </a:solidFill>
              <a:effectLst>
                <a:outerShdw blurRad="38100" dist="38100" dir="2700000">
                  <a:srgbClr val="C0C0C0"/>
                </a:outerShdw>
              </a:effectLst>
              <a:latin typeface="Times New Roman" panose="02020603050405020304" pitchFamily="18" charset="0"/>
              <a:ea typeface="宋体" panose="02010600030101010101" pitchFamily="2" charset="-122"/>
            </a:endParaRPr>
          </a:p>
        </p:txBody>
      </p:sp>
      <p:sp>
        <p:nvSpPr>
          <p:cNvPr id="15376" name="文本框 15375"/>
          <p:cNvSpPr txBox="1"/>
          <p:nvPr/>
        </p:nvSpPr>
        <p:spPr>
          <a:xfrm>
            <a:off x="5053189" y="4262684"/>
            <a:ext cx="708660" cy="1733973"/>
          </a:xfrm>
          <a:prstGeom prst="rect">
            <a:avLst/>
          </a:prstGeom>
          <a:noFill/>
          <a:ln w="9525" cap="flat" cmpd="sng">
            <a:solidFill>
              <a:srgbClr val="FFFF00"/>
            </a:solidFill>
            <a:prstDash val="solid"/>
            <a:miter/>
            <a:headEnd type="none" w="med" len="med"/>
            <a:tailEnd type="none" w="med" len="med"/>
          </a:ln>
        </p:spPr>
        <p:txBody>
          <a:bodyPr vert="eaVert" anchor="t">
            <a:spAutoFit/>
          </a:bodyPr>
          <a:p>
            <a:pPr>
              <a:spcBef>
                <a:spcPct val="50000"/>
              </a:spcBef>
            </a:pPr>
            <a:r>
              <a:rPr lang="zh-CN" altLang="en-US" sz="3415" b="1" dirty="0">
                <a:solidFill>
                  <a:srgbClr val="FFFF00"/>
                </a:solidFill>
                <a:latin typeface="Times New Roman" panose="02020603050405020304" pitchFamily="18" charset="0"/>
                <a:ea typeface="宋体" panose="02010600030101010101" pitchFamily="2" charset="-122"/>
              </a:rPr>
              <a:t>失宁静</a:t>
            </a:r>
            <a:endParaRPr lang="zh-CN" altLang="en-US" sz="3415" b="1" dirty="0">
              <a:solidFill>
                <a:srgbClr val="FFFF00"/>
              </a:solidFill>
              <a:latin typeface="Times New Roman" panose="02020603050405020304" pitchFamily="18" charset="0"/>
              <a:ea typeface="宋体" panose="02010600030101010101" pitchFamily="2" charset="-122"/>
            </a:endParaRPr>
          </a:p>
        </p:txBody>
      </p:sp>
      <p:sp>
        <p:nvSpPr>
          <p:cNvPr id="15377" name="文本框 15376"/>
          <p:cNvSpPr txBox="1"/>
          <p:nvPr/>
        </p:nvSpPr>
        <p:spPr>
          <a:xfrm>
            <a:off x="6935893" y="4443307"/>
            <a:ext cx="3251200" cy="1405890"/>
          </a:xfrm>
          <a:prstGeom prst="rect">
            <a:avLst/>
          </a:prstGeom>
          <a:noFill/>
          <a:ln w="9525">
            <a:noFill/>
          </a:ln>
        </p:spPr>
        <p:txBody>
          <a:bodyPr anchor="t">
            <a:spAutoFit/>
          </a:bodyPr>
          <a:p>
            <a:pPr>
              <a:spcBef>
                <a:spcPct val="50000"/>
              </a:spcBef>
            </a:pPr>
            <a:r>
              <a:rPr lang="zh-CN" altLang="en-US" sz="3415" b="1" dirty="0">
                <a:solidFill>
                  <a:srgbClr val="FFFF00"/>
                </a:solidFill>
                <a:latin typeface="Times New Roman" panose="02020603050405020304" pitchFamily="18" charset="0"/>
                <a:ea typeface="宋体" panose="02010600030101010101" pitchFamily="2" charset="-122"/>
              </a:rPr>
              <a:t>淡淡的哀愁</a:t>
            </a:r>
            <a:endParaRPr lang="zh-CN" altLang="en-US" sz="3415" b="1" dirty="0">
              <a:solidFill>
                <a:srgbClr val="FFFF00"/>
              </a:solidFill>
              <a:latin typeface="Times New Roman" panose="02020603050405020304" pitchFamily="18" charset="0"/>
              <a:ea typeface="宋体" panose="02010600030101010101" pitchFamily="2" charset="-122"/>
            </a:endParaRPr>
          </a:p>
          <a:p>
            <a:pPr>
              <a:spcBef>
                <a:spcPct val="50000"/>
              </a:spcBef>
            </a:pPr>
            <a:r>
              <a:rPr lang="zh-CN" altLang="en-US" sz="3415" b="1" dirty="0">
                <a:solidFill>
                  <a:srgbClr val="FFFF00"/>
                </a:solidFill>
                <a:latin typeface="Times New Roman" panose="02020603050405020304" pitchFamily="18" charset="0"/>
                <a:ea typeface="宋体" panose="02010600030101010101" pitchFamily="2" charset="-122"/>
              </a:rPr>
              <a:t>淡淡的喜悦</a:t>
            </a:r>
            <a:endParaRPr lang="zh-CN" altLang="en-US" sz="3415" b="1" dirty="0">
              <a:solidFill>
                <a:srgbClr val="FFFF00"/>
              </a:solidFill>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indefinite" fill="hold">
                                          <p:stCondLst>
                                            <p:cond delay="0"/>
                                          </p:stCondLst>
                                        </p:cTn>
                                        <p:tgtEl>
                                          <p:spTgt spid="15366"/>
                                        </p:tgtEl>
                                        <p:attrNameLst>
                                          <p:attrName>style.visibility</p:attrName>
                                        </p:attrNameLst>
                                      </p:cBhvr>
                                      <p:to>
                                        <p:strVal val="visible"/>
                                      </p:to>
                                    </p:set>
                                    <p:anim calcmode="lin" valueType="num">
                                      <p:cBhvr additive="base">
                                        <p:cTn id="7" dur="500" fill="hold"/>
                                        <p:tgtEl>
                                          <p:spTgt spid="15366"/>
                                        </p:tgtEl>
                                        <p:attrNameLst>
                                          <p:attrName>ppt_x</p:attrName>
                                        </p:attrNameLst>
                                      </p:cBhvr>
                                      <p:tavLst>
                                        <p:tav tm="0">
                                          <p:val>
                                            <p:strVal val="0-#ppt_w/2"/>
                                          </p:val>
                                        </p:tav>
                                        <p:tav tm="100000">
                                          <p:val>
                                            <p:strVal val="#ppt_x"/>
                                          </p:val>
                                        </p:tav>
                                      </p:tavLst>
                                    </p:anim>
                                    <p:anim calcmode="lin" valueType="num">
                                      <p:cBhvr additive="base">
                                        <p:cTn id="8" dur="500" fill="hold"/>
                                        <p:tgtEl>
                                          <p:spTgt spid="1536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indefinite" fill="hold">
                                          <p:stCondLst>
                                            <p:cond delay="0"/>
                                          </p:stCondLst>
                                        </p:cTn>
                                        <p:tgtEl>
                                          <p:spTgt spid="15373"/>
                                        </p:tgtEl>
                                        <p:attrNameLst>
                                          <p:attrName>style.visibility</p:attrName>
                                        </p:attrNameLst>
                                      </p:cBhvr>
                                      <p:to>
                                        <p:strVal val="visible"/>
                                      </p:to>
                                    </p:set>
                                    <p:anim calcmode="lin" valueType="num">
                                      <p:cBhvr additive="base">
                                        <p:cTn id="13" dur="500" fill="hold"/>
                                        <p:tgtEl>
                                          <p:spTgt spid="15373"/>
                                        </p:tgtEl>
                                        <p:attrNameLst>
                                          <p:attrName>ppt_x</p:attrName>
                                        </p:attrNameLst>
                                      </p:cBhvr>
                                      <p:tavLst>
                                        <p:tav tm="0">
                                          <p:val>
                                            <p:strVal val="0-#ppt_w/2"/>
                                          </p:val>
                                        </p:tav>
                                        <p:tav tm="100000">
                                          <p:val>
                                            <p:strVal val="#ppt_x"/>
                                          </p:val>
                                        </p:tav>
                                      </p:tavLst>
                                    </p:anim>
                                    <p:anim calcmode="lin" valueType="num">
                                      <p:cBhvr additive="base">
                                        <p:cTn id="14" dur="500" fill="hold"/>
                                        <p:tgtEl>
                                          <p:spTgt spid="1537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chimes.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indefinite" fill="hold">
                                          <p:stCondLst>
                                            <p:cond delay="0"/>
                                          </p:stCondLst>
                                        </p:cTn>
                                        <p:tgtEl>
                                          <p:spTgt spid="15374"/>
                                        </p:tgtEl>
                                        <p:attrNameLst>
                                          <p:attrName>style.visibility</p:attrName>
                                        </p:attrNameLst>
                                      </p:cBhvr>
                                      <p:to>
                                        <p:strVal val="visible"/>
                                      </p:to>
                                    </p:set>
                                    <p:anim calcmode="lin" valueType="num">
                                      <p:cBhvr additive="base">
                                        <p:cTn id="19" dur="500" fill="hold"/>
                                        <p:tgtEl>
                                          <p:spTgt spid="15374"/>
                                        </p:tgtEl>
                                        <p:attrNameLst>
                                          <p:attrName>ppt_x</p:attrName>
                                        </p:attrNameLst>
                                      </p:cBhvr>
                                      <p:tavLst>
                                        <p:tav tm="0">
                                          <p:val>
                                            <p:strVal val="0-#ppt_w/2"/>
                                          </p:val>
                                        </p:tav>
                                        <p:tav tm="100000">
                                          <p:val>
                                            <p:strVal val="#ppt_x"/>
                                          </p:val>
                                        </p:tav>
                                      </p:tavLst>
                                    </p:anim>
                                    <p:anim calcmode="lin" valueType="num">
                                      <p:cBhvr additive="base">
                                        <p:cTn id="20" dur="500" fill="hold"/>
                                        <p:tgtEl>
                                          <p:spTgt spid="1537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2" name="chimes.wav"/>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indefinite" fill="hold">
                                          <p:stCondLst>
                                            <p:cond delay="0"/>
                                          </p:stCondLst>
                                        </p:cTn>
                                        <p:tgtEl>
                                          <p:spTgt spid="15375"/>
                                        </p:tgtEl>
                                        <p:attrNameLst>
                                          <p:attrName>style.visibility</p:attrName>
                                        </p:attrNameLst>
                                      </p:cBhvr>
                                      <p:to>
                                        <p:strVal val="visible"/>
                                      </p:to>
                                    </p:set>
                                    <p:anim calcmode="lin" valueType="num">
                                      <p:cBhvr additive="base">
                                        <p:cTn id="25" dur="500" fill="hold"/>
                                        <p:tgtEl>
                                          <p:spTgt spid="15375"/>
                                        </p:tgtEl>
                                        <p:attrNameLst>
                                          <p:attrName>ppt_x</p:attrName>
                                        </p:attrNameLst>
                                      </p:cBhvr>
                                      <p:tavLst>
                                        <p:tav tm="0">
                                          <p:val>
                                            <p:strVal val="#ppt_x"/>
                                          </p:val>
                                        </p:tav>
                                        <p:tav tm="100000">
                                          <p:val>
                                            <p:strVal val="#ppt_x"/>
                                          </p:val>
                                        </p:tav>
                                      </p:tavLst>
                                    </p:anim>
                                    <p:anim calcmode="lin" valueType="num">
                                      <p:cBhvr additive="base">
                                        <p:cTn id="26" dur="500" fill="hold"/>
                                        <p:tgtEl>
                                          <p:spTgt spid="15375"/>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2" name="chimes.wav"/>
                                        </p:tgtEl>
                                      </p:cMediaNode>
                                    </p:audio>
                                  </p:sub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indefinite" fill="hold">
                                          <p:stCondLst>
                                            <p:cond delay="0"/>
                                          </p:stCondLst>
                                        </p:cTn>
                                        <p:tgtEl>
                                          <p:spTgt spid="15376"/>
                                        </p:tgtEl>
                                        <p:attrNameLst>
                                          <p:attrName>style.visibility</p:attrName>
                                        </p:attrNameLst>
                                      </p:cBhvr>
                                      <p:to>
                                        <p:strVal val="visible"/>
                                      </p:to>
                                    </p:set>
                                    <p:anim calcmode="lin" valueType="num">
                                      <p:cBhvr additive="base">
                                        <p:cTn id="31" dur="500" fill="hold"/>
                                        <p:tgtEl>
                                          <p:spTgt spid="15376"/>
                                        </p:tgtEl>
                                        <p:attrNameLst>
                                          <p:attrName>ppt_x</p:attrName>
                                        </p:attrNameLst>
                                      </p:cBhvr>
                                      <p:tavLst>
                                        <p:tav tm="0">
                                          <p:val>
                                            <p:strVal val="0-#ppt_w/2"/>
                                          </p:val>
                                        </p:tav>
                                        <p:tav tm="100000">
                                          <p:val>
                                            <p:strVal val="#ppt_x"/>
                                          </p:val>
                                        </p:tav>
                                      </p:tavLst>
                                    </p:anim>
                                    <p:anim calcmode="lin" valueType="num">
                                      <p:cBhvr additive="base">
                                        <p:cTn id="32" dur="500" fill="hold"/>
                                        <p:tgtEl>
                                          <p:spTgt spid="1537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2" name="chimes.wav"/>
                                        </p:tgtEl>
                                      </p:cMediaNode>
                                    </p:audio>
                                  </p:subTnLst>
                                </p:cTn>
                              </p:par>
                            </p:childTnLst>
                          </p:cTn>
                        </p:par>
                        <p:par>
                          <p:cTn id="33" fill="hold">
                            <p:stCondLst>
                              <p:cond delay="500"/>
                            </p:stCondLst>
                            <p:childTnLst>
                              <p:par>
                                <p:cTn id="34" presetID="2" presetClass="entr" presetSubtype="8" fill="hold" nodeType="afterEffect">
                                  <p:stCondLst>
                                    <p:cond delay="0"/>
                                  </p:stCondLst>
                                  <p:childTnLst>
                                    <p:set>
                                      <p:cBhvr>
                                        <p:cTn id="35" dur="indefinite" fill="hold">
                                          <p:stCondLst>
                                            <p:cond delay="0"/>
                                          </p:stCondLst>
                                        </p:cTn>
                                        <p:tgtEl>
                                          <p:spTgt spid="15369"/>
                                        </p:tgtEl>
                                        <p:attrNameLst>
                                          <p:attrName>style.visibility</p:attrName>
                                        </p:attrNameLst>
                                      </p:cBhvr>
                                      <p:to>
                                        <p:strVal val="visible"/>
                                      </p:to>
                                    </p:set>
                                    <p:anim calcmode="lin" valueType="num">
                                      <p:cBhvr additive="base">
                                        <p:cTn id="36" dur="500" fill="hold"/>
                                        <p:tgtEl>
                                          <p:spTgt spid="15369"/>
                                        </p:tgtEl>
                                        <p:attrNameLst>
                                          <p:attrName>ppt_x</p:attrName>
                                        </p:attrNameLst>
                                      </p:cBhvr>
                                      <p:tavLst>
                                        <p:tav tm="0">
                                          <p:val>
                                            <p:strVal val="0-#ppt_w/2"/>
                                          </p:val>
                                        </p:tav>
                                        <p:tav tm="100000">
                                          <p:val>
                                            <p:strVal val="#ppt_x"/>
                                          </p:val>
                                        </p:tav>
                                      </p:tavLst>
                                    </p:anim>
                                    <p:anim calcmode="lin" valueType="num">
                                      <p:cBhvr additive="base">
                                        <p:cTn id="37" dur="500" fill="hold"/>
                                        <p:tgtEl>
                                          <p:spTgt spid="1536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4"/>
                                            </p:cond>
                                          </p:stCondLst>
                                          <p:endCondLst>
                                            <p:cond evt="onStopAudio" delay="0">
                                              <p:tgtEl>
                                                <p:sldTgt/>
                                              </p:tgtEl>
                                            </p:cond>
                                          </p:endCondLst>
                                        </p:cTn>
                                        <p:tgtEl>
                                          <p:sndTgt r:embed="rId2" name="chimes.wav"/>
                                        </p:tgtEl>
                                      </p:cMediaNode>
                                    </p:audio>
                                  </p:sub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indefinite" fill="hold">
                                          <p:stCondLst>
                                            <p:cond delay="496"/>
                                          </p:stCondLst>
                                        </p:cTn>
                                        <p:tgtEl>
                                          <p:spTgt spid="15377"/>
                                        </p:tgtEl>
                                        <p:attrNameLst>
                                          <p:attrName>style.visibility</p:attrName>
                                        </p:attrNameLst>
                                      </p:cBhvr>
                                      <p:to>
                                        <p:strVal val="visible"/>
                                      </p:to>
                                    </p:set>
                                  </p:childTnLst>
                                  <p:subTnLst>
                                    <p:audio>
                                      <p:cMediaNode>
                                        <p:cTn display="0" masterRel="sameClick">
                                          <p:stCondLst>
                                            <p:cond evt="begin" delay="0">
                                              <p:tn val="40"/>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6" grpId="0"/>
      <p:bldP spid="15373" grpId="0" bldLvl="0" animBg="1"/>
      <p:bldP spid="15374" grpId="0" bldLvl="0" animBg="1"/>
      <p:bldP spid="15375" grpId="0" bldLvl="0" animBg="1"/>
      <p:bldP spid="15376" grpId="0" bldLvl="0" animBg="1"/>
      <p:bldP spid="1537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3" name="文本框 22533"/>
          <p:cNvSpPr txBox="1"/>
          <p:nvPr/>
        </p:nvSpPr>
        <p:spPr>
          <a:xfrm>
            <a:off x="975360" y="2600960"/>
            <a:ext cx="11487573" cy="878840"/>
          </a:xfrm>
          <a:prstGeom prst="rect">
            <a:avLst/>
          </a:prstGeom>
          <a:noFill/>
          <a:ln w="9525">
            <a:noFill/>
          </a:ln>
        </p:spPr>
        <p:txBody>
          <a:bodyPr anchor="t">
            <a:spAutoFit/>
          </a:bodyPr>
          <a:p>
            <a:pPr>
              <a:spcBef>
                <a:spcPct val="50000"/>
              </a:spcBef>
            </a:pPr>
            <a:endParaRPr lang="zh-CN" altLang="en-US" sz="5120" b="1" dirty="0">
              <a:solidFill>
                <a:srgbClr val="FFFF00"/>
              </a:solidFill>
              <a:latin typeface="黑体" panose="02010609060101010101" pitchFamily="2" charset="-122"/>
              <a:ea typeface="黑体" panose="02010609060101010101" pitchFamily="2" charset="-122"/>
            </a:endParaRPr>
          </a:p>
        </p:txBody>
      </p:sp>
      <p:sp>
        <p:nvSpPr>
          <p:cNvPr id="44034" name="文本框 22535"/>
          <p:cNvSpPr txBox="1"/>
          <p:nvPr/>
        </p:nvSpPr>
        <p:spPr>
          <a:xfrm>
            <a:off x="1083733" y="4876800"/>
            <a:ext cx="11595947" cy="878840"/>
          </a:xfrm>
          <a:prstGeom prst="rect">
            <a:avLst/>
          </a:prstGeom>
          <a:noFill/>
          <a:ln w="9525">
            <a:noFill/>
          </a:ln>
        </p:spPr>
        <p:txBody>
          <a:bodyPr anchor="t">
            <a:spAutoFit/>
          </a:bodyPr>
          <a:p>
            <a:pPr>
              <a:spcBef>
                <a:spcPct val="50000"/>
              </a:spcBef>
            </a:pPr>
            <a:endParaRPr lang="zh-CN" altLang="en-US" sz="5120" b="1" dirty="0">
              <a:solidFill>
                <a:srgbClr val="FFFF00"/>
              </a:solidFill>
              <a:latin typeface="Times New Roman" panose="02020603050405020304" pitchFamily="18" charset="0"/>
              <a:ea typeface="黑体" panose="02010609060101010101" pitchFamily="2" charset="-122"/>
            </a:endParaRPr>
          </a:p>
        </p:txBody>
      </p:sp>
      <p:sp>
        <p:nvSpPr>
          <p:cNvPr id="44035" name="标题 22536"/>
          <p:cNvSpPr>
            <a:spLocks noGrp="1"/>
          </p:cNvSpPr>
          <p:nvPr>
            <p:ph type="title"/>
          </p:nvPr>
        </p:nvSpPr>
        <p:spPr>
          <a:xfrm>
            <a:off x="224650" y="480695"/>
            <a:ext cx="4711982" cy="1733973"/>
          </a:xfrm>
        </p:spPr>
        <p:txBody>
          <a:bodyPr anchor="ctr"/>
          <a:p>
            <a:r>
              <a:rPr lang="zh-CN" altLang="en-US" sz="6540" b="1" dirty="0">
                <a:solidFill>
                  <a:srgbClr val="0A090C"/>
                </a:solidFill>
                <a:ea typeface="楷体_GB2312" pitchFamily="49" charset="-122"/>
              </a:rPr>
              <a:t>赏析第四段</a:t>
            </a:r>
            <a:endParaRPr lang="zh-CN" altLang="en-US" sz="6540" b="1" dirty="0">
              <a:solidFill>
                <a:srgbClr val="0A090C"/>
              </a:solidFill>
              <a:ea typeface="楷体_GB2312" pitchFamily="49" charset="-122"/>
            </a:endParaRPr>
          </a:p>
        </p:txBody>
      </p:sp>
      <p:sp>
        <p:nvSpPr>
          <p:cNvPr id="22538" name="文本占位符 22537"/>
          <p:cNvSpPr>
            <a:spLocks noGrp="1"/>
          </p:cNvSpPr>
          <p:nvPr>
            <p:ph type="body"/>
          </p:nvPr>
        </p:nvSpPr>
        <p:spPr>
          <a:xfrm>
            <a:off x="666045" y="2214881"/>
            <a:ext cx="11623040" cy="5879253"/>
          </a:xfrm>
        </p:spPr>
        <p:txBody>
          <a:bodyPr anchor="t">
            <a:normAutofit lnSpcReduction="20000"/>
          </a:bodyPr>
          <a:p>
            <a:pPr algn="l">
              <a:lnSpc>
                <a:spcPct val="90000"/>
              </a:lnSpc>
              <a:spcBef>
                <a:spcPct val="50000"/>
              </a:spcBef>
              <a:buNone/>
            </a:pPr>
            <a:r>
              <a:rPr lang="zh-CN" altLang="en-US" sz="5690" b="1" dirty="0">
                <a:solidFill>
                  <a:srgbClr val="0000FF"/>
                </a:solidFill>
                <a:latin typeface="楷体_GB2312" pitchFamily="49" charset="-122"/>
                <a:ea typeface="楷体_GB2312" pitchFamily="49" charset="-122"/>
              </a:rPr>
              <a:t>在这段写景的文字中，作者的立足点在哪？</a:t>
            </a:r>
            <a:endParaRPr lang="zh-CN" altLang="en-US" sz="5690" b="1" dirty="0">
              <a:solidFill>
                <a:srgbClr val="0000FF"/>
              </a:solidFill>
              <a:latin typeface="楷体_GB2312" pitchFamily="49" charset="-122"/>
              <a:ea typeface="楷体_GB2312" pitchFamily="49" charset="-122"/>
            </a:endParaRPr>
          </a:p>
          <a:p>
            <a:pPr algn="l">
              <a:lnSpc>
                <a:spcPct val="90000"/>
              </a:lnSpc>
              <a:spcBef>
                <a:spcPct val="50000"/>
              </a:spcBef>
              <a:buNone/>
            </a:pPr>
            <a:r>
              <a:rPr lang="zh-CN" altLang="en-US" sz="5690" b="1" dirty="0">
                <a:solidFill>
                  <a:srgbClr val="0000FF"/>
                </a:solidFill>
                <a:latin typeface="楷体_GB2312" pitchFamily="49" charset="-122"/>
                <a:ea typeface="楷体_GB2312" pitchFamily="49" charset="-122"/>
              </a:rPr>
              <a:t>依次写了哪些景物？</a:t>
            </a:r>
            <a:endParaRPr lang="zh-CN" altLang="en-US" sz="5690" b="1" dirty="0">
              <a:solidFill>
                <a:srgbClr val="0000FF"/>
              </a:solidFill>
              <a:latin typeface="楷体_GB2312" pitchFamily="49" charset="-122"/>
              <a:ea typeface="楷体_GB2312" pitchFamily="49" charset="-122"/>
            </a:endParaRPr>
          </a:p>
          <a:p>
            <a:pPr algn="l">
              <a:lnSpc>
                <a:spcPct val="90000"/>
              </a:lnSpc>
              <a:spcBef>
                <a:spcPct val="50000"/>
              </a:spcBef>
              <a:buNone/>
            </a:pPr>
            <a:r>
              <a:rPr lang="zh-CN" altLang="en-US" sz="5690" b="1" dirty="0">
                <a:solidFill>
                  <a:srgbClr val="0000FF"/>
                </a:solidFill>
                <a:latin typeface="楷体_GB2312" pitchFamily="49" charset="-122"/>
                <a:ea typeface="楷体_GB2312" pitchFamily="49" charset="-122"/>
              </a:rPr>
              <a:t>各自用了哪些修饰的词？</a:t>
            </a:r>
            <a:endParaRPr lang="zh-CN" altLang="en-US" sz="5690" b="1" dirty="0">
              <a:solidFill>
                <a:srgbClr val="0000FF"/>
              </a:solidFill>
              <a:latin typeface="楷体_GB2312" pitchFamily="49" charset="-122"/>
              <a:ea typeface="楷体_GB2312" pitchFamily="49" charset="-122"/>
            </a:endParaRPr>
          </a:p>
          <a:p>
            <a:pPr algn="l">
              <a:lnSpc>
                <a:spcPct val="90000"/>
              </a:lnSpc>
              <a:spcBef>
                <a:spcPct val="50000"/>
              </a:spcBef>
              <a:buNone/>
            </a:pPr>
            <a:r>
              <a:rPr lang="zh-CN" altLang="en-US" sz="5690" b="1" dirty="0">
                <a:solidFill>
                  <a:srgbClr val="0000FF"/>
                </a:solidFill>
                <a:latin typeface="楷体_GB2312" pitchFamily="49" charset="-122"/>
                <a:ea typeface="楷体_GB2312" pitchFamily="49" charset="-122"/>
              </a:rPr>
              <a:t>突出了景物怎样的美感特征？</a:t>
            </a:r>
            <a:endParaRPr lang="zh-CN" altLang="en-US" sz="5690" b="1" dirty="0">
              <a:solidFill>
                <a:srgbClr val="0000FF"/>
              </a:solidFill>
              <a:latin typeface="楷体_GB2312" pitchFamily="49" charset="-122"/>
              <a:ea typeface="楷体_GB2312" pitchFamily="49" charset="-122"/>
            </a:endParaRPr>
          </a:p>
          <a:p>
            <a:pPr algn="l">
              <a:lnSpc>
                <a:spcPct val="90000"/>
              </a:lnSpc>
              <a:spcBef>
                <a:spcPct val="50000"/>
              </a:spcBef>
              <a:buNone/>
            </a:pPr>
            <a:r>
              <a:rPr lang="zh-CN" altLang="en-US" sz="5690" b="1" dirty="0">
                <a:solidFill>
                  <a:srgbClr val="0000FF"/>
                </a:solidFill>
                <a:latin typeface="楷体_GB2312" pitchFamily="49" charset="-122"/>
                <a:ea typeface="楷体_GB2312" pitchFamily="49" charset="-122"/>
              </a:rPr>
              <a:t>用了哪些修辞？</a:t>
            </a:r>
            <a:endParaRPr lang="zh-CN" altLang="en-US" sz="5690" b="1" dirty="0">
              <a:solidFill>
                <a:srgbClr val="0000FF"/>
              </a:solidFill>
              <a:latin typeface="楷体_GB2312" pitchFamily="49" charset="-122"/>
              <a:ea typeface="楷体_GB2312"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2538">
                                            <p:txEl>
                                              <p:charRg st="0" end="35"/>
                                            </p:txEl>
                                          </p:spTgt>
                                        </p:tgtEl>
                                        <p:attrNameLst>
                                          <p:attrName>style.visibility</p:attrName>
                                        </p:attrNameLst>
                                      </p:cBhvr>
                                      <p:to>
                                        <p:strVal val="visible"/>
                                      </p:to>
                                    </p:set>
                                    <p:animEffect transition="in" filter="wipe(left)">
                                      <p:cBhvr>
                                        <p:cTn id="7" dur="500"/>
                                        <p:tgtEl>
                                          <p:spTgt spid="22538">
                                            <p:txEl>
                                              <p:charRg st="0" end="35"/>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1" name="CAMERA.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2538">
                                            <p:txEl>
                                              <p:charRg st="1" end="1"/>
                                            </p:txEl>
                                          </p:spTgt>
                                        </p:tgtEl>
                                        <p:attrNameLst>
                                          <p:attrName>style.visibility</p:attrName>
                                        </p:attrNameLst>
                                      </p:cBhvr>
                                      <p:to>
                                        <p:strVal val="visible"/>
                                      </p:to>
                                    </p:set>
                                    <p:animEffect transition="in" filter="wipe(left)">
                                      <p:cBhvr>
                                        <p:cTn id="12" dur="500"/>
                                        <p:tgtEl>
                                          <p:spTgt spid="22538">
                                            <p:txEl>
                                              <p:char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1" name="CAMERA.WAV"/>
                                        </p:tgtEl>
                                      </p:cMediaNode>
                                    </p:audio>
                                  </p:sub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2538">
                                            <p:txEl>
                                              <p:charRg st="2" end="2"/>
                                            </p:txEl>
                                          </p:spTgt>
                                        </p:tgtEl>
                                        <p:attrNameLst>
                                          <p:attrName>style.visibility</p:attrName>
                                        </p:attrNameLst>
                                      </p:cBhvr>
                                      <p:to>
                                        <p:strVal val="visible"/>
                                      </p:to>
                                    </p:set>
                                    <p:animEffect transition="in" filter="wipe(left)">
                                      <p:cBhvr>
                                        <p:cTn id="17" dur="500"/>
                                        <p:tgtEl>
                                          <p:spTgt spid="22538">
                                            <p:txEl>
                                              <p:char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1" name="CAMERA.WAV"/>
                                        </p:tgtEl>
                                      </p:cMediaNode>
                                    </p:audio>
                                  </p:sub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2538">
                                            <p:txEl>
                                              <p:charRg st="3" end="3"/>
                                            </p:txEl>
                                          </p:spTgt>
                                        </p:tgtEl>
                                        <p:attrNameLst>
                                          <p:attrName>style.visibility</p:attrName>
                                        </p:attrNameLst>
                                      </p:cBhvr>
                                      <p:to>
                                        <p:strVal val="visible"/>
                                      </p:to>
                                    </p:set>
                                    <p:animEffect transition="in" filter="wipe(left)">
                                      <p:cBhvr>
                                        <p:cTn id="22" dur="500"/>
                                        <p:tgtEl>
                                          <p:spTgt spid="22538">
                                            <p:txEl>
                                              <p:char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1" name="CAMERA.WAV"/>
                                        </p:tgtEl>
                                      </p:cMediaNode>
                                    </p:audio>
                                  </p:sub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2538">
                                            <p:txEl>
                                              <p:charRg st="4" end="4"/>
                                            </p:txEl>
                                          </p:spTgt>
                                        </p:tgtEl>
                                        <p:attrNameLst>
                                          <p:attrName>style.visibility</p:attrName>
                                        </p:attrNameLst>
                                      </p:cBhvr>
                                      <p:to>
                                        <p:strVal val="visible"/>
                                      </p:to>
                                    </p:set>
                                    <p:animEffect transition="in" filter="wipe(left)">
                                      <p:cBhvr>
                                        <p:cTn id="27" dur="500"/>
                                        <p:tgtEl>
                                          <p:spTgt spid="22538">
                                            <p:txEl>
                                              <p:charRg st="4" end="4"/>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1"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8"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5057" name="文本占位符 236545" descr="舞蹈"/>
          <p:cNvPicPr>
            <a:picLocks noRot="1" noChangeAspect="1"/>
          </p:cNvPicPr>
          <p:nvPr>
            <p:ph sz="half" idx="2"/>
          </p:nvPr>
        </p:nvPicPr>
        <p:blipFill>
          <a:blip r:embed="rId1"/>
          <a:stretch>
            <a:fillRect/>
          </a:stretch>
        </p:blipFill>
        <p:spPr>
          <a:xfrm>
            <a:off x="0" y="3034453"/>
            <a:ext cx="6296943" cy="6719147"/>
          </a:xfrm>
        </p:spPr>
      </p:pic>
      <p:sp>
        <p:nvSpPr>
          <p:cNvPr id="236547" name="文本占位符 236546"/>
          <p:cNvSpPr>
            <a:spLocks noGrp="1" noRot="1"/>
          </p:cNvSpPr>
          <p:nvPr>
            <p:ph sz="half" idx="1"/>
          </p:nvPr>
        </p:nvSpPr>
        <p:spPr>
          <a:xfrm>
            <a:off x="460587" y="0"/>
            <a:ext cx="12544213" cy="781191"/>
          </a:xfrm>
        </p:spPr>
        <p:txBody>
          <a:bodyPr anchor="t">
            <a:noAutofit/>
          </a:bodyPr>
          <a:p>
            <a:r>
              <a:rPr lang="zh-CN" altLang="en-US" sz="4400" dirty="0">
                <a:solidFill>
                  <a:srgbClr val="0A090C"/>
                </a:solidFill>
                <a:effectLst/>
                <a:ea typeface="隶书" pitchFamily="49" charset="-122"/>
              </a:rPr>
              <a:t>叶子出水很高，像亭亭的舞女的裙</a:t>
            </a:r>
            <a:endParaRPr lang="zh-CN" altLang="en-US" sz="4400" dirty="0">
              <a:solidFill>
                <a:srgbClr val="0A090C"/>
              </a:solidFill>
              <a:effectLst/>
              <a:ea typeface="隶书" pitchFamily="49" charset="-122"/>
            </a:endParaRPr>
          </a:p>
        </p:txBody>
      </p:sp>
      <p:pic>
        <p:nvPicPr>
          <p:cNvPr id="45059" name="图片 236547" descr="200412118587727"/>
          <p:cNvPicPr>
            <a:picLocks noChangeAspect="1"/>
          </p:cNvPicPr>
          <p:nvPr/>
        </p:nvPicPr>
        <p:blipFill>
          <a:blip r:embed="rId2"/>
          <a:stretch>
            <a:fillRect/>
          </a:stretch>
        </p:blipFill>
        <p:spPr>
          <a:xfrm>
            <a:off x="7369387" y="781191"/>
            <a:ext cx="5635413" cy="5836356"/>
          </a:xfrm>
          <a:prstGeom prst="rect">
            <a:avLst/>
          </a:prstGeom>
          <a:noFill/>
          <a:ln w="9525">
            <a:noFill/>
          </a:ln>
        </p:spPr>
      </p:pic>
      <p:pic>
        <p:nvPicPr>
          <p:cNvPr id="45060" name="图片 236548" descr="荷花1"/>
          <p:cNvPicPr>
            <a:picLocks noChangeAspect="1"/>
          </p:cNvPicPr>
          <p:nvPr/>
        </p:nvPicPr>
        <p:blipFill>
          <a:blip r:embed="rId3"/>
          <a:stretch>
            <a:fillRect/>
          </a:stretch>
        </p:blipFill>
        <p:spPr>
          <a:xfrm>
            <a:off x="0" y="781191"/>
            <a:ext cx="9268178" cy="5852160"/>
          </a:xfrm>
          <a:prstGeom prst="rect">
            <a:avLst/>
          </a:prstGeom>
          <a:noFill/>
          <a:ln w="9525">
            <a:noFill/>
          </a:ln>
        </p:spPr>
      </p:pic>
      <p:pic>
        <p:nvPicPr>
          <p:cNvPr id="45061" name="图片 236549" descr="舞蹈1"/>
          <p:cNvPicPr>
            <a:picLocks noChangeAspect="1"/>
          </p:cNvPicPr>
          <p:nvPr/>
        </p:nvPicPr>
        <p:blipFill>
          <a:blip r:embed="rId4"/>
          <a:stretch>
            <a:fillRect/>
          </a:stretch>
        </p:blipFill>
        <p:spPr>
          <a:xfrm>
            <a:off x="6177280" y="6617547"/>
            <a:ext cx="6827520" cy="3136053"/>
          </a:xfrm>
          <a:prstGeom prst="rect">
            <a:avLst/>
          </a:prstGeom>
          <a:noFill/>
          <a:ln w="9525">
            <a:noFill/>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6547">
                                            <p:txEl>
                                              <p:charRg st="0" end="16"/>
                                            </p:txEl>
                                          </p:spTgt>
                                        </p:tgtEl>
                                        <p:attrNameLst>
                                          <p:attrName>style.visibility</p:attrName>
                                        </p:attrNameLst>
                                      </p:cBhvr>
                                      <p:to>
                                        <p:strVal val="visible"/>
                                      </p:to>
                                    </p:set>
                                    <p:animEffect transition="in" filter="blinds(horizontal)">
                                      <p:cBhvr>
                                        <p:cTn id="7" dur="500"/>
                                        <p:tgtEl>
                                          <p:spTgt spid="236547">
                                            <p:txEl>
                                              <p:charRg st="0" end="1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7570" name="标题 237569"/>
          <p:cNvSpPr>
            <a:spLocks noGrp="1" noRot="1"/>
          </p:cNvSpPr>
          <p:nvPr>
            <p:ph type="ctrTitle"/>
          </p:nvPr>
        </p:nvSpPr>
        <p:spPr/>
        <p:txBody>
          <a:bodyPr anchor="ctr"/>
          <a:p>
            <a:pPr defTabSz="914400" fontAlgn="base">
              <a:buNone/>
            </a:pPr>
            <a:endParaRPr strike="noStrike" kern="1200" baseline="0" noProof="1" dirty="0">
              <a:latin typeface="Arial" panose="020B0604020202020204" pitchFamily="34" charset="0"/>
              <a:ea typeface="宋体" panose="02010600030101010101" pitchFamily="2" charset="-122"/>
            </a:endParaRPr>
          </a:p>
        </p:txBody>
      </p:sp>
      <p:sp>
        <p:nvSpPr>
          <p:cNvPr id="237571" name="副标题 237570"/>
          <p:cNvSpPr>
            <a:spLocks noGrp="1" noRot="1"/>
          </p:cNvSpPr>
          <p:nvPr>
            <p:ph type="subTitle" idx="1"/>
          </p:nvPr>
        </p:nvSpPr>
        <p:spPr/>
        <p:txBody>
          <a:bodyPr anchor="t"/>
          <a:p>
            <a:pPr defTabSz="914400" fontAlgn="base">
              <a:buFont typeface="Wingdings" panose="05000000000000000000" pitchFamily="2" charset="2"/>
              <a:buNone/>
            </a:pPr>
            <a:endParaRPr strike="noStrike" kern="1200" baseline="0" noProof="1" dirty="0">
              <a:latin typeface="Arial" panose="020B0604020202020204" pitchFamily="34" charset="0"/>
              <a:ea typeface="宋体" panose="02010600030101010101" pitchFamily="2" charset="-122"/>
            </a:endParaRPr>
          </a:p>
        </p:txBody>
      </p:sp>
      <p:pic>
        <p:nvPicPr>
          <p:cNvPr id="46083" name="图片 237571" descr="26"/>
          <p:cNvPicPr>
            <a:picLocks noChangeAspect="1"/>
          </p:cNvPicPr>
          <p:nvPr/>
        </p:nvPicPr>
        <p:blipFill>
          <a:blip r:embed="rId1"/>
          <a:stretch>
            <a:fillRect/>
          </a:stretch>
        </p:blipFill>
        <p:spPr>
          <a:xfrm>
            <a:off x="0" y="0"/>
            <a:ext cx="13004800" cy="9753600"/>
          </a:xfrm>
          <a:prstGeom prst="rect">
            <a:avLst/>
          </a:prstGeom>
          <a:noFill/>
          <a:ln w="9525">
            <a:noFill/>
          </a:ln>
        </p:spPr>
      </p:pic>
      <p:sp>
        <p:nvSpPr>
          <p:cNvPr id="237573" name="文本框 237572"/>
          <p:cNvSpPr txBox="1"/>
          <p:nvPr/>
        </p:nvSpPr>
        <p:spPr>
          <a:xfrm>
            <a:off x="869245" y="575734"/>
            <a:ext cx="7680960" cy="1142365"/>
          </a:xfrm>
          <a:prstGeom prst="rect">
            <a:avLst/>
          </a:prstGeom>
          <a:noFill/>
          <a:ln w="9525">
            <a:noFill/>
          </a:ln>
        </p:spPr>
        <p:txBody>
          <a:bodyPr anchor="t">
            <a:spAutoFit/>
          </a:bodyPr>
          <a:p>
            <a:pPr>
              <a:spcBef>
                <a:spcPct val="50000"/>
              </a:spcBef>
            </a:pPr>
            <a:r>
              <a:rPr lang="zh-CN" altLang="en-US" sz="6825" dirty="0">
                <a:solidFill>
                  <a:srgbClr val="FFFF00"/>
                </a:solidFill>
                <a:latin typeface="Arial" panose="020B0604020202020204" pitchFamily="34" charset="0"/>
                <a:ea typeface="隶书" pitchFamily="49" charset="-122"/>
              </a:rPr>
              <a:t>有袅娜地开着的</a:t>
            </a:r>
            <a:endParaRPr lang="zh-CN" altLang="en-US" sz="6825" dirty="0">
              <a:solidFill>
                <a:srgbClr val="FFFF00"/>
              </a:solidFill>
              <a:latin typeface="Arial" panose="020B0604020202020204" pitchFamily="34" charset="0"/>
              <a:ea typeface="隶书" pitchFamily="49"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237573">
                                            <p:txEl>
                                              <p:charRg st="0" end="8"/>
                                            </p:txEl>
                                          </p:spTgt>
                                        </p:tgtEl>
                                        <p:attrNameLst>
                                          <p:attrName>style.visibility</p:attrName>
                                        </p:attrNameLst>
                                      </p:cBhvr>
                                      <p:to>
                                        <p:strVal val="visible"/>
                                      </p:to>
                                    </p:set>
                                    <p:anim calcmode="lin" valueType="num">
                                      <p:cBhvr>
                                        <p:cTn id="7" dur="1000" fill="hold"/>
                                        <p:tgtEl>
                                          <p:spTgt spid="237573">
                                            <p:txEl>
                                              <p:charRg st="0" end="8"/>
                                            </p:txEl>
                                          </p:spTgt>
                                        </p:tgtEl>
                                        <p:attrNameLst>
                                          <p:attrName>ppt_w</p:attrName>
                                        </p:attrNameLst>
                                      </p:cBhvr>
                                      <p:tavLst>
                                        <p:tav tm="0">
                                          <p:val>
                                            <p:strVal val="#ppt_w*0.70"/>
                                          </p:val>
                                        </p:tav>
                                        <p:tav tm="100000">
                                          <p:val>
                                            <p:strVal val="#ppt_w"/>
                                          </p:val>
                                        </p:tav>
                                      </p:tavLst>
                                    </p:anim>
                                    <p:anim calcmode="lin" valueType="num">
                                      <p:cBhvr>
                                        <p:cTn id="8" dur="1000" fill="hold"/>
                                        <p:tgtEl>
                                          <p:spTgt spid="237573">
                                            <p:txEl>
                                              <p:charRg st="0" end="8"/>
                                            </p:txEl>
                                          </p:spTgt>
                                        </p:tgtEl>
                                        <p:attrNameLst>
                                          <p:attrName>ppt_h</p:attrName>
                                        </p:attrNameLst>
                                      </p:cBhvr>
                                      <p:tavLst>
                                        <p:tav tm="0">
                                          <p:val>
                                            <p:strVal val="#ppt_h"/>
                                          </p:val>
                                        </p:tav>
                                        <p:tav tm="100000">
                                          <p:val>
                                            <p:strVal val="#ppt_h"/>
                                          </p:val>
                                        </p:tav>
                                      </p:tavLst>
                                    </p:anim>
                                    <p:animEffect transition="in" filter="fade">
                                      <p:cBhvr>
                                        <p:cTn id="9" dur="1000"/>
                                        <p:tgtEl>
                                          <p:spTgt spid="237573">
                                            <p:txEl>
                                              <p:charRg st="0"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8594" name="标题 238593"/>
          <p:cNvSpPr>
            <a:spLocks noGrp="1" noRot="1"/>
          </p:cNvSpPr>
          <p:nvPr>
            <p:ph type="title"/>
          </p:nvPr>
        </p:nvSpPr>
        <p:spPr/>
        <p:txBody>
          <a:bodyPr anchor="ctr"/>
          <a:p>
            <a:pPr fontAlgn="base"/>
            <a:endParaRPr strike="noStrike" noProof="1" dirty="0"/>
          </a:p>
        </p:txBody>
      </p:sp>
      <p:sp>
        <p:nvSpPr>
          <p:cNvPr id="238595" name="文本占位符 238594"/>
          <p:cNvSpPr>
            <a:spLocks noGrp="1" noRot="1"/>
          </p:cNvSpPr>
          <p:nvPr>
            <p:ph idx="1"/>
          </p:nvPr>
        </p:nvSpPr>
        <p:spPr/>
        <p:txBody>
          <a:bodyPr/>
          <a:p>
            <a:pPr fontAlgn="base"/>
            <a:endParaRPr strike="noStrike" noProof="1" dirty="0"/>
          </a:p>
        </p:txBody>
      </p:sp>
      <p:pic>
        <p:nvPicPr>
          <p:cNvPr id="47107" name="图片 238595" descr="1078875781"/>
          <p:cNvPicPr>
            <a:picLocks noChangeAspect="1"/>
          </p:cNvPicPr>
          <p:nvPr/>
        </p:nvPicPr>
        <p:blipFill>
          <a:blip r:embed="rId1"/>
          <a:stretch>
            <a:fillRect/>
          </a:stretch>
        </p:blipFill>
        <p:spPr>
          <a:xfrm>
            <a:off x="0" y="0"/>
            <a:ext cx="13081564" cy="9812302"/>
          </a:xfrm>
          <a:prstGeom prst="rect">
            <a:avLst/>
          </a:prstGeom>
          <a:noFill/>
          <a:ln w="9525">
            <a:noFill/>
          </a:ln>
        </p:spPr>
      </p:pic>
      <p:sp>
        <p:nvSpPr>
          <p:cNvPr id="238597" name="文本框 238596"/>
          <p:cNvSpPr txBox="1"/>
          <p:nvPr/>
        </p:nvSpPr>
        <p:spPr>
          <a:xfrm>
            <a:off x="737024" y="781191"/>
            <a:ext cx="1057910" cy="6759787"/>
          </a:xfrm>
          <a:prstGeom prst="rect">
            <a:avLst/>
          </a:prstGeom>
          <a:noFill/>
          <a:ln w="9525">
            <a:noFill/>
          </a:ln>
        </p:spPr>
        <p:txBody>
          <a:bodyPr vert="eaVert" anchor="t">
            <a:spAutoFit/>
          </a:bodyPr>
          <a:p>
            <a:pPr>
              <a:spcBef>
                <a:spcPct val="50000"/>
              </a:spcBef>
            </a:pPr>
            <a:r>
              <a:rPr lang="zh-CN" altLang="en-US" sz="5690" dirty="0">
                <a:solidFill>
                  <a:srgbClr val="FFFF00"/>
                </a:solidFill>
                <a:latin typeface="Arial" panose="020B0604020202020204" pitchFamily="34" charset="0"/>
                <a:ea typeface="隶书" pitchFamily="49" charset="-122"/>
              </a:rPr>
              <a:t>有羞涩地打着朵儿的</a:t>
            </a:r>
            <a:endParaRPr lang="zh-CN" altLang="en-US" sz="5690" dirty="0">
              <a:solidFill>
                <a:srgbClr val="FFFF00"/>
              </a:solidFill>
              <a:latin typeface="Arial" panose="020B0604020202020204" pitchFamily="34" charset="0"/>
              <a:ea typeface="隶书" pitchFamily="49"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238597">
                                            <p:txEl>
                                              <p:charRg st="0" end="10"/>
                                            </p:txEl>
                                          </p:spTgt>
                                        </p:tgtEl>
                                        <p:attrNameLst>
                                          <p:attrName>style.visibility</p:attrName>
                                        </p:attrNameLst>
                                      </p:cBhvr>
                                      <p:to>
                                        <p:strVal val="visible"/>
                                      </p:to>
                                    </p:set>
                                    <p:animEffect transition="in" filter="plus(in)">
                                      <p:cBhvr>
                                        <p:cTn id="7" dur="1000"/>
                                        <p:tgtEl>
                                          <p:spTgt spid="238597">
                                            <p:txEl>
                                              <p:charRg st="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7330" name="内容占位符 227329"/>
          <p:cNvSpPr>
            <a:spLocks noGrp="1"/>
          </p:cNvSpPr>
          <p:nvPr>
            <p:ph idx="1"/>
          </p:nvPr>
        </p:nvSpPr>
        <p:spPr>
          <a:xfrm>
            <a:off x="0" y="2316480"/>
            <a:ext cx="13004800" cy="6436925"/>
          </a:xfrm>
        </p:spPr>
        <p:txBody>
          <a:bodyPr anchor="t">
            <a:normAutofit lnSpcReduction="10000"/>
          </a:bodyPr>
          <a:p>
            <a:r>
              <a:rPr lang="zh-CN" altLang="en-US" sz="6825" b="1" dirty="0"/>
              <a:t>重点是整体把握文章内容，理清作者的思绪和思想感情脉络。</a:t>
            </a:r>
            <a:endParaRPr lang="zh-CN" altLang="en-US" sz="6825" b="1" dirty="0"/>
          </a:p>
          <a:p>
            <a:r>
              <a:rPr lang="zh-CN" altLang="en-US" sz="6825" b="1" dirty="0"/>
              <a:t>难点是揣摩直接表现作者思想感情的语句，分析作者感情的发展变化，探寻作者心情变化的触发点。 </a:t>
            </a:r>
            <a:endParaRPr lang="zh-CN" altLang="en-US" sz="6825" dirty="0"/>
          </a:p>
        </p:txBody>
      </p:sp>
      <p:sp>
        <p:nvSpPr>
          <p:cNvPr id="29698" name="矩形 227330"/>
          <p:cNvSpPr/>
          <p:nvPr/>
        </p:nvSpPr>
        <p:spPr>
          <a:xfrm>
            <a:off x="0" y="164818"/>
            <a:ext cx="6195342" cy="1537546"/>
          </a:xfrm>
          <a:prstGeom prst="rect">
            <a:avLst/>
          </a:prstGeom>
        </p:spPr>
        <p:txBody>
          <a:bodyPr wrap="none" fromWordArt="1">
            <a:prstTxWarp prst="textCascadeUp">
              <a:avLst>
                <a:gd name="adj" fmla="val 100000"/>
              </a:avLst>
            </a:prstTxWarp>
            <a:normAutofit/>
            <a:scene3d>
              <a:camera prst="legacyPerspectiveFront">
                <a:rot lat="20520000" lon="1080000" rev="0"/>
              </a:camera>
              <a:lightRig rig="legacyHarsh2" dir="b"/>
            </a:scene3d>
            <a:sp3d extrusionH="430200" prstMaterial="legacyMatte">
              <a:extrusionClr>
                <a:srgbClr val="FF6600"/>
              </a:extrusionClr>
            </a:sp3d>
          </a:bodyPr>
          <a:p>
            <a:pPr algn="ctr"/>
            <a:r>
              <a:rPr lang="zh-CN" altLang="en-US" sz="5120" b="1">
                <a:gradFill rotWithShape="0">
                  <a:gsLst>
                    <a:gs pos="0">
                      <a:srgbClr val="FFE701"/>
                    </a:gs>
                    <a:gs pos="100000">
                      <a:srgbClr val="FE3E02"/>
                    </a:gs>
                  </a:gsLst>
                  <a:lin ang="5400000" scaled="1"/>
                  <a:tileRect/>
                </a:gradFill>
                <a:latin typeface="宋体" panose="02010600030101010101" pitchFamily="2" charset="-122"/>
                <a:ea typeface="宋体" panose="02010600030101010101" pitchFamily="2" charset="-122"/>
              </a:rPr>
              <a:t>教学重点难点：  </a:t>
            </a:r>
            <a:endParaRPr lang="zh-CN" altLang="en-US" sz="5120" b="1">
              <a:gradFill rotWithShape="0">
                <a:gsLst>
                  <a:gs pos="0">
                    <a:srgbClr val="FFE701"/>
                  </a:gs>
                  <a:gs pos="100000">
                    <a:srgbClr val="FE3E02"/>
                  </a:gs>
                </a:gsLst>
                <a:lin ang="5400000" scaled="1"/>
                <a:tileRect/>
              </a:gradFill>
              <a:latin typeface="宋体" panose="02010600030101010101" pitchFamily="2" charset="-122"/>
              <a:ea typeface="宋体" panose="02010600030101010101"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227330">
                                            <p:txEl>
                                              <p:charRg st="0" end="28"/>
                                            </p:txEl>
                                          </p:spTgt>
                                        </p:tgtEl>
                                        <p:attrNameLst>
                                          <p:attrName>style.visibility</p:attrName>
                                        </p:attrNameLst>
                                      </p:cBhvr>
                                      <p:to>
                                        <p:strVal val="visible"/>
                                      </p:to>
                                    </p:set>
                                    <p:anim calcmode="lin" valueType="num">
                                      <p:cBhvr>
                                        <p:cTn id="7" dur="1000" fill="hold"/>
                                        <p:tgtEl>
                                          <p:spTgt spid="227330">
                                            <p:txEl>
                                              <p:charRg st="0" end="28"/>
                                            </p:txEl>
                                          </p:spTgt>
                                        </p:tgtEl>
                                        <p:attrNameLst>
                                          <p:attrName>ppt_w</p:attrName>
                                        </p:attrNameLst>
                                      </p:cBhvr>
                                      <p:tavLst>
                                        <p:tav tm="0">
                                          <p:val>
                                            <p:fltVal val="0.000000"/>
                                          </p:val>
                                        </p:tav>
                                        <p:tav tm="100000">
                                          <p:val>
                                            <p:strVal val="#ppt_w"/>
                                          </p:val>
                                        </p:tav>
                                      </p:tavLst>
                                    </p:anim>
                                    <p:anim calcmode="lin" valueType="num">
                                      <p:cBhvr>
                                        <p:cTn id="8" dur="1000" fill="hold"/>
                                        <p:tgtEl>
                                          <p:spTgt spid="227330">
                                            <p:txEl>
                                              <p:charRg st="0" end="28"/>
                                            </p:txEl>
                                          </p:spTgt>
                                        </p:tgtEl>
                                        <p:attrNameLst>
                                          <p:attrName>ppt_h</p:attrName>
                                        </p:attrNameLst>
                                      </p:cBhvr>
                                      <p:tavLst>
                                        <p:tav tm="0">
                                          <p:val>
                                            <p:fltVal val="0.000000"/>
                                          </p:val>
                                        </p:tav>
                                        <p:tav tm="100000">
                                          <p:val>
                                            <p:strVal val="#ppt_h"/>
                                          </p:val>
                                        </p:tav>
                                      </p:tavLst>
                                    </p:anim>
                                    <p:anim calcmode="lin" valueType="num">
                                      <p:cBhvr>
                                        <p:cTn id="9" dur="1000" fill="hold"/>
                                        <p:tgtEl>
                                          <p:spTgt spid="227330">
                                            <p:txEl>
                                              <p:charRg st="0" end="28"/>
                                            </p:txEl>
                                          </p:spTgt>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227330">
                                            <p:txEl>
                                              <p:charRg st="0" end="28"/>
                                            </p:txEl>
                                          </p:spTgt>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nodeType="clickEffect">
                                  <p:stCondLst>
                                    <p:cond delay="0"/>
                                  </p:stCondLst>
                                  <p:childTnLst>
                                    <p:set>
                                      <p:cBhvr>
                                        <p:cTn id="14" dur="1" fill="hold">
                                          <p:stCondLst>
                                            <p:cond delay="0"/>
                                          </p:stCondLst>
                                        </p:cTn>
                                        <p:tgtEl>
                                          <p:spTgt spid="227330">
                                            <p:txEl>
                                              <p:charRg st="28" end="74"/>
                                            </p:txEl>
                                          </p:spTgt>
                                        </p:tgtEl>
                                        <p:attrNameLst>
                                          <p:attrName>style.visibility</p:attrName>
                                        </p:attrNameLst>
                                      </p:cBhvr>
                                      <p:to>
                                        <p:strVal val="visible"/>
                                      </p:to>
                                    </p:set>
                                    <p:anim calcmode="lin" valueType="num">
                                      <p:cBhvr>
                                        <p:cTn id="15" dur="1000" fill="hold"/>
                                        <p:tgtEl>
                                          <p:spTgt spid="227330">
                                            <p:txEl>
                                              <p:charRg st="28" end="74"/>
                                            </p:txEl>
                                          </p:spTgt>
                                        </p:tgtEl>
                                        <p:attrNameLst>
                                          <p:attrName>ppt_w</p:attrName>
                                        </p:attrNameLst>
                                      </p:cBhvr>
                                      <p:tavLst>
                                        <p:tav tm="0">
                                          <p:val>
                                            <p:fltVal val="0.000000"/>
                                          </p:val>
                                        </p:tav>
                                        <p:tav tm="100000">
                                          <p:val>
                                            <p:strVal val="#ppt_w"/>
                                          </p:val>
                                        </p:tav>
                                      </p:tavLst>
                                    </p:anim>
                                    <p:anim calcmode="lin" valueType="num">
                                      <p:cBhvr>
                                        <p:cTn id="16" dur="1000" fill="hold"/>
                                        <p:tgtEl>
                                          <p:spTgt spid="227330">
                                            <p:txEl>
                                              <p:charRg st="28" end="74"/>
                                            </p:txEl>
                                          </p:spTgt>
                                        </p:tgtEl>
                                        <p:attrNameLst>
                                          <p:attrName>ppt_h</p:attrName>
                                        </p:attrNameLst>
                                      </p:cBhvr>
                                      <p:tavLst>
                                        <p:tav tm="0">
                                          <p:val>
                                            <p:fltVal val="0.000000"/>
                                          </p:val>
                                        </p:tav>
                                        <p:tav tm="100000">
                                          <p:val>
                                            <p:strVal val="#ppt_h"/>
                                          </p:val>
                                        </p:tav>
                                      </p:tavLst>
                                    </p:anim>
                                    <p:anim calcmode="lin" valueType="num">
                                      <p:cBhvr>
                                        <p:cTn id="17" dur="1000" fill="hold"/>
                                        <p:tgtEl>
                                          <p:spTgt spid="227330">
                                            <p:txEl>
                                              <p:charRg st="28" end="74"/>
                                            </p:txEl>
                                          </p:spTgt>
                                        </p:tgtEl>
                                        <p:attrNameLst>
                                          <p:attrName>ppt_x</p:attrName>
                                        </p:attrNameLst>
                                      </p:cBhvr>
                                      <p:tavLst>
                                        <p:tav tm="0" fmla="#ppt_x+(cos(-2*pi*(1-$))*-#ppt_x-sin(-2*pi*(1-$))*(1-#ppt_y))*(1-$)">
                                          <p:val>
                                            <p:fltVal val="0.000000"/>
                                          </p:val>
                                        </p:tav>
                                        <p:tav tm="100000">
                                          <p:val>
                                            <p:fltVal val="1.000000"/>
                                          </p:val>
                                        </p:tav>
                                      </p:tavLst>
                                    </p:anim>
                                    <p:anim calcmode="lin" valueType="num">
                                      <p:cBhvr>
                                        <p:cTn id="18" dur="1000" fill="hold"/>
                                        <p:tgtEl>
                                          <p:spTgt spid="227330">
                                            <p:txEl>
                                              <p:charRg st="28" end="74"/>
                                            </p:txEl>
                                          </p:spTgt>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8129" name="图片 239617" descr="20067199553172970"/>
          <p:cNvPicPr>
            <a:picLocks noChangeAspect="1"/>
          </p:cNvPicPr>
          <p:nvPr/>
        </p:nvPicPr>
        <p:blipFill>
          <a:blip r:embed="rId1"/>
          <a:stretch>
            <a:fillRect/>
          </a:stretch>
        </p:blipFill>
        <p:spPr>
          <a:xfrm>
            <a:off x="0" y="0"/>
            <a:ext cx="13004800" cy="9755858"/>
          </a:xfrm>
          <a:prstGeom prst="rect">
            <a:avLst/>
          </a:prstGeom>
          <a:noFill/>
          <a:ln w="9525">
            <a:noFill/>
          </a:ln>
        </p:spPr>
      </p:pic>
      <p:sp>
        <p:nvSpPr>
          <p:cNvPr id="239619" name="文本框 239618"/>
          <p:cNvSpPr txBox="1"/>
          <p:nvPr/>
        </p:nvSpPr>
        <p:spPr>
          <a:xfrm>
            <a:off x="869245" y="677333"/>
            <a:ext cx="10241280" cy="791210"/>
          </a:xfrm>
          <a:prstGeom prst="rect">
            <a:avLst/>
          </a:prstGeom>
          <a:noFill/>
          <a:ln w="9525">
            <a:noFill/>
          </a:ln>
        </p:spPr>
        <p:txBody>
          <a:bodyPr anchor="t">
            <a:spAutoFit/>
          </a:bodyPr>
          <a:p>
            <a:pPr>
              <a:spcBef>
                <a:spcPct val="50000"/>
              </a:spcBef>
            </a:pPr>
            <a:r>
              <a:rPr lang="zh-CN" altLang="en-US" sz="4550" b="1" dirty="0">
                <a:solidFill>
                  <a:srgbClr val="CCECFF"/>
                </a:solidFill>
                <a:latin typeface="Times New Roman" panose="02020603050405020304" pitchFamily="18" charset="0"/>
                <a:ea typeface="宋体" panose="02010600030101010101" pitchFamily="2" charset="-122"/>
              </a:rPr>
              <a:t>正如一粒粒的明珠</a:t>
            </a:r>
            <a:endParaRPr lang="zh-CN" altLang="en-US" sz="4550" b="1">
              <a:solidFill>
                <a:srgbClr val="CCECFF"/>
              </a:solidFill>
              <a:latin typeface="Times New Roman" panose="02020603050405020304" pitchFamily="18" charset="0"/>
              <a:ea typeface="宋体" panose="02010600030101010101"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9619">
                                            <p:txEl>
                                              <p:charRg st="0" end="9"/>
                                            </p:txEl>
                                          </p:spTgt>
                                        </p:tgtEl>
                                        <p:attrNameLst>
                                          <p:attrName>style.visibility</p:attrName>
                                        </p:attrNameLst>
                                      </p:cBhvr>
                                      <p:to>
                                        <p:strVal val="visible"/>
                                      </p:to>
                                    </p:set>
                                    <p:animEffect transition="in" filter="blinds(horizontal)">
                                      <p:cBhvr>
                                        <p:cTn id="7" dur="500"/>
                                        <p:tgtEl>
                                          <p:spTgt spid="239619">
                                            <p:txEl>
                                              <p:charRg st="0"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9153" name="图片 240641" descr="036bj"/>
          <p:cNvPicPr>
            <a:picLocks noChangeAspect="1"/>
          </p:cNvPicPr>
          <p:nvPr/>
        </p:nvPicPr>
        <p:blipFill>
          <a:blip r:embed="rId1"/>
          <a:stretch>
            <a:fillRect/>
          </a:stretch>
        </p:blipFill>
        <p:spPr>
          <a:xfrm>
            <a:off x="0" y="0"/>
            <a:ext cx="13004800" cy="10078720"/>
          </a:xfrm>
          <a:prstGeom prst="rect">
            <a:avLst/>
          </a:prstGeom>
          <a:noFill/>
          <a:ln w="9525">
            <a:noFill/>
          </a:ln>
        </p:spPr>
      </p:pic>
      <p:sp>
        <p:nvSpPr>
          <p:cNvPr id="240643" name="文本框 240642"/>
          <p:cNvSpPr txBox="1"/>
          <p:nvPr/>
        </p:nvSpPr>
        <p:spPr>
          <a:xfrm>
            <a:off x="1688818" y="984391"/>
            <a:ext cx="9320107" cy="791210"/>
          </a:xfrm>
          <a:prstGeom prst="rect">
            <a:avLst/>
          </a:prstGeom>
          <a:noFill/>
          <a:ln w="9525">
            <a:noFill/>
          </a:ln>
        </p:spPr>
        <p:txBody>
          <a:bodyPr anchor="t">
            <a:spAutoFit/>
          </a:bodyPr>
          <a:p>
            <a:pPr>
              <a:spcBef>
                <a:spcPct val="50000"/>
              </a:spcBef>
            </a:pPr>
            <a:r>
              <a:rPr lang="zh-CN" altLang="en-US" sz="4550" b="1" dirty="0">
                <a:solidFill>
                  <a:srgbClr val="CCECFF"/>
                </a:solidFill>
                <a:latin typeface="Times New Roman" panose="02020603050405020304" pitchFamily="18" charset="0"/>
                <a:ea typeface="宋体" panose="02010600030101010101" pitchFamily="2" charset="-122"/>
              </a:rPr>
              <a:t>又如碧天里的星星</a:t>
            </a:r>
            <a:endParaRPr lang="zh-CN" altLang="en-US" sz="4550" b="1">
              <a:solidFill>
                <a:srgbClr val="CCECFF"/>
              </a:solidFill>
              <a:latin typeface="Times New Roman" panose="02020603050405020304" pitchFamily="18" charset="0"/>
              <a:ea typeface="宋体" panose="02010600030101010101"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40643">
                                            <p:txEl>
                                              <p:charRg st="0" end="9"/>
                                            </p:txEl>
                                          </p:spTgt>
                                        </p:tgtEl>
                                        <p:attrNameLst>
                                          <p:attrName>style.visibility</p:attrName>
                                        </p:attrNameLst>
                                      </p:cBhvr>
                                      <p:to>
                                        <p:strVal val="visible"/>
                                      </p:to>
                                    </p:set>
                                    <p:animEffect transition="in" filter="blinds(horizontal)">
                                      <p:cBhvr>
                                        <p:cTn id="7" dur="2000"/>
                                        <p:tgtEl>
                                          <p:spTgt spid="240643">
                                            <p:txEl>
                                              <p:charRg st="0"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0177" name="图片 244739" descr="70_1478_153e8b17fc42fb7"/>
          <p:cNvPicPr>
            <a:picLocks noChangeAspect="1"/>
          </p:cNvPicPr>
          <p:nvPr/>
        </p:nvPicPr>
        <p:blipFill>
          <a:blip r:embed="rId1"/>
          <a:stretch>
            <a:fillRect/>
          </a:stretch>
        </p:blipFill>
        <p:spPr>
          <a:xfrm>
            <a:off x="0" y="0"/>
            <a:ext cx="13004800" cy="9753600"/>
          </a:xfrm>
          <a:prstGeom prst="rect">
            <a:avLst/>
          </a:prstGeom>
          <a:noFill/>
          <a:ln w="9525">
            <a:noFill/>
          </a:ln>
        </p:spPr>
      </p:pic>
      <p:sp>
        <p:nvSpPr>
          <p:cNvPr id="50178" name="文本框 244740"/>
          <p:cNvSpPr txBox="1"/>
          <p:nvPr/>
        </p:nvSpPr>
        <p:spPr>
          <a:xfrm>
            <a:off x="11814598" y="1068070"/>
            <a:ext cx="970280" cy="6493369"/>
          </a:xfrm>
          <a:prstGeom prst="rect">
            <a:avLst/>
          </a:prstGeom>
          <a:noFill/>
          <a:ln w="19050" cap="flat" cmpd="sng">
            <a:solidFill>
              <a:srgbClr val="66FF33"/>
            </a:solidFill>
            <a:prstDash val="solid"/>
            <a:miter/>
            <a:headEnd type="none" w="med" len="med"/>
            <a:tailEnd type="none" w="med" len="med"/>
          </a:ln>
        </p:spPr>
        <p:txBody>
          <a:bodyPr vert="eaVert" anchor="t">
            <a:spAutoFit/>
            <a:scene3d>
              <a:camera prst="orthographicFront"/>
              <a:lightRig rig="threePt" dir="t"/>
            </a:scene3d>
          </a:bodyPr>
          <a:p>
            <a:pPr>
              <a:spcBef>
                <a:spcPct val="50000"/>
              </a:spcBef>
            </a:pPr>
            <a:r>
              <a:rPr lang="zh-CN" altLang="en-US" sz="5120" b="1" dirty="0">
                <a:ln w="22225">
                  <a:solidFill>
                    <a:schemeClr val="accent2"/>
                  </a:solidFill>
                  <a:prstDash val="solid"/>
                </a:ln>
                <a:solidFill>
                  <a:schemeClr val="accent2">
                    <a:lumMod val="40000"/>
                    <a:lumOff val="60000"/>
                  </a:schemeClr>
                </a:solidFill>
                <a:effectLst/>
                <a:latin typeface="Arial" panose="020B0604020202020204" pitchFamily="34" charset="0"/>
                <a:ea typeface="华文行楷" pitchFamily="2" charset="-122"/>
              </a:rPr>
              <a:t>又如刚出浴的美人</a:t>
            </a:r>
            <a:endParaRPr lang="zh-CN" altLang="en-US" sz="5120" b="1" dirty="0">
              <a:ln w="22225">
                <a:solidFill>
                  <a:schemeClr val="accent2"/>
                </a:solidFill>
                <a:prstDash val="solid"/>
              </a:ln>
              <a:solidFill>
                <a:schemeClr val="accent2">
                  <a:lumMod val="40000"/>
                  <a:lumOff val="60000"/>
                </a:schemeClr>
              </a:solidFill>
              <a:effectLst/>
              <a:latin typeface="Arial" panose="020B0604020202020204" pitchFamily="34" charset="0"/>
              <a:ea typeface="华文行楷" pitchFamily="2" charset="-122"/>
            </a:endParaRPr>
          </a:p>
        </p:txBody>
      </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01" name="图片 235523" descr="20067204546624"/>
          <p:cNvPicPr>
            <a:picLocks noChangeAspect="1"/>
          </p:cNvPicPr>
          <p:nvPr/>
        </p:nvPicPr>
        <p:blipFill>
          <a:blip r:embed="rId1"/>
          <a:stretch>
            <a:fillRect/>
          </a:stretch>
        </p:blipFill>
        <p:spPr>
          <a:xfrm>
            <a:off x="0" y="0"/>
            <a:ext cx="13004800" cy="9753600"/>
          </a:xfrm>
          <a:prstGeom prst="rect">
            <a:avLst/>
          </a:prstGeom>
          <a:noFill/>
          <a:ln w="9525">
            <a:noFill/>
          </a:ln>
        </p:spPr>
      </p:pic>
      <p:sp>
        <p:nvSpPr>
          <p:cNvPr id="235525" name="文本框 235524"/>
          <p:cNvSpPr txBox="1"/>
          <p:nvPr/>
        </p:nvSpPr>
        <p:spPr>
          <a:xfrm>
            <a:off x="716844" y="8026471"/>
            <a:ext cx="11571112" cy="1445260"/>
          </a:xfrm>
          <a:prstGeom prst="rect">
            <a:avLst/>
          </a:prstGeom>
          <a:noFill/>
          <a:ln w="9525">
            <a:noFill/>
          </a:ln>
        </p:spPr>
        <p:txBody>
          <a:bodyPr anchor="t">
            <a:spAutoFit/>
          </a:bodyPr>
          <a:p>
            <a:pPr algn="ctr">
              <a:spcBef>
                <a:spcPct val="50000"/>
              </a:spcBef>
            </a:pPr>
            <a:r>
              <a:rPr lang="zh-CN" altLang="en-US" sz="44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ea typeface="宋体" panose="02010600030101010101" pitchFamily="2" charset="-122"/>
              </a:rPr>
              <a:t>微风过处，送来缕缕清香，仿佛远处高楼上渺茫的歌声似的</a:t>
            </a:r>
            <a:r>
              <a:rPr lang="en-US" altLang="zh-CN" sz="44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ea typeface="宋体" panose="02010600030101010101" pitchFamily="2" charset="-122"/>
              </a:rPr>
              <a:t>.</a:t>
            </a:r>
            <a:endParaRPr lang="en-US" altLang="zh-CN" sz="44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ea typeface="宋体" panose="02010600030101010101"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5525"/>
                                        </p:tgtEl>
                                        <p:attrNameLst>
                                          <p:attrName>style.visibility</p:attrName>
                                        </p:attrNameLst>
                                      </p:cBhvr>
                                      <p:to>
                                        <p:strVal val="visible"/>
                                      </p:to>
                                    </p:set>
                                    <p:animEffect transition="in" filter="blinds(horizontal)">
                                      <p:cBhvr>
                                        <p:cTn id="7" dur="500"/>
                                        <p:tgtEl>
                                          <p:spTgt spid="2355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25"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2225" name="图片 25617" descr="图片1"/>
          <p:cNvPicPr>
            <a:picLocks noChangeAspect="1"/>
          </p:cNvPicPr>
          <p:nvPr/>
        </p:nvPicPr>
        <p:blipFill>
          <a:blip r:embed="rId1"/>
          <a:stretch>
            <a:fillRect/>
          </a:stretch>
        </p:blipFill>
        <p:spPr>
          <a:xfrm>
            <a:off x="0" y="0"/>
            <a:ext cx="13004800" cy="9753600"/>
          </a:xfrm>
          <a:prstGeom prst="rect">
            <a:avLst/>
          </a:prstGeom>
          <a:noFill/>
          <a:ln w="9525">
            <a:noFill/>
          </a:ln>
        </p:spPr>
      </p:pic>
      <p:sp>
        <p:nvSpPr>
          <p:cNvPr id="25603" name="文本框 25602"/>
          <p:cNvSpPr txBox="1"/>
          <p:nvPr/>
        </p:nvSpPr>
        <p:spPr>
          <a:xfrm>
            <a:off x="426932" y="4747543"/>
            <a:ext cx="2406791" cy="879475"/>
          </a:xfrm>
          <a:prstGeom prst="rect">
            <a:avLst/>
          </a:prstGeom>
          <a:noFill/>
          <a:ln w="9525">
            <a:noFill/>
          </a:ln>
        </p:spPr>
        <p:txBody>
          <a:bodyPr anchor="t">
            <a:spAutoFit/>
          </a:bodyPr>
          <a:p>
            <a:pPr>
              <a:lnSpc>
                <a:spcPct val="90000"/>
              </a:lnSpc>
              <a:spcBef>
                <a:spcPct val="20000"/>
              </a:spcBef>
              <a:buClr>
                <a:schemeClr val="tx2"/>
              </a:buClr>
              <a:buSzPct val="65000"/>
              <a:buFont typeface="Wingdings" panose="05000000000000000000" pitchFamily="2" charset="2"/>
              <a:buNone/>
            </a:pPr>
            <a:r>
              <a:rPr lang="zh-CN" altLang="en-US" sz="5690" b="1" dirty="0">
                <a:solidFill>
                  <a:srgbClr val="FFFF00"/>
                </a:solidFill>
                <a:latin typeface="楷体_GB2312" pitchFamily="49" charset="-122"/>
                <a:ea typeface="楷体_GB2312" pitchFamily="49" charset="-122"/>
              </a:rPr>
              <a:t>荷花</a:t>
            </a:r>
            <a:endParaRPr lang="zh-CN" altLang="en-US" sz="5690" b="1" dirty="0">
              <a:solidFill>
                <a:srgbClr val="FFFF00"/>
              </a:solidFill>
              <a:latin typeface="楷体_GB2312" pitchFamily="49" charset="-122"/>
              <a:ea typeface="楷体_GB2312" pitchFamily="49" charset="-122"/>
            </a:endParaRPr>
          </a:p>
        </p:txBody>
      </p:sp>
      <p:sp>
        <p:nvSpPr>
          <p:cNvPr id="25604" name="文本框 25603"/>
          <p:cNvSpPr txBox="1"/>
          <p:nvPr/>
        </p:nvSpPr>
        <p:spPr>
          <a:xfrm>
            <a:off x="666045" y="8256694"/>
            <a:ext cx="2167467" cy="879475"/>
          </a:xfrm>
          <a:prstGeom prst="rect">
            <a:avLst/>
          </a:prstGeom>
          <a:noFill/>
          <a:ln w="9525">
            <a:noFill/>
          </a:ln>
        </p:spPr>
        <p:txBody>
          <a:bodyPr anchor="t">
            <a:spAutoFit/>
          </a:bodyPr>
          <a:p>
            <a:pPr>
              <a:lnSpc>
                <a:spcPct val="90000"/>
              </a:lnSpc>
              <a:spcBef>
                <a:spcPct val="20000"/>
              </a:spcBef>
            </a:pPr>
            <a:r>
              <a:rPr lang="zh-CN" altLang="en-US" sz="5690" b="1" dirty="0">
                <a:solidFill>
                  <a:srgbClr val="FFFF00"/>
                </a:solidFill>
                <a:latin typeface="楷体_GB2312" pitchFamily="49" charset="-122"/>
                <a:ea typeface="楷体_GB2312" pitchFamily="49" charset="-122"/>
              </a:rPr>
              <a:t>荷韵</a:t>
            </a:r>
            <a:endParaRPr lang="zh-CN" altLang="en-US" sz="3415" dirty="0">
              <a:latin typeface="Times New Roman" panose="02020603050405020304" pitchFamily="18" charset="0"/>
              <a:ea typeface="宋体" panose="02010600030101010101" pitchFamily="2" charset="-122"/>
            </a:endParaRPr>
          </a:p>
        </p:txBody>
      </p:sp>
      <p:sp>
        <p:nvSpPr>
          <p:cNvPr id="25605" name="文本框 25604"/>
          <p:cNvSpPr txBox="1"/>
          <p:nvPr/>
        </p:nvSpPr>
        <p:spPr>
          <a:xfrm>
            <a:off x="3034453" y="3359573"/>
            <a:ext cx="7802880" cy="966470"/>
          </a:xfrm>
          <a:prstGeom prst="rect">
            <a:avLst/>
          </a:prstGeom>
          <a:noFill/>
          <a:ln w="9525">
            <a:noFill/>
          </a:ln>
        </p:spPr>
        <p:txBody>
          <a:bodyPr anchor="t">
            <a:spAutoFit/>
          </a:bodyPr>
          <a:p>
            <a:pPr>
              <a:spcBef>
                <a:spcPct val="50000"/>
              </a:spcBef>
            </a:pPr>
            <a:r>
              <a:rPr lang="zh-CN" altLang="en-US" sz="5690" b="1" dirty="0">
                <a:solidFill>
                  <a:srgbClr val="FFFF00"/>
                </a:solidFill>
                <a:latin typeface="楷体_GB2312" pitchFamily="49" charset="-122"/>
                <a:ea typeface="楷体_GB2312" pitchFamily="49" charset="-122"/>
              </a:rPr>
              <a:t>田田 亭亭的舞女的裙</a:t>
            </a:r>
            <a:endParaRPr lang="zh-CN" altLang="en-US" sz="5690" b="1" dirty="0">
              <a:solidFill>
                <a:srgbClr val="FFFF00"/>
              </a:solidFill>
              <a:latin typeface="楷体_GB2312" pitchFamily="49" charset="-122"/>
              <a:ea typeface="楷体_GB2312" pitchFamily="49" charset="-122"/>
            </a:endParaRPr>
          </a:p>
        </p:txBody>
      </p:sp>
      <p:sp>
        <p:nvSpPr>
          <p:cNvPr id="25606" name="文本框 25605"/>
          <p:cNvSpPr txBox="1"/>
          <p:nvPr/>
        </p:nvSpPr>
        <p:spPr>
          <a:xfrm>
            <a:off x="3034453" y="4552738"/>
            <a:ext cx="5093547" cy="966470"/>
          </a:xfrm>
          <a:prstGeom prst="rect">
            <a:avLst/>
          </a:prstGeom>
          <a:noFill/>
          <a:ln w="9525">
            <a:noFill/>
          </a:ln>
        </p:spPr>
        <p:txBody>
          <a:bodyPr anchor="t">
            <a:spAutoFit/>
          </a:bodyPr>
          <a:p>
            <a:pPr>
              <a:spcBef>
                <a:spcPct val="50000"/>
              </a:spcBef>
            </a:pPr>
            <a:r>
              <a:rPr lang="zh-CN" altLang="en-US" sz="5690" b="1" dirty="0">
                <a:solidFill>
                  <a:srgbClr val="FFFF00"/>
                </a:solidFill>
                <a:latin typeface="楷体_GB2312" pitchFamily="49" charset="-122"/>
                <a:ea typeface="楷体_GB2312" pitchFamily="49" charset="-122"/>
              </a:rPr>
              <a:t>袅娜 羞涩</a:t>
            </a:r>
            <a:endParaRPr lang="zh-CN" altLang="en-US" sz="5690" b="1" dirty="0">
              <a:solidFill>
                <a:srgbClr val="FFFF00"/>
              </a:solidFill>
              <a:latin typeface="楷体_GB2312" pitchFamily="49" charset="-122"/>
              <a:ea typeface="楷体_GB2312" pitchFamily="49" charset="-122"/>
            </a:endParaRPr>
          </a:p>
        </p:txBody>
      </p:sp>
      <p:sp>
        <p:nvSpPr>
          <p:cNvPr id="52230" name="文本框 25606"/>
          <p:cNvSpPr txBox="1"/>
          <p:nvPr/>
        </p:nvSpPr>
        <p:spPr>
          <a:xfrm>
            <a:off x="4660053" y="5201920"/>
            <a:ext cx="6394027" cy="617220"/>
          </a:xfrm>
          <a:prstGeom prst="rect">
            <a:avLst/>
          </a:prstGeom>
          <a:noFill/>
          <a:ln w="9525">
            <a:noFill/>
          </a:ln>
        </p:spPr>
        <p:txBody>
          <a:bodyPr anchor="t">
            <a:spAutoFit/>
          </a:bodyPr>
          <a:p>
            <a:pPr>
              <a:spcBef>
                <a:spcPct val="50000"/>
              </a:spcBef>
            </a:pPr>
            <a:endParaRPr lang="zh-CN" altLang="en-US" sz="3415" dirty="0">
              <a:latin typeface="Times New Roman" panose="02020603050405020304" pitchFamily="18" charset="0"/>
              <a:ea typeface="宋体" panose="02010600030101010101" pitchFamily="2" charset="-122"/>
            </a:endParaRPr>
          </a:p>
        </p:txBody>
      </p:sp>
      <p:sp>
        <p:nvSpPr>
          <p:cNvPr id="25608" name="文本框 25607"/>
          <p:cNvSpPr txBox="1"/>
          <p:nvPr/>
        </p:nvSpPr>
        <p:spPr>
          <a:xfrm>
            <a:off x="3142827" y="5418667"/>
            <a:ext cx="6610773" cy="966470"/>
          </a:xfrm>
          <a:prstGeom prst="rect">
            <a:avLst/>
          </a:prstGeom>
          <a:noFill/>
          <a:ln w="9525">
            <a:noFill/>
          </a:ln>
        </p:spPr>
        <p:txBody>
          <a:bodyPr anchor="t">
            <a:spAutoFit/>
          </a:bodyPr>
          <a:p>
            <a:pPr>
              <a:spcBef>
                <a:spcPct val="50000"/>
              </a:spcBef>
            </a:pPr>
            <a:r>
              <a:rPr lang="zh-CN" altLang="en-US" sz="5690" b="1" dirty="0">
                <a:solidFill>
                  <a:srgbClr val="FFFF00"/>
                </a:solidFill>
                <a:latin typeface="楷体_GB2312" pitchFamily="49" charset="-122"/>
                <a:ea typeface="楷体_GB2312" pitchFamily="49" charset="-122"/>
              </a:rPr>
              <a:t>明珠 星星 美人</a:t>
            </a:r>
            <a:endParaRPr lang="zh-CN" altLang="en-US" sz="5690" b="1" dirty="0">
              <a:solidFill>
                <a:srgbClr val="FFFF00"/>
              </a:solidFill>
              <a:latin typeface="楷体_GB2312" pitchFamily="49" charset="-122"/>
              <a:ea typeface="楷体_GB2312" pitchFamily="49" charset="-122"/>
            </a:endParaRPr>
          </a:p>
        </p:txBody>
      </p:sp>
      <p:sp>
        <p:nvSpPr>
          <p:cNvPr id="25609" name="文本框 25608">
            <a:hlinkClick r:id="" action="ppaction://noaction"/>
          </p:cNvPr>
          <p:cNvSpPr txBox="1"/>
          <p:nvPr/>
        </p:nvSpPr>
        <p:spPr>
          <a:xfrm>
            <a:off x="2919307" y="6208889"/>
            <a:ext cx="7802880" cy="966470"/>
          </a:xfrm>
          <a:prstGeom prst="rect">
            <a:avLst/>
          </a:prstGeom>
          <a:noFill/>
          <a:ln w="9525">
            <a:noFill/>
          </a:ln>
        </p:spPr>
        <p:txBody>
          <a:bodyPr anchor="t">
            <a:spAutoFit/>
          </a:bodyPr>
          <a:p>
            <a:pPr>
              <a:spcBef>
                <a:spcPct val="50000"/>
              </a:spcBef>
            </a:pPr>
            <a:r>
              <a:rPr lang="zh-CN" altLang="en-US" sz="5690" b="1" dirty="0">
                <a:solidFill>
                  <a:srgbClr val="FFFF00"/>
                </a:solidFill>
                <a:latin typeface="楷体_GB2312" pitchFamily="49" charset="-122"/>
                <a:ea typeface="楷体_GB2312" pitchFamily="49" charset="-122"/>
              </a:rPr>
              <a:t>远处高楼上渺茫的歌声</a:t>
            </a:r>
            <a:endParaRPr lang="zh-CN" altLang="en-US" sz="5690" b="1" dirty="0">
              <a:solidFill>
                <a:srgbClr val="FFFF00"/>
              </a:solidFill>
              <a:latin typeface="楷体_GB2312" pitchFamily="49" charset="-122"/>
              <a:ea typeface="楷体_GB2312" pitchFamily="49" charset="-122"/>
            </a:endParaRPr>
          </a:p>
        </p:txBody>
      </p:sp>
      <p:sp>
        <p:nvSpPr>
          <p:cNvPr id="25610" name="文本框 25609"/>
          <p:cNvSpPr txBox="1"/>
          <p:nvPr/>
        </p:nvSpPr>
        <p:spPr>
          <a:xfrm>
            <a:off x="3142403" y="7290435"/>
            <a:ext cx="5852160" cy="966470"/>
          </a:xfrm>
          <a:prstGeom prst="rect">
            <a:avLst/>
          </a:prstGeom>
          <a:noFill/>
          <a:ln w="9525">
            <a:noFill/>
          </a:ln>
        </p:spPr>
        <p:txBody>
          <a:bodyPr anchor="t">
            <a:spAutoFit/>
          </a:bodyPr>
          <a:p>
            <a:pPr>
              <a:spcBef>
                <a:spcPct val="50000"/>
              </a:spcBef>
            </a:pPr>
            <a:r>
              <a:rPr lang="zh-CN" altLang="en-US" sz="5690" b="1" dirty="0">
                <a:solidFill>
                  <a:srgbClr val="FFFF00"/>
                </a:solidFill>
                <a:latin typeface="楷体_GB2312" pitchFamily="49" charset="-122"/>
                <a:ea typeface="楷体_GB2312" pitchFamily="49" charset="-122"/>
              </a:rPr>
              <a:t>闪电 凝碧</a:t>
            </a:r>
            <a:endParaRPr lang="zh-CN" altLang="en-US" sz="3415" dirty="0">
              <a:latin typeface="Times New Roman" panose="02020603050405020304" pitchFamily="18" charset="0"/>
              <a:ea typeface="宋体" panose="02010600030101010101" pitchFamily="2" charset="-122"/>
            </a:endParaRPr>
          </a:p>
        </p:txBody>
      </p:sp>
      <p:sp>
        <p:nvSpPr>
          <p:cNvPr id="25611" name="文本框 25610"/>
          <p:cNvSpPr txBox="1"/>
          <p:nvPr/>
        </p:nvSpPr>
        <p:spPr>
          <a:xfrm>
            <a:off x="3142615" y="8374380"/>
            <a:ext cx="5093547" cy="966470"/>
          </a:xfrm>
          <a:prstGeom prst="rect">
            <a:avLst/>
          </a:prstGeom>
          <a:noFill/>
          <a:ln w="9525">
            <a:noFill/>
          </a:ln>
        </p:spPr>
        <p:txBody>
          <a:bodyPr anchor="t">
            <a:spAutoFit/>
          </a:bodyPr>
          <a:p>
            <a:pPr>
              <a:spcBef>
                <a:spcPct val="50000"/>
              </a:spcBef>
            </a:pPr>
            <a:r>
              <a:rPr lang="zh-CN" altLang="en-US" sz="5690" b="1" dirty="0">
                <a:solidFill>
                  <a:srgbClr val="FFFF00"/>
                </a:solidFill>
                <a:latin typeface="楷体_GB2312" pitchFamily="49" charset="-122"/>
                <a:ea typeface="楷体_GB2312" pitchFamily="49" charset="-122"/>
              </a:rPr>
              <a:t>脉脉</a:t>
            </a:r>
            <a:endParaRPr lang="zh-CN" altLang="en-US" sz="5690" b="1" dirty="0">
              <a:solidFill>
                <a:srgbClr val="FFFF00"/>
              </a:solidFill>
              <a:latin typeface="楷体_GB2312" pitchFamily="49" charset="-122"/>
              <a:ea typeface="楷体_GB2312" pitchFamily="49" charset="-122"/>
            </a:endParaRPr>
          </a:p>
        </p:txBody>
      </p:sp>
      <p:sp>
        <p:nvSpPr>
          <p:cNvPr id="25612" name="文本框 25611"/>
          <p:cNvSpPr txBox="1"/>
          <p:nvPr/>
        </p:nvSpPr>
        <p:spPr>
          <a:xfrm>
            <a:off x="3142827" y="1842347"/>
            <a:ext cx="7261013" cy="1142365"/>
          </a:xfrm>
          <a:prstGeom prst="rect">
            <a:avLst/>
          </a:prstGeom>
          <a:noFill/>
          <a:ln w="9525">
            <a:noFill/>
          </a:ln>
        </p:spPr>
        <p:txBody>
          <a:bodyPr>
            <a:spAutoFit/>
          </a:bodyPr>
          <a:p>
            <a:pPr>
              <a:spcBef>
                <a:spcPct val="50000"/>
              </a:spcBef>
            </a:pPr>
            <a:r>
              <a:rPr lang="zh-CN" altLang="en-US" sz="6825" b="1" noProof="1" dirty="0">
                <a:solidFill>
                  <a:srgbClr val="FF0000"/>
                </a:solidFill>
                <a:effectLst>
                  <a:outerShdw blurRad="38100" dist="38100" dir="2700000">
                    <a:srgbClr val="C0C0C0"/>
                  </a:outerShdw>
                </a:effectLst>
                <a:latin typeface="Times New Roman" panose="02020603050405020304" pitchFamily="18" charset="0"/>
                <a:ea typeface="楷体_GB2312" pitchFamily="49" charset="-122"/>
                <a:cs typeface="+mn-cs"/>
              </a:rPr>
              <a:t>月色下的荷塘</a:t>
            </a:r>
            <a:endParaRPr lang="zh-CN" altLang="en-US" sz="6825" b="1" noProof="1" dirty="0">
              <a:solidFill>
                <a:srgbClr val="FF0000"/>
              </a:solidFill>
              <a:effectLst>
                <a:outerShdw blurRad="38100" dist="38100" dir="2700000">
                  <a:srgbClr val="C0C0C0"/>
                </a:outerShdw>
              </a:effectLst>
              <a:latin typeface="Times New Roman" panose="02020603050405020304" pitchFamily="18" charset="0"/>
              <a:ea typeface="楷体_GB2312" pitchFamily="49" charset="-122"/>
            </a:endParaRPr>
          </a:p>
        </p:txBody>
      </p:sp>
      <p:sp>
        <p:nvSpPr>
          <p:cNvPr id="52236" name="文本框 25612"/>
          <p:cNvSpPr txBox="1"/>
          <p:nvPr/>
        </p:nvSpPr>
        <p:spPr>
          <a:xfrm>
            <a:off x="10598291" y="3683847"/>
            <a:ext cx="708660" cy="218440"/>
          </a:xfrm>
          <a:prstGeom prst="rect">
            <a:avLst/>
          </a:prstGeom>
          <a:noFill/>
          <a:ln w="9525">
            <a:noFill/>
          </a:ln>
        </p:spPr>
        <p:txBody>
          <a:bodyPr vert="eaVert" wrap="none" anchor="t">
            <a:spAutoFit/>
          </a:bodyPr>
          <a:p>
            <a:endParaRPr lang="zh-CN" altLang="en-US" sz="3415" dirty="0">
              <a:latin typeface="Times New Roman" panose="02020603050405020304" pitchFamily="18" charset="0"/>
              <a:ea typeface="宋体" panose="02010600030101010101" pitchFamily="2" charset="-122"/>
            </a:endParaRPr>
          </a:p>
        </p:txBody>
      </p:sp>
      <p:sp>
        <p:nvSpPr>
          <p:cNvPr id="25619" name="矩形 25618"/>
          <p:cNvSpPr/>
          <p:nvPr/>
        </p:nvSpPr>
        <p:spPr>
          <a:xfrm>
            <a:off x="600640" y="3443112"/>
            <a:ext cx="1634490" cy="966470"/>
          </a:xfrm>
          <a:prstGeom prst="rect">
            <a:avLst/>
          </a:prstGeom>
          <a:noFill/>
          <a:ln w="9525">
            <a:noFill/>
          </a:ln>
        </p:spPr>
        <p:txBody>
          <a:bodyPr wrap="none" anchor="t">
            <a:spAutoFit/>
          </a:bodyPr>
          <a:p>
            <a:r>
              <a:rPr lang="zh-CN" altLang="en-US" sz="5690" b="1" dirty="0">
                <a:solidFill>
                  <a:srgbClr val="FFFF00"/>
                </a:solidFill>
                <a:latin typeface="Arial" panose="020B0604020202020204" pitchFamily="34" charset="0"/>
                <a:ea typeface="楷体_GB2312" pitchFamily="49" charset="-122"/>
              </a:rPr>
              <a:t>荷叶</a:t>
            </a:r>
            <a:endParaRPr lang="zh-CN" altLang="en-US" sz="5690" b="1" dirty="0">
              <a:solidFill>
                <a:srgbClr val="FFFF00"/>
              </a:solidFill>
              <a:latin typeface="Arial" panose="020B0604020202020204" pitchFamily="34" charset="0"/>
              <a:ea typeface="楷体_GB2312" pitchFamily="49" charset="-122"/>
            </a:endParaRPr>
          </a:p>
        </p:txBody>
      </p:sp>
      <p:sp>
        <p:nvSpPr>
          <p:cNvPr id="25620" name="矩形 25619"/>
          <p:cNvSpPr/>
          <p:nvPr/>
        </p:nvSpPr>
        <p:spPr>
          <a:xfrm>
            <a:off x="512375" y="6240004"/>
            <a:ext cx="1634490" cy="966470"/>
          </a:xfrm>
          <a:prstGeom prst="rect">
            <a:avLst/>
          </a:prstGeom>
          <a:noFill/>
          <a:ln w="9525">
            <a:noFill/>
          </a:ln>
        </p:spPr>
        <p:txBody>
          <a:bodyPr wrap="none" anchor="t">
            <a:spAutoFit/>
          </a:bodyPr>
          <a:p>
            <a:r>
              <a:rPr lang="zh-CN" altLang="en-US" sz="5690" b="1" dirty="0">
                <a:solidFill>
                  <a:srgbClr val="FFFF00"/>
                </a:solidFill>
                <a:latin typeface="Arial" panose="020B0604020202020204" pitchFamily="34" charset="0"/>
                <a:ea typeface="楷体_GB2312" pitchFamily="49" charset="-122"/>
              </a:rPr>
              <a:t>荷香</a:t>
            </a:r>
            <a:endParaRPr lang="zh-CN" altLang="en-US" sz="5690" b="1" dirty="0">
              <a:solidFill>
                <a:srgbClr val="FFFF00"/>
              </a:solidFill>
              <a:latin typeface="Arial" panose="020B0604020202020204" pitchFamily="34" charset="0"/>
              <a:ea typeface="楷体_GB2312" pitchFamily="49" charset="-122"/>
            </a:endParaRPr>
          </a:p>
        </p:txBody>
      </p:sp>
      <p:sp>
        <p:nvSpPr>
          <p:cNvPr id="25621" name="矩形 25620"/>
          <p:cNvSpPr/>
          <p:nvPr/>
        </p:nvSpPr>
        <p:spPr>
          <a:xfrm>
            <a:off x="1045493" y="7290647"/>
            <a:ext cx="1634490" cy="966470"/>
          </a:xfrm>
          <a:prstGeom prst="rect">
            <a:avLst/>
          </a:prstGeom>
          <a:noFill/>
          <a:ln w="9525">
            <a:noFill/>
          </a:ln>
        </p:spPr>
        <p:txBody>
          <a:bodyPr wrap="none" anchor="t">
            <a:spAutoFit/>
          </a:bodyPr>
          <a:p>
            <a:r>
              <a:rPr lang="zh-CN" altLang="en-US" sz="5690" b="1" dirty="0">
                <a:solidFill>
                  <a:srgbClr val="FFFF00"/>
                </a:solidFill>
                <a:latin typeface="Arial" panose="020B0604020202020204" pitchFamily="34" charset="0"/>
                <a:ea typeface="楷体_GB2312" pitchFamily="49" charset="-122"/>
              </a:rPr>
              <a:t>荷波</a:t>
            </a:r>
            <a:endParaRPr lang="zh-CN" altLang="en-US" sz="5690" b="1" dirty="0">
              <a:solidFill>
                <a:srgbClr val="FFFF00"/>
              </a:solidFill>
              <a:latin typeface="Arial" panose="020B0604020202020204" pitchFamily="34" charset="0"/>
              <a:ea typeface="楷体_GB2312" pitchFamily="49" charset="-122"/>
            </a:endParaRPr>
          </a:p>
        </p:txBody>
      </p:sp>
      <p:sp>
        <p:nvSpPr>
          <p:cNvPr id="25622" name="矩形 25621"/>
          <p:cNvSpPr/>
          <p:nvPr/>
        </p:nvSpPr>
        <p:spPr>
          <a:xfrm>
            <a:off x="708026" y="268676"/>
            <a:ext cx="7037070" cy="1273175"/>
          </a:xfrm>
          <a:prstGeom prst="rect">
            <a:avLst/>
          </a:prstGeom>
          <a:noFill/>
          <a:ln w="9525">
            <a:noFill/>
          </a:ln>
        </p:spPr>
        <p:txBody>
          <a:bodyPr wrap="none" anchor="t">
            <a:spAutoFit/>
          </a:bodyPr>
          <a:p>
            <a:pPr>
              <a:spcBef>
                <a:spcPct val="50000"/>
              </a:spcBef>
            </a:pPr>
            <a:r>
              <a:rPr lang="zh-CN" altLang="en-US" sz="7680" b="1" i="1" dirty="0">
                <a:solidFill>
                  <a:srgbClr val="FFFF00"/>
                </a:solidFill>
                <a:latin typeface="Arial" panose="020B0604020202020204" pitchFamily="34" charset="0"/>
                <a:ea typeface="黑体" panose="02010609060101010101" pitchFamily="2" charset="-122"/>
              </a:rPr>
              <a:t>立足点：荷塘边</a:t>
            </a:r>
            <a:endParaRPr lang="zh-CN" altLang="en-US" sz="7680" b="1" i="1" dirty="0">
              <a:solidFill>
                <a:srgbClr val="FFFF00"/>
              </a:solidFill>
              <a:latin typeface="Arial" panose="020B0604020202020204" pitchFamily="34" charset="0"/>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5622"/>
                                        </p:tgtEl>
                                        <p:attrNameLst>
                                          <p:attrName>style.visibility</p:attrName>
                                        </p:attrNameLst>
                                      </p:cBhvr>
                                      <p:to>
                                        <p:strVal val="visible"/>
                                      </p:to>
                                    </p:set>
                                    <p:animEffect transition="in" filter="wedge">
                                      <p:cBhvr>
                                        <p:cTn id="7" dur="2000"/>
                                        <p:tgtEl>
                                          <p:spTgt spid="25622"/>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25612"/>
                                        </p:tgtEl>
                                        <p:attrNameLst>
                                          <p:attrName>style.visibility</p:attrName>
                                        </p:attrNameLst>
                                      </p:cBhvr>
                                      <p:to>
                                        <p:strVal val="visible"/>
                                      </p:to>
                                    </p:set>
                                    <p:anim calcmode="discrete" valueType="clr">
                                      <p:cBhvr override="childStyle">
                                        <p:cTn id="12" dur="80"/>
                                        <p:tgtEl>
                                          <p:spTgt spid="25612"/>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25612"/>
                                        </p:tgtEl>
                                        <p:attrNameLst>
                                          <p:attrName>fillcolor</p:attrName>
                                        </p:attrNameLst>
                                      </p:cBhvr>
                                      <p:tavLst>
                                        <p:tav tm="0">
                                          <p:val>
                                            <p:clrVal>
                                              <a:schemeClr val="accent2"/>
                                            </p:clrVal>
                                          </p:val>
                                        </p:tav>
                                        <p:tav tm="50000">
                                          <p:val>
                                            <p:clrVal>
                                              <a:schemeClr val="hlink"/>
                                            </p:clrVal>
                                          </p:val>
                                        </p:tav>
                                      </p:tavLst>
                                    </p:anim>
                                    <p:set>
                                      <p:cBhvr>
                                        <p:cTn id="14" dur="80"/>
                                        <p:tgtEl>
                                          <p:spTgt spid="25612"/>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20" presetClass="entr" presetSubtype="0" fill="hold" grpId="0" nodeType="clickEffect">
                                  <p:stCondLst>
                                    <p:cond delay="0"/>
                                  </p:stCondLst>
                                  <p:childTnLst>
                                    <p:set>
                                      <p:cBhvr>
                                        <p:cTn id="18" dur="1" fill="hold">
                                          <p:stCondLst>
                                            <p:cond delay="0"/>
                                          </p:stCondLst>
                                        </p:cTn>
                                        <p:tgtEl>
                                          <p:spTgt spid="25619"/>
                                        </p:tgtEl>
                                        <p:attrNameLst>
                                          <p:attrName>style.visibility</p:attrName>
                                        </p:attrNameLst>
                                      </p:cBhvr>
                                      <p:to>
                                        <p:strVal val="visible"/>
                                      </p:to>
                                    </p:set>
                                    <p:animEffect transition="in" filter="wedge">
                                      <p:cBhvr>
                                        <p:cTn id="19" dur="2000"/>
                                        <p:tgtEl>
                                          <p:spTgt spid="25619"/>
                                        </p:tgtEl>
                                      </p:cBhvr>
                                    </p:animEffect>
                                  </p:childTnLst>
                                </p:cTn>
                              </p:par>
                            </p:childTnLst>
                          </p:cTn>
                        </p:par>
                      </p:childTnLst>
                    </p:cTn>
                  </p:par>
                  <p:par>
                    <p:cTn id="20" fill="hold">
                      <p:stCondLst>
                        <p:cond delay="indefinite"/>
                      </p:stCondLst>
                      <p:childTnLst>
                        <p:par>
                          <p:cTn id="21" fill="hold">
                            <p:stCondLst>
                              <p:cond delay="0"/>
                            </p:stCondLst>
                            <p:childTnLst>
                              <p:par>
                                <p:cTn id="22" presetID="20" presetClass="entr" presetSubtype="0" fill="hold" grpId="0" nodeType="clickEffect">
                                  <p:stCondLst>
                                    <p:cond delay="0"/>
                                  </p:stCondLst>
                                  <p:childTnLst>
                                    <p:set>
                                      <p:cBhvr>
                                        <p:cTn id="23" dur="1" fill="hold">
                                          <p:stCondLst>
                                            <p:cond delay="0"/>
                                          </p:stCondLst>
                                        </p:cTn>
                                        <p:tgtEl>
                                          <p:spTgt spid="25603"/>
                                        </p:tgtEl>
                                        <p:attrNameLst>
                                          <p:attrName>style.visibility</p:attrName>
                                        </p:attrNameLst>
                                      </p:cBhvr>
                                      <p:to>
                                        <p:strVal val="visible"/>
                                      </p:to>
                                    </p:set>
                                    <p:animEffect transition="in" filter="wedge">
                                      <p:cBhvr>
                                        <p:cTn id="24" dur="2000"/>
                                        <p:tgtEl>
                                          <p:spTgt spid="25603"/>
                                        </p:tgtEl>
                                      </p:cBhvr>
                                    </p:animEffect>
                                  </p:childTnLst>
                                </p:cTn>
                              </p:par>
                            </p:childTnLst>
                          </p:cTn>
                        </p:par>
                      </p:childTnLst>
                    </p:cTn>
                  </p:par>
                  <p:par>
                    <p:cTn id="25" fill="hold">
                      <p:stCondLst>
                        <p:cond delay="indefinite"/>
                      </p:stCondLst>
                      <p:childTnLst>
                        <p:par>
                          <p:cTn id="26" fill="hold">
                            <p:stCondLst>
                              <p:cond delay="0"/>
                            </p:stCondLst>
                            <p:childTnLst>
                              <p:par>
                                <p:cTn id="27" presetID="20" presetClass="entr" presetSubtype="0" fill="hold" grpId="0" nodeType="clickEffect">
                                  <p:stCondLst>
                                    <p:cond delay="0"/>
                                  </p:stCondLst>
                                  <p:childTnLst>
                                    <p:set>
                                      <p:cBhvr>
                                        <p:cTn id="28" dur="1" fill="hold">
                                          <p:stCondLst>
                                            <p:cond delay="0"/>
                                          </p:stCondLst>
                                        </p:cTn>
                                        <p:tgtEl>
                                          <p:spTgt spid="25620"/>
                                        </p:tgtEl>
                                        <p:attrNameLst>
                                          <p:attrName>style.visibility</p:attrName>
                                        </p:attrNameLst>
                                      </p:cBhvr>
                                      <p:to>
                                        <p:strVal val="visible"/>
                                      </p:to>
                                    </p:set>
                                    <p:animEffect transition="in" filter="wedge">
                                      <p:cBhvr>
                                        <p:cTn id="29" dur="2000"/>
                                        <p:tgtEl>
                                          <p:spTgt spid="25620"/>
                                        </p:tgtEl>
                                      </p:cBhvr>
                                    </p:animEffect>
                                  </p:childTnLst>
                                </p:cTn>
                              </p:par>
                            </p:childTnLst>
                          </p:cTn>
                        </p:par>
                      </p:childTnLst>
                    </p:cTn>
                  </p:par>
                  <p:par>
                    <p:cTn id="30" fill="hold">
                      <p:stCondLst>
                        <p:cond delay="indefinite"/>
                      </p:stCondLst>
                      <p:childTnLst>
                        <p:par>
                          <p:cTn id="31" fill="hold">
                            <p:stCondLst>
                              <p:cond delay="0"/>
                            </p:stCondLst>
                            <p:childTnLst>
                              <p:par>
                                <p:cTn id="32" presetID="20" presetClass="entr" presetSubtype="0" fill="hold" grpId="0" nodeType="clickEffect">
                                  <p:stCondLst>
                                    <p:cond delay="0"/>
                                  </p:stCondLst>
                                  <p:childTnLst>
                                    <p:set>
                                      <p:cBhvr>
                                        <p:cTn id="33" dur="1" fill="hold">
                                          <p:stCondLst>
                                            <p:cond delay="0"/>
                                          </p:stCondLst>
                                        </p:cTn>
                                        <p:tgtEl>
                                          <p:spTgt spid="25621"/>
                                        </p:tgtEl>
                                        <p:attrNameLst>
                                          <p:attrName>style.visibility</p:attrName>
                                        </p:attrNameLst>
                                      </p:cBhvr>
                                      <p:to>
                                        <p:strVal val="visible"/>
                                      </p:to>
                                    </p:set>
                                    <p:animEffect transition="in" filter="wedge">
                                      <p:cBhvr>
                                        <p:cTn id="34" dur="2000"/>
                                        <p:tgtEl>
                                          <p:spTgt spid="25621"/>
                                        </p:tgtEl>
                                      </p:cBhvr>
                                    </p:animEffect>
                                  </p:childTnLst>
                                </p:cTn>
                              </p:par>
                            </p:childTnLst>
                          </p:cTn>
                        </p:par>
                      </p:childTnLst>
                    </p:cTn>
                  </p:par>
                  <p:par>
                    <p:cTn id="35" fill="hold">
                      <p:stCondLst>
                        <p:cond delay="indefinite"/>
                      </p:stCondLst>
                      <p:childTnLst>
                        <p:par>
                          <p:cTn id="36" fill="hold">
                            <p:stCondLst>
                              <p:cond delay="0"/>
                            </p:stCondLst>
                            <p:childTnLst>
                              <p:par>
                                <p:cTn id="37" presetID="20" presetClass="entr" presetSubtype="0" fill="hold" grpId="0" nodeType="clickEffect">
                                  <p:stCondLst>
                                    <p:cond delay="0"/>
                                  </p:stCondLst>
                                  <p:childTnLst>
                                    <p:set>
                                      <p:cBhvr>
                                        <p:cTn id="38" dur="1" fill="hold">
                                          <p:stCondLst>
                                            <p:cond delay="0"/>
                                          </p:stCondLst>
                                        </p:cTn>
                                        <p:tgtEl>
                                          <p:spTgt spid="25604"/>
                                        </p:tgtEl>
                                        <p:attrNameLst>
                                          <p:attrName>style.visibility</p:attrName>
                                        </p:attrNameLst>
                                      </p:cBhvr>
                                      <p:to>
                                        <p:strVal val="visible"/>
                                      </p:to>
                                    </p:set>
                                    <p:animEffect transition="in" filter="wedge">
                                      <p:cBhvr>
                                        <p:cTn id="39" dur="2000"/>
                                        <p:tgtEl>
                                          <p:spTgt spid="25604"/>
                                        </p:tgtEl>
                                      </p:cBhvr>
                                    </p:animEffect>
                                  </p:childTnLst>
                                </p:cTn>
                              </p:par>
                            </p:childTnLst>
                          </p:cTn>
                        </p:par>
                      </p:childTnLst>
                    </p:cTn>
                  </p:par>
                  <p:par>
                    <p:cTn id="40" fill="hold">
                      <p:stCondLst>
                        <p:cond delay="indefinite"/>
                      </p:stCondLst>
                      <p:childTnLst>
                        <p:par>
                          <p:cTn id="41" fill="hold">
                            <p:stCondLst>
                              <p:cond delay="0"/>
                            </p:stCondLst>
                            <p:childTnLst>
                              <p:par>
                                <p:cTn id="42" presetID="20" presetClass="entr" presetSubtype="0" fill="hold" grpId="0" nodeType="clickEffect">
                                  <p:stCondLst>
                                    <p:cond delay="0"/>
                                  </p:stCondLst>
                                  <p:childTnLst>
                                    <p:set>
                                      <p:cBhvr>
                                        <p:cTn id="43" dur="1" fill="hold">
                                          <p:stCondLst>
                                            <p:cond delay="0"/>
                                          </p:stCondLst>
                                        </p:cTn>
                                        <p:tgtEl>
                                          <p:spTgt spid="25605"/>
                                        </p:tgtEl>
                                        <p:attrNameLst>
                                          <p:attrName>style.visibility</p:attrName>
                                        </p:attrNameLst>
                                      </p:cBhvr>
                                      <p:to>
                                        <p:strVal val="visible"/>
                                      </p:to>
                                    </p:set>
                                    <p:animEffect transition="in" filter="wedge">
                                      <p:cBhvr>
                                        <p:cTn id="44" dur="2000"/>
                                        <p:tgtEl>
                                          <p:spTgt spid="25605"/>
                                        </p:tgtEl>
                                      </p:cBhvr>
                                    </p:animEffect>
                                  </p:childTnLst>
                                </p:cTn>
                              </p:par>
                            </p:childTnLst>
                          </p:cTn>
                        </p:par>
                      </p:childTnLst>
                    </p:cTn>
                  </p:par>
                  <p:par>
                    <p:cTn id="45" fill="hold">
                      <p:stCondLst>
                        <p:cond delay="indefinite"/>
                      </p:stCondLst>
                      <p:childTnLst>
                        <p:par>
                          <p:cTn id="46" fill="hold">
                            <p:stCondLst>
                              <p:cond delay="0"/>
                            </p:stCondLst>
                            <p:childTnLst>
                              <p:par>
                                <p:cTn id="47" presetID="20" presetClass="entr" presetSubtype="0" fill="hold" grpId="0" nodeType="clickEffect">
                                  <p:stCondLst>
                                    <p:cond delay="0"/>
                                  </p:stCondLst>
                                  <p:childTnLst>
                                    <p:set>
                                      <p:cBhvr>
                                        <p:cTn id="48" dur="1" fill="hold">
                                          <p:stCondLst>
                                            <p:cond delay="0"/>
                                          </p:stCondLst>
                                        </p:cTn>
                                        <p:tgtEl>
                                          <p:spTgt spid="25606"/>
                                        </p:tgtEl>
                                        <p:attrNameLst>
                                          <p:attrName>style.visibility</p:attrName>
                                        </p:attrNameLst>
                                      </p:cBhvr>
                                      <p:to>
                                        <p:strVal val="visible"/>
                                      </p:to>
                                    </p:set>
                                    <p:animEffect transition="in" filter="wedge">
                                      <p:cBhvr>
                                        <p:cTn id="49" dur="2000"/>
                                        <p:tgtEl>
                                          <p:spTgt spid="25606"/>
                                        </p:tgtEl>
                                      </p:cBhvr>
                                    </p:animEffect>
                                  </p:childTnLst>
                                </p:cTn>
                              </p:par>
                            </p:childTnLst>
                          </p:cTn>
                        </p:par>
                        <p:par>
                          <p:cTn id="50" fill="hold">
                            <p:stCondLst>
                              <p:cond delay="2000"/>
                            </p:stCondLst>
                            <p:childTnLst>
                              <p:par>
                                <p:cTn id="51" presetID="20" presetClass="entr" presetSubtype="0" fill="hold" grpId="0" nodeType="afterEffect">
                                  <p:stCondLst>
                                    <p:cond delay="0"/>
                                  </p:stCondLst>
                                  <p:childTnLst>
                                    <p:set>
                                      <p:cBhvr>
                                        <p:cTn id="52" dur="1" fill="hold">
                                          <p:stCondLst>
                                            <p:cond delay="0"/>
                                          </p:stCondLst>
                                        </p:cTn>
                                        <p:tgtEl>
                                          <p:spTgt spid="25608"/>
                                        </p:tgtEl>
                                        <p:attrNameLst>
                                          <p:attrName>style.visibility</p:attrName>
                                        </p:attrNameLst>
                                      </p:cBhvr>
                                      <p:to>
                                        <p:strVal val="visible"/>
                                      </p:to>
                                    </p:set>
                                    <p:animEffect transition="in" filter="wedge">
                                      <p:cBhvr>
                                        <p:cTn id="53" dur="2000"/>
                                        <p:tgtEl>
                                          <p:spTgt spid="25608"/>
                                        </p:tgtEl>
                                      </p:cBhvr>
                                    </p:animEffect>
                                  </p:childTnLst>
                                </p:cTn>
                              </p:par>
                            </p:childTnLst>
                          </p:cTn>
                        </p:par>
                      </p:childTnLst>
                    </p:cTn>
                  </p:par>
                  <p:par>
                    <p:cTn id="54" fill="hold">
                      <p:stCondLst>
                        <p:cond delay="indefinite"/>
                      </p:stCondLst>
                      <p:childTnLst>
                        <p:par>
                          <p:cTn id="55" fill="hold">
                            <p:stCondLst>
                              <p:cond delay="0"/>
                            </p:stCondLst>
                            <p:childTnLst>
                              <p:par>
                                <p:cTn id="56" presetID="20" presetClass="entr" presetSubtype="0" fill="hold" grpId="0" nodeType="clickEffect">
                                  <p:stCondLst>
                                    <p:cond delay="0"/>
                                  </p:stCondLst>
                                  <p:childTnLst>
                                    <p:set>
                                      <p:cBhvr>
                                        <p:cTn id="57" dur="1" fill="hold">
                                          <p:stCondLst>
                                            <p:cond delay="0"/>
                                          </p:stCondLst>
                                        </p:cTn>
                                        <p:tgtEl>
                                          <p:spTgt spid="25609"/>
                                        </p:tgtEl>
                                        <p:attrNameLst>
                                          <p:attrName>style.visibility</p:attrName>
                                        </p:attrNameLst>
                                      </p:cBhvr>
                                      <p:to>
                                        <p:strVal val="visible"/>
                                      </p:to>
                                    </p:set>
                                    <p:animEffect transition="in" filter="wedge">
                                      <p:cBhvr>
                                        <p:cTn id="58" dur="2000"/>
                                        <p:tgtEl>
                                          <p:spTgt spid="25609"/>
                                        </p:tgtEl>
                                      </p:cBhvr>
                                    </p:animEffect>
                                  </p:childTnLst>
                                </p:cTn>
                              </p:par>
                            </p:childTnLst>
                          </p:cTn>
                        </p:par>
                      </p:childTnLst>
                    </p:cTn>
                  </p:par>
                  <p:par>
                    <p:cTn id="59" fill="hold">
                      <p:stCondLst>
                        <p:cond delay="indefinite"/>
                      </p:stCondLst>
                      <p:childTnLst>
                        <p:par>
                          <p:cTn id="60" fill="hold">
                            <p:stCondLst>
                              <p:cond delay="0"/>
                            </p:stCondLst>
                            <p:childTnLst>
                              <p:par>
                                <p:cTn id="61" presetID="20" presetClass="entr" presetSubtype="0" fill="hold" grpId="0" nodeType="clickEffect">
                                  <p:stCondLst>
                                    <p:cond delay="0"/>
                                  </p:stCondLst>
                                  <p:childTnLst>
                                    <p:set>
                                      <p:cBhvr>
                                        <p:cTn id="62" dur="1" fill="hold">
                                          <p:stCondLst>
                                            <p:cond delay="0"/>
                                          </p:stCondLst>
                                        </p:cTn>
                                        <p:tgtEl>
                                          <p:spTgt spid="25610"/>
                                        </p:tgtEl>
                                        <p:attrNameLst>
                                          <p:attrName>style.visibility</p:attrName>
                                        </p:attrNameLst>
                                      </p:cBhvr>
                                      <p:to>
                                        <p:strVal val="visible"/>
                                      </p:to>
                                    </p:set>
                                    <p:animEffect transition="in" filter="wedge">
                                      <p:cBhvr>
                                        <p:cTn id="63" dur="2000"/>
                                        <p:tgtEl>
                                          <p:spTgt spid="25610"/>
                                        </p:tgtEl>
                                      </p:cBhvr>
                                    </p:animEffect>
                                  </p:childTnLst>
                                </p:cTn>
                              </p:par>
                            </p:childTnLst>
                          </p:cTn>
                        </p:par>
                      </p:childTnLst>
                    </p:cTn>
                  </p:par>
                  <p:par>
                    <p:cTn id="64" fill="hold">
                      <p:stCondLst>
                        <p:cond delay="indefinite"/>
                      </p:stCondLst>
                      <p:childTnLst>
                        <p:par>
                          <p:cTn id="65" fill="hold">
                            <p:stCondLst>
                              <p:cond delay="0"/>
                            </p:stCondLst>
                            <p:childTnLst>
                              <p:par>
                                <p:cTn id="66" presetID="20" presetClass="entr" presetSubtype="0" fill="hold" grpId="0" nodeType="clickEffect">
                                  <p:stCondLst>
                                    <p:cond delay="0"/>
                                  </p:stCondLst>
                                  <p:childTnLst>
                                    <p:set>
                                      <p:cBhvr>
                                        <p:cTn id="67" dur="1" fill="hold">
                                          <p:stCondLst>
                                            <p:cond delay="0"/>
                                          </p:stCondLst>
                                        </p:cTn>
                                        <p:tgtEl>
                                          <p:spTgt spid="25611"/>
                                        </p:tgtEl>
                                        <p:attrNameLst>
                                          <p:attrName>style.visibility</p:attrName>
                                        </p:attrNameLst>
                                      </p:cBhvr>
                                      <p:to>
                                        <p:strVal val="visible"/>
                                      </p:to>
                                    </p:set>
                                    <p:animEffect transition="in" filter="wedge">
                                      <p:cBhvr>
                                        <p:cTn id="68" dur="2000"/>
                                        <p:tgtEl>
                                          <p:spTgt spid="256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p:bldP spid="25604" grpId="0"/>
      <p:bldP spid="25605" grpId="0"/>
      <p:bldP spid="25606" grpId="0"/>
      <p:bldP spid="25608" grpId="0"/>
      <p:bldP spid="25609" grpId="0"/>
      <p:bldP spid="25610" grpId="0"/>
      <p:bldP spid="25611" grpId="0"/>
      <p:bldP spid="25612" grpId="0"/>
      <p:bldP spid="25619" grpId="0"/>
      <p:bldP spid="25620" grpId="0"/>
      <p:bldP spid="25621" grpId="0"/>
      <p:bldP spid="2562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3249" name="图片 26626" descr="菏3"/>
          <p:cNvPicPr>
            <a:picLocks noChangeAspect="1"/>
          </p:cNvPicPr>
          <p:nvPr/>
        </p:nvPicPr>
        <p:blipFill>
          <a:blip r:embed="rId1"/>
          <a:stretch>
            <a:fillRect/>
          </a:stretch>
        </p:blipFill>
        <p:spPr>
          <a:xfrm>
            <a:off x="0" y="0"/>
            <a:ext cx="13004800" cy="9753600"/>
          </a:xfrm>
          <a:prstGeom prst="rect">
            <a:avLst/>
          </a:prstGeom>
          <a:solidFill>
            <a:srgbClr val="FFFF00">
              <a:alpha val="99001"/>
            </a:srgbClr>
          </a:solidFill>
          <a:ln w="9525" cap="flat" cmpd="sng">
            <a:solidFill>
              <a:srgbClr val="00FF00"/>
            </a:solidFill>
            <a:prstDash val="solid"/>
            <a:miter/>
            <a:headEnd type="none" w="med" len="med"/>
            <a:tailEnd type="none" w="med" len="med"/>
          </a:ln>
        </p:spPr>
      </p:pic>
      <p:sp>
        <p:nvSpPr>
          <p:cNvPr id="53250" name="文本框 26625"/>
          <p:cNvSpPr txBox="1"/>
          <p:nvPr/>
        </p:nvSpPr>
        <p:spPr>
          <a:xfrm>
            <a:off x="0" y="1582420"/>
            <a:ext cx="13004800" cy="2984500"/>
          </a:xfrm>
          <a:prstGeom prst="rect">
            <a:avLst/>
          </a:prstGeom>
          <a:noFill/>
          <a:ln w="9525">
            <a:noFill/>
          </a:ln>
        </p:spPr>
        <p:txBody>
          <a:bodyPr anchor="t">
            <a:spAutoFit/>
          </a:bodyPr>
          <a:p>
            <a:pPr>
              <a:spcBef>
                <a:spcPct val="50000"/>
              </a:spcBef>
            </a:pPr>
            <a:r>
              <a:rPr lang="en-US" altLang="zh-CN" sz="9400" b="1" dirty="0">
                <a:solidFill>
                  <a:srgbClr val="CC0000"/>
                </a:solidFill>
                <a:latin typeface="新宋体" panose="02010609030101010101" charset="-122"/>
                <a:ea typeface="新宋体" panose="02010609030101010101" charset="-122"/>
              </a:rPr>
              <a:t>“</a:t>
            </a:r>
            <a:r>
              <a:rPr lang="zh-CN" altLang="en-US" sz="9400" b="1" dirty="0">
                <a:solidFill>
                  <a:srgbClr val="CC0000"/>
                </a:solidFill>
                <a:latin typeface="新宋体" panose="02010609030101010101" charset="-122"/>
                <a:ea typeface="新宋体" panose="02010609030101010101" charset="-122"/>
              </a:rPr>
              <a:t>叶子出水很高，像亭亭的舞女的裙”</a:t>
            </a:r>
            <a:endParaRPr lang="zh-CN" altLang="en-US" sz="9400" b="1" dirty="0">
              <a:solidFill>
                <a:srgbClr val="CC0000"/>
              </a:solidFill>
              <a:latin typeface="新宋体" panose="02010609030101010101" charset="-122"/>
              <a:ea typeface="新宋体" panose="02010609030101010101" charset="-122"/>
            </a:endParaRPr>
          </a:p>
        </p:txBody>
      </p:sp>
      <p:sp>
        <p:nvSpPr>
          <p:cNvPr id="26629" name="矩形 26628"/>
          <p:cNvSpPr/>
          <p:nvPr/>
        </p:nvSpPr>
        <p:spPr>
          <a:xfrm>
            <a:off x="543725" y="5313172"/>
            <a:ext cx="11211221" cy="3420985"/>
          </a:xfrm>
          <a:prstGeom prst="rect">
            <a:avLst/>
          </a:prstGeom>
        </p:spPr>
        <p:txBody>
          <a:bodyPr wrap="none" fromWordArt="1">
            <a:prstTxWarp prst="textDoubleWave1">
              <a:avLst>
                <a:gd name="adj1" fmla="val 6500"/>
                <a:gd name="adj2" fmla="val 1093"/>
              </a:avLst>
            </a:prstTxWarp>
            <a:normAutofit/>
          </a:bodyPr>
          <a:p>
            <a:pPr algn="ctr" fontAlgn="base"/>
            <a:r>
              <a:rPr lang="zh-CN" altLang="en-US" sz="5120" b="1" i="1" strike="noStrike" noProof="1">
                <a:ln w="31750" cap="flat" cmpd="sng">
                  <a:solidFill>
                    <a:srgbClr val="FF0000"/>
                  </a:solidFill>
                  <a:prstDash val="solid"/>
                  <a:round/>
                  <a:headEnd type="none" w="med" len="med"/>
                  <a:tailEnd type="none" w="med" len="med"/>
                </a:ln>
                <a:solidFill>
                  <a:srgbClr val="FFFF00"/>
                </a:solidFill>
                <a:latin typeface="Raavi" panose="020B0502040204020203" charset="0"/>
                <a:ea typeface="Raavi" panose="020B0502040204020203" charset="0"/>
                <a:cs typeface="+mn-ea"/>
              </a:rPr>
              <a:t>写出了荷叶的风姿。</a:t>
            </a:r>
            <a:endParaRPr lang="zh-CN" altLang="en-US" sz="5120" b="1" i="1" strike="noStrike" noProof="1">
              <a:ln w="31750" cap="flat" cmpd="sng">
                <a:solidFill>
                  <a:srgbClr val="FF0000"/>
                </a:solidFill>
                <a:prstDash val="solid"/>
                <a:round/>
                <a:headEnd type="none" w="med" len="med"/>
                <a:tailEnd type="none" w="med" len="med"/>
              </a:ln>
              <a:solidFill>
                <a:srgbClr val="FFFF00"/>
              </a:solidFill>
              <a:latin typeface="Raavi" panose="020B0502040204020203" charset="0"/>
              <a:ea typeface="Raavi" panose="020B0502040204020203" charset="0"/>
            </a:endParaRPr>
          </a:p>
          <a:p>
            <a:pPr algn="ctr" fontAlgn="base"/>
            <a:r>
              <a:rPr lang="zh-CN" altLang="en-US" sz="5120" b="1" i="1" strike="noStrike" noProof="1">
                <a:ln w="31750" cap="flat" cmpd="sng">
                  <a:solidFill>
                    <a:srgbClr val="FF0000"/>
                  </a:solidFill>
                  <a:prstDash val="solid"/>
                  <a:round/>
                  <a:headEnd type="none" w="med" len="med"/>
                  <a:tailEnd type="none" w="med" len="med"/>
                </a:ln>
                <a:solidFill>
                  <a:srgbClr val="FFFF00"/>
                </a:solidFill>
                <a:latin typeface="Raavi" panose="020B0502040204020203" charset="0"/>
                <a:ea typeface="Raavi" panose="020B0502040204020203" charset="0"/>
                <a:cs typeface="+mn-ea"/>
              </a:rPr>
              <a:t>由“出水很高”联想到“亭亭的舞女的裙”。</a:t>
            </a:r>
            <a:endParaRPr lang="zh-CN" altLang="en-US" sz="5120" b="1" i="1" strike="noStrike" noProof="1">
              <a:ln w="31750" cap="flat" cmpd="sng">
                <a:solidFill>
                  <a:srgbClr val="FF0000"/>
                </a:solidFill>
                <a:prstDash val="solid"/>
                <a:round/>
                <a:headEnd type="none" w="med" len="med"/>
                <a:tailEnd type="none" w="med" len="med"/>
              </a:ln>
              <a:solidFill>
                <a:srgbClr val="FFFF00"/>
              </a:solidFill>
              <a:latin typeface="Raavi" panose="020B0502040204020203" charset="0"/>
              <a:ea typeface="Raavi" panose="020B0502040204020203" charset="0"/>
            </a:endParaRPr>
          </a:p>
          <a:p>
            <a:pPr algn="ctr" fontAlgn="base"/>
            <a:r>
              <a:rPr lang="zh-CN" altLang="en-US" sz="5120" b="1" i="1" strike="noStrike" noProof="1">
                <a:ln w="31750" cap="flat" cmpd="sng">
                  <a:solidFill>
                    <a:srgbClr val="FF0000"/>
                  </a:solidFill>
                  <a:prstDash val="solid"/>
                  <a:round/>
                  <a:headEnd type="none" w="med" len="med"/>
                  <a:tailEnd type="none" w="med" len="med"/>
                </a:ln>
                <a:solidFill>
                  <a:srgbClr val="FFFF00"/>
                </a:solidFill>
                <a:latin typeface="Raavi" panose="020B0502040204020203" charset="0"/>
                <a:ea typeface="Raavi" panose="020B0502040204020203" charset="0"/>
                <a:cs typeface="+mn-ea"/>
              </a:rPr>
              <a:t>两者不仅相似，而且写出其动态美。</a:t>
            </a:r>
            <a:endParaRPr lang="zh-CN" altLang="en-US" sz="5120" b="1" i="1" strike="noStrike" noProof="1">
              <a:ln w="31750" cap="flat" cmpd="sng">
                <a:solidFill>
                  <a:srgbClr val="FF0000"/>
                </a:solidFill>
                <a:prstDash val="solid"/>
                <a:round/>
                <a:headEnd type="none" w="med" len="med"/>
                <a:tailEnd type="none" w="med" len="med"/>
              </a:ln>
              <a:solidFill>
                <a:srgbClr val="FFFF00"/>
              </a:solidFill>
              <a:latin typeface="Raavi" panose="020B0502040204020203" charset="0"/>
              <a:ea typeface="Raavi" panose="020B0502040204020203"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nodeType="clickEffect">
                                  <p:stCondLst>
                                    <p:cond delay="0"/>
                                  </p:stCondLst>
                                  <p:childTnLst>
                                    <p:set>
                                      <p:cBhvr>
                                        <p:cTn id="6" dur="1" fill="hold">
                                          <p:stCondLst>
                                            <p:cond delay="0"/>
                                          </p:stCondLst>
                                        </p:cTn>
                                        <p:tgtEl>
                                          <p:spTgt spid="26629"/>
                                        </p:tgtEl>
                                        <p:attrNameLst>
                                          <p:attrName>style.visibility</p:attrName>
                                        </p:attrNameLst>
                                      </p:cBhvr>
                                      <p:to>
                                        <p:strVal val="visible"/>
                                      </p:to>
                                    </p:set>
                                    <p:anim calcmode="lin" valueType="num">
                                      <p:cBhvr>
                                        <p:cTn id="7" dur="3000" fill="hold"/>
                                        <p:tgtEl>
                                          <p:spTgt spid="26629"/>
                                        </p:tgtEl>
                                        <p:attrNameLst>
                                          <p:attrName>ppt_w</p:attrName>
                                        </p:attrNameLst>
                                      </p:cBhvr>
                                      <p:tavLst>
                                        <p:tav tm="0" fmla="#ppt_w*sin(2.5*pi*$)">
                                          <p:val>
                                            <p:fltVal val="0.000000"/>
                                          </p:val>
                                        </p:tav>
                                        <p:tav tm="100000">
                                          <p:val>
                                            <p:fltVal val="1.000000"/>
                                          </p:val>
                                        </p:tav>
                                      </p:tavLst>
                                    </p:anim>
                                    <p:anim calcmode="lin" valueType="num">
                                      <p:cBhvr>
                                        <p:cTn id="8" dur="3000" fill="hold"/>
                                        <p:tgtEl>
                                          <p:spTgt spid="2662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4273" name="组合 27656"/>
          <p:cNvGrpSpPr/>
          <p:nvPr/>
        </p:nvGrpSpPr>
        <p:grpSpPr>
          <a:xfrm>
            <a:off x="0" y="0"/>
            <a:ext cx="13040924" cy="2790613"/>
            <a:chOff x="0" y="0"/>
            <a:chExt cx="5760" cy="4320"/>
          </a:xfrm>
        </p:grpSpPr>
        <p:pic>
          <p:nvPicPr>
            <p:cNvPr id="54274" name="图片 27657" descr="{C78A3D35-DD72-47FE-9D83-566FC4C9F836}0"/>
            <p:cNvPicPr>
              <a:picLocks noChangeAspect="1"/>
            </p:cNvPicPr>
            <p:nvPr/>
          </p:nvPicPr>
          <p:blipFill>
            <a:blip r:embed="rId1"/>
            <a:stretch>
              <a:fillRect/>
            </a:stretch>
          </p:blipFill>
          <p:spPr>
            <a:xfrm>
              <a:off x="2835" y="1842"/>
              <a:ext cx="2925" cy="2478"/>
            </a:xfrm>
            <a:prstGeom prst="rect">
              <a:avLst/>
            </a:prstGeom>
            <a:noFill/>
            <a:ln w="9525">
              <a:noFill/>
            </a:ln>
          </p:spPr>
        </p:pic>
        <p:pic>
          <p:nvPicPr>
            <p:cNvPr id="54275" name="图片 27658" descr="{6DFA5F4F-5A1B-4A58-8BB3-A4B5C6FDC8DA}1"/>
            <p:cNvPicPr>
              <a:picLocks noChangeAspect="1"/>
            </p:cNvPicPr>
            <p:nvPr/>
          </p:nvPicPr>
          <p:blipFill>
            <a:blip r:embed="rId2"/>
            <a:stretch>
              <a:fillRect/>
            </a:stretch>
          </p:blipFill>
          <p:spPr>
            <a:xfrm>
              <a:off x="2813" y="0"/>
              <a:ext cx="2947" cy="2161"/>
            </a:xfrm>
            <a:prstGeom prst="rect">
              <a:avLst/>
            </a:prstGeom>
            <a:noFill/>
            <a:ln w="9525">
              <a:noFill/>
            </a:ln>
          </p:spPr>
        </p:pic>
        <p:pic>
          <p:nvPicPr>
            <p:cNvPr id="54276" name="图片 27659" descr="荷花"/>
            <p:cNvPicPr>
              <a:picLocks noChangeAspect="1"/>
            </p:cNvPicPr>
            <p:nvPr/>
          </p:nvPicPr>
          <p:blipFill>
            <a:blip r:embed="rId3"/>
            <a:stretch>
              <a:fillRect/>
            </a:stretch>
          </p:blipFill>
          <p:spPr>
            <a:xfrm>
              <a:off x="0" y="0"/>
              <a:ext cx="2832" cy="4320"/>
            </a:xfrm>
            <a:prstGeom prst="rect">
              <a:avLst/>
            </a:prstGeom>
            <a:noFill/>
            <a:ln w="9525">
              <a:noFill/>
            </a:ln>
          </p:spPr>
        </p:pic>
      </p:grpSp>
      <p:sp>
        <p:nvSpPr>
          <p:cNvPr id="54277" name="矩形 27652"/>
          <p:cNvSpPr/>
          <p:nvPr/>
        </p:nvSpPr>
        <p:spPr>
          <a:xfrm>
            <a:off x="0" y="0"/>
            <a:ext cx="13004800" cy="2193290"/>
          </a:xfrm>
          <a:prstGeom prst="rect">
            <a:avLst/>
          </a:prstGeom>
          <a:noFill/>
          <a:ln w="9525">
            <a:noFill/>
          </a:ln>
        </p:spPr>
        <p:txBody>
          <a:bodyPr wrap="square" anchor="t">
            <a:spAutoFit/>
          </a:bodyPr>
          <a:p>
            <a:r>
              <a:rPr lang="zh-CN" altLang="en-US" sz="6825" b="1" dirty="0">
                <a:solidFill>
                  <a:srgbClr val="FF0000"/>
                </a:solidFill>
                <a:latin typeface="Arial" panose="020B0604020202020204" pitchFamily="34" charset="0"/>
                <a:ea typeface="黑体" panose="02010609060101010101" pitchFamily="2" charset="-122"/>
              </a:rPr>
              <a:t>“</a:t>
            </a:r>
            <a:r>
              <a:rPr lang="zh-CN" altLang="en-US" sz="5120" b="1" dirty="0">
                <a:solidFill>
                  <a:srgbClr val="FF0000"/>
                </a:solidFill>
                <a:latin typeface="Arial" panose="020B0604020202020204" pitchFamily="34" charset="0"/>
                <a:ea typeface="黑体" panose="02010609060101010101" pitchFamily="2" charset="-122"/>
              </a:rPr>
              <a:t>层层</a:t>
            </a:r>
            <a:r>
              <a:rPr lang="zh-CN" altLang="en-US" sz="6825" b="1" dirty="0">
                <a:solidFill>
                  <a:srgbClr val="FF0000"/>
                </a:solidFill>
                <a:latin typeface="Arial" panose="020B0604020202020204" pitchFamily="34" charset="0"/>
                <a:ea typeface="黑体" panose="02010609060101010101" pitchFamily="2" charset="-122"/>
              </a:rPr>
              <a:t>的叶子中间，……又如刚出浴的美人。”</a:t>
            </a:r>
            <a:endParaRPr lang="zh-CN" altLang="en-US" sz="6825" b="1" dirty="0">
              <a:solidFill>
                <a:srgbClr val="FF0000"/>
              </a:solidFill>
              <a:latin typeface="Arial" panose="020B0604020202020204" pitchFamily="34" charset="0"/>
              <a:ea typeface="黑体" panose="02010609060101010101" pitchFamily="2" charset="-122"/>
            </a:endParaRPr>
          </a:p>
        </p:txBody>
      </p:sp>
      <p:sp>
        <p:nvSpPr>
          <p:cNvPr id="54278" name="文本框 99"/>
          <p:cNvSpPr txBox="1"/>
          <p:nvPr/>
        </p:nvSpPr>
        <p:spPr>
          <a:xfrm>
            <a:off x="0" y="3174436"/>
            <a:ext cx="13004800" cy="5715635"/>
          </a:xfrm>
          <a:prstGeom prst="rect">
            <a:avLst/>
          </a:prstGeom>
          <a:noFill/>
          <a:ln w="9525">
            <a:noFill/>
          </a:ln>
        </p:spPr>
        <p:txBody>
          <a:bodyPr wrap="square" anchor="t">
            <a:spAutoFit/>
          </a:bodyPr>
          <a:p>
            <a:pPr indent="266700"/>
            <a:r>
              <a:rPr lang="en-US" altLang="zh-CN" sz="4550" b="1">
                <a:solidFill>
                  <a:schemeClr val="bg2"/>
                </a:solidFill>
                <a:latin typeface="宋体" panose="02010600030101010101" pitchFamily="2" charset="-122"/>
                <a:ea typeface="宋体" panose="02010600030101010101" pitchFamily="2" charset="-122"/>
              </a:rPr>
              <a:t>  </a:t>
            </a:r>
            <a:r>
              <a:rPr lang="en-US" altLang="zh-CN" sz="4550" b="1">
                <a:solidFill>
                  <a:srgbClr val="0A090C"/>
                </a:solidFill>
                <a:latin typeface="宋体" panose="02010600030101010101" pitchFamily="2" charset="-122"/>
                <a:ea typeface="宋体" panose="02010600030101010101" pitchFamily="2" charset="-122"/>
              </a:rPr>
              <a:t> </a:t>
            </a:r>
            <a:r>
              <a:rPr lang="zh-CN" altLang="en-US" sz="4550" b="1">
                <a:solidFill>
                  <a:srgbClr val="0A090C"/>
                </a:solidFill>
                <a:latin typeface="宋体" panose="02010600030101010101" pitchFamily="2" charset="-122"/>
                <a:ea typeface="宋体" panose="02010600030101010101" pitchFamily="2" charset="-122"/>
              </a:rPr>
              <a:t>运用</a:t>
            </a:r>
            <a:r>
              <a:rPr lang="zh-CN" altLang="en-US" sz="4550" b="1">
                <a:solidFill>
                  <a:srgbClr val="FF0000"/>
                </a:solidFill>
                <a:latin typeface="宋体" panose="02010600030101010101" pitchFamily="2" charset="-122"/>
                <a:ea typeface="宋体" panose="02010600030101010101" pitchFamily="2" charset="-122"/>
              </a:rPr>
              <a:t>拟人、比喻</a:t>
            </a:r>
            <a:r>
              <a:rPr lang="zh-CN" altLang="en-US" sz="4550" b="1">
                <a:solidFill>
                  <a:srgbClr val="0A090C"/>
                </a:solidFill>
                <a:latin typeface="宋体" panose="02010600030101010101" pitchFamily="2" charset="-122"/>
                <a:ea typeface="宋体" panose="02010600030101010101" pitchFamily="2" charset="-122"/>
              </a:rPr>
              <a:t>的手法。</a:t>
            </a:r>
            <a:endParaRPr lang="zh-CN" altLang="en-US" sz="4550" b="1">
              <a:solidFill>
                <a:srgbClr val="0A090C"/>
              </a:solidFill>
              <a:latin typeface="宋体" panose="02010600030101010101" pitchFamily="2" charset="-122"/>
              <a:ea typeface="宋体" panose="02010600030101010101" pitchFamily="2" charset="-122"/>
            </a:endParaRPr>
          </a:p>
          <a:p>
            <a:pPr indent="266700" algn="l"/>
            <a:r>
              <a:rPr lang="en-US" altLang="zh-CN" sz="4000" b="1">
                <a:solidFill>
                  <a:srgbClr val="0A090C"/>
                </a:solidFill>
                <a:latin typeface="宋体" panose="02010600030101010101" pitchFamily="2" charset="-122"/>
                <a:ea typeface="宋体" panose="02010600030101010101" pitchFamily="2" charset="-122"/>
              </a:rPr>
              <a:t>1.</a:t>
            </a:r>
            <a:r>
              <a:rPr lang="zh-CN" altLang="en-US" sz="4000" b="1">
                <a:solidFill>
                  <a:srgbClr val="0A090C"/>
                </a:solidFill>
                <a:latin typeface="宋体" panose="02010600030101010101" pitchFamily="2" charset="-122"/>
                <a:ea typeface="宋体" panose="02010600030101010101" pitchFamily="2" charset="-122"/>
              </a:rPr>
              <a:t>“袅娜”写出荷花的饱满盛开状，“羞涩”写荷花含苞待放。这两个词本是用来描写女子</a:t>
            </a:r>
            <a:r>
              <a:rPr lang="zh-CN" altLang="en-US" sz="4000" b="1">
                <a:solidFill>
                  <a:srgbClr val="FF0000"/>
                </a:solidFill>
                <a:latin typeface="宋体" panose="02010600030101010101" pitchFamily="2" charset="-122"/>
                <a:ea typeface="宋体" panose="02010600030101010101" pitchFamily="2" charset="-122"/>
              </a:rPr>
              <a:t>娇美姿态、羞涩神情</a:t>
            </a:r>
            <a:r>
              <a:rPr lang="zh-CN" altLang="en-US" sz="4000" b="1">
                <a:solidFill>
                  <a:srgbClr val="0A090C"/>
                </a:solidFill>
                <a:latin typeface="宋体" panose="02010600030101010101" pitchFamily="2" charset="-122"/>
                <a:ea typeface="宋体" panose="02010600030101010101" pitchFamily="2" charset="-122"/>
              </a:rPr>
              <a:t>的，现在用来写荷花，赋予物以生命力和感情。这是拟人写法。</a:t>
            </a:r>
            <a:endParaRPr lang="zh-CN" altLang="en-US" sz="4000" b="1">
              <a:solidFill>
                <a:srgbClr val="0A090C"/>
              </a:solidFill>
              <a:latin typeface="宋体" panose="02010600030101010101" pitchFamily="2" charset="-122"/>
              <a:ea typeface="宋体" panose="02010600030101010101" pitchFamily="2" charset="-122"/>
            </a:endParaRPr>
          </a:p>
          <a:p>
            <a:pPr indent="266700" algn="l"/>
            <a:r>
              <a:rPr lang="en-US" altLang="zh-CN" sz="4000" b="1">
                <a:solidFill>
                  <a:srgbClr val="0A090C"/>
                </a:solidFill>
                <a:latin typeface="宋体" panose="02010600030101010101" pitchFamily="2" charset="-122"/>
                <a:ea typeface="宋体" panose="02010600030101010101" pitchFamily="2" charset="-122"/>
              </a:rPr>
              <a:t>2.</a:t>
            </a:r>
            <a:r>
              <a:rPr lang="zh-CN" altLang="en-US" sz="4000" b="1">
                <a:solidFill>
                  <a:srgbClr val="0A090C"/>
                </a:solidFill>
                <a:latin typeface="宋体" panose="02010600030101010101" pitchFamily="2" charset="-122"/>
                <a:ea typeface="宋体" panose="02010600030101010101" pitchFamily="2" charset="-122"/>
              </a:rPr>
              <a:t>接着连用三个</a:t>
            </a:r>
            <a:r>
              <a:rPr lang="zh-CN" altLang="en-US" sz="4000" b="1">
                <a:solidFill>
                  <a:srgbClr val="FF0000"/>
                </a:solidFill>
                <a:latin typeface="宋体" panose="02010600030101010101" pitchFamily="2" charset="-122"/>
                <a:ea typeface="宋体" panose="02010600030101010101" pitchFamily="2" charset="-122"/>
              </a:rPr>
              <a:t>比喻</a:t>
            </a:r>
            <a:r>
              <a:rPr lang="zh-CN" altLang="en-US" sz="4000" b="1">
                <a:solidFill>
                  <a:srgbClr val="0A090C"/>
                </a:solidFill>
                <a:latin typeface="宋体" panose="02010600030101010101" pitchFamily="2" charset="-122"/>
                <a:ea typeface="宋体" panose="02010600030101010101" pitchFamily="2" charset="-122"/>
              </a:rPr>
              <a:t>，分别描绘了淡月辉映下荷花晶莹剔透的闪光，绿叶衬托下荷花忽明忽暗的闪光，以及荷花不染纤尘的美质。写出了荷花的神韵，倾注了作者的主观感情，可以</a:t>
            </a:r>
            <a:r>
              <a:rPr lang="zh-CN" altLang="en-US" sz="4000" b="1">
                <a:solidFill>
                  <a:srgbClr val="FF0000"/>
                </a:solidFill>
                <a:latin typeface="宋体" panose="02010600030101010101" pitchFamily="2" charset="-122"/>
                <a:ea typeface="宋体" panose="02010600030101010101" pitchFamily="2" charset="-122"/>
              </a:rPr>
              <a:t>激发读者的想象</a:t>
            </a:r>
            <a:r>
              <a:rPr lang="zh-CN" altLang="en-US" sz="4000" b="1">
                <a:solidFill>
                  <a:srgbClr val="0A090C"/>
                </a:solidFill>
                <a:latin typeface="宋体" panose="02010600030101010101" pitchFamily="2" charset="-122"/>
                <a:ea typeface="宋体" panose="02010600030101010101" pitchFamily="2" charset="-122"/>
              </a:rPr>
              <a:t>。</a:t>
            </a:r>
            <a:endParaRPr lang="zh-CN" altLang="en-US" sz="4000" b="1">
              <a:solidFill>
                <a:srgbClr val="0A090C"/>
              </a:solidFill>
              <a:latin typeface="宋体" panose="02010600030101010101" pitchFamily="2" charset="-122"/>
              <a:ea typeface="宋体" panose="02010600030101010101" pitchFamily="2" charset="-122"/>
            </a:endParaRPr>
          </a:p>
        </p:txBody>
      </p:sp>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5297" name="图片 28677" descr="he7"/>
          <p:cNvPicPr>
            <a:picLocks noChangeAspect="1"/>
          </p:cNvPicPr>
          <p:nvPr/>
        </p:nvPicPr>
        <p:blipFill>
          <a:blip r:embed="rId1"/>
          <a:stretch>
            <a:fillRect/>
          </a:stretch>
        </p:blipFill>
        <p:spPr>
          <a:xfrm>
            <a:off x="0" y="0"/>
            <a:ext cx="13004800" cy="9753600"/>
          </a:xfrm>
          <a:prstGeom prst="rect">
            <a:avLst/>
          </a:prstGeom>
          <a:noFill/>
          <a:ln w="9525">
            <a:noFill/>
          </a:ln>
        </p:spPr>
      </p:pic>
      <p:sp>
        <p:nvSpPr>
          <p:cNvPr id="55298" name="矩形 28675"/>
          <p:cNvSpPr/>
          <p:nvPr/>
        </p:nvSpPr>
        <p:spPr>
          <a:xfrm>
            <a:off x="0" y="0"/>
            <a:ext cx="13004800" cy="1666240"/>
          </a:xfrm>
          <a:prstGeom prst="rect">
            <a:avLst/>
          </a:prstGeom>
          <a:noFill/>
          <a:ln w="9525">
            <a:noFill/>
          </a:ln>
        </p:spPr>
        <p:txBody>
          <a:bodyPr wrap="square" anchor="t">
            <a:spAutoFit/>
          </a:bodyPr>
          <a:p>
            <a:r>
              <a:rPr lang="en-US" altLang="zh-CN" sz="512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rPr>
              <a:t>“</a:t>
            </a:r>
            <a:r>
              <a:rPr lang="zh-CN" altLang="en-US" sz="5120" b="1" u="sng"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rPr>
              <a:t>微风</a:t>
            </a:r>
            <a:r>
              <a:rPr lang="zh-CN" altLang="en-US" sz="512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rPr>
              <a:t>过处，</a:t>
            </a:r>
            <a:r>
              <a:rPr lang="zh-CN" altLang="en-US" sz="5120" b="1" u="sng"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rPr>
              <a:t>送来缕缕清香</a:t>
            </a:r>
            <a:r>
              <a:rPr lang="zh-CN" altLang="en-US" sz="512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rPr>
              <a:t>，</a:t>
            </a:r>
            <a:r>
              <a:rPr lang="zh-CN" altLang="en-US" sz="5120" b="1" u="sng"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rPr>
              <a:t>仿佛远处高楼上渺茫的歌声似的</a:t>
            </a:r>
            <a:r>
              <a:rPr lang="zh-CN" altLang="en-US" sz="512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rPr>
              <a:t>。”</a:t>
            </a:r>
            <a:endParaRPr lang="zh-CN" altLang="en-US" sz="512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endParaRPr>
          </a:p>
        </p:txBody>
      </p:sp>
      <p:sp>
        <p:nvSpPr>
          <p:cNvPr id="28680" name="椭圆形标注 28679"/>
          <p:cNvSpPr/>
          <p:nvPr/>
        </p:nvSpPr>
        <p:spPr>
          <a:xfrm>
            <a:off x="766092" y="1911845"/>
            <a:ext cx="3106702" cy="1621084"/>
          </a:xfrm>
          <a:prstGeom prst="wedgeEllipseCallout">
            <a:avLst>
              <a:gd name="adj1" fmla="val 12667"/>
              <a:gd name="adj2" fmla="val -93648"/>
            </a:avLst>
          </a:prstGeom>
          <a:solidFill>
            <a:schemeClr val="accent1"/>
          </a:solidFill>
          <a:ln w="9525" cap="flat" cmpd="sng">
            <a:solidFill>
              <a:schemeClr val="tx1"/>
            </a:solidFill>
            <a:prstDash val="solid"/>
            <a:miter/>
            <a:headEnd type="none" w="med" len="med"/>
            <a:tailEnd type="none" w="med" len="med"/>
          </a:ln>
        </p:spPr>
        <p:txBody>
          <a:bodyPr>
            <a:scene3d>
              <a:camera prst="orthographicFront"/>
              <a:lightRig rig="threePt" dir="t"/>
            </a:scene3d>
          </a:bodyPr>
          <a:p>
            <a:pPr algn="ctr" fontAlgn="base"/>
            <a:r>
              <a:rPr lang="zh-CN" altLang="en-US" sz="5690" b="1" i="1" u="sng"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隶书" pitchFamily="49" charset="-122"/>
                <a:cs typeface="+mn-cs"/>
              </a:rPr>
              <a:t>通 感</a:t>
            </a:r>
            <a:endParaRPr lang="zh-CN" altLang="en-US" sz="5690" b="1" i="1" u="sng"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隶书" pitchFamily="49" charset="-122"/>
              <a:cs typeface="+mn-cs"/>
            </a:endParaRPr>
          </a:p>
        </p:txBody>
      </p:sp>
      <p:sp>
        <p:nvSpPr>
          <p:cNvPr id="2" name="椭圆形标注 1"/>
          <p:cNvSpPr/>
          <p:nvPr/>
        </p:nvSpPr>
        <p:spPr>
          <a:xfrm>
            <a:off x="0" y="3052516"/>
            <a:ext cx="13004800" cy="6701084"/>
          </a:xfrm>
          <a:prstGeom prst="wedgeEllipseCallout">
            <a:avLst>
              <a:gd name="adj1" fmla="val 9784"/>
              <a:gd name="adj2" fmla="val -48935"/>
            </a:avLst>
          </a:prstGeom>
          <a:solidFill>
            <a:schemeClr val="accent1"/>
          </a:solidFill>
          <a:ln w="9525" cap="flat" cmpd="sng">
            <a:solidFill>
              <a:schemeClr val="tx1"/>
            </a:solidFill>
            <a:prstDash val="solid"/>
            <a:miter/>
            <a:headEnd type="none" w="med" len="med"/>
            <a:tailEnd type="none" w="med" len="med"/>
          </a:ln>
        </p:spPr>
        <p:txBody>
          <a:bodyPr/>
          <a:p>
            <a:pPr fontAlgn="base"/>
            <a:r>
              <a:rPr lang="zh-CN" altLang="en-US" sz="3980" b="1" i="1" u="sng"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隶书" pitchFamily="49" charset="-122"/>
                <a:cs typeface="+mn-cs"/>
              </a:rPr>
              <a:t>由嗅觉向听觉转移。“缕缕清香”与“渺茫的歌声”在许多方面有相似之处，如</a:t>
            </a:r>
            <a:r>
              <a:rPr lang="zh-CN" altLang="en-US" sz="3980" b="1" i="1" u="sng" strike="noStrike" noProof="1" dirty="0">
                <a:ln/>
                <a:solidFill>
                  <a:schemeClr val="tx1"/>
                </a:solidFill>
                <a:effectLst>
                  <a:outerShdw blurRad="38100" dist="19050" dir="2700000" algn="tl" rotWithShape="0">
                    <a:schemeClr val="dk1">
                      <a:alpha val="40000"/>
                    </a:schemeClr>
                  </a:outerShdw>
                </a:effectLst>
                <a:latin typeface="Arial" panose="020B0604020202020204" pitchFamily="34" charset="0"/>
                <a:ea typeface="隶书" pitchFamily="49" charset="-122"/>
                <a:cs typeface="+mn-cs"/>
              </a:rPr>
              <a:t>时断时续、若有若无、轻淡飘渺、沁人心脾</a:t>
            </a:r>
            <a:r>
              <a:rPr lang="zh-CN" altLang="en-US" sz="3980" b="1" i="1" u="sng"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隶书" pitchFamily="49" charset="-122"/>
                <a:cs typeface="+mn-cs"/>
              </a:rPr>
              <a:t>等，其间感觉的转移伴随想象的跳跃。“清香”与“歌声”同属美好的事物，把“清香”比喻成远处的“歌声”，烘托出几分幽雅和宁静来。</a:t>
            </a:r>
            <a:endParaRPr lang="zh-CN" altLang="en-US" sz="3980" b="1" i="1" u="sng"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隶书" pitchFamily="49" charset="-122"/>
              <a:cs typeface="+mn-cs"/>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grpId="0" nodeType="clickEffect">
                                  <p:stCondLst>
                                    <p:cond delay="0"/>
                                  </p:stCondLst>
                                  <p:childTnLst>
                                    <p:set>
                                      <p:cBhvr>
                                        <p:cTn id="6" dur="1" fill="hold">
                                          <p:stCondLst>
                                            <p:cond delay="0"/>
                                          </p:stCondLst>
                                        </p:cTn>
                                        <p:tgtEl>
                                          <p:spTgt spid="28680"/>
                                        </p:tgtEl>
                                        <p:attrNameLst>
                                          <p:attrName>style.visibility</p:attrName>
                                        </p:attrNameLst>
                                      </p:cBhvr>
                                      <p:to>
                                        <p:strVal val="visible"/>
                                      </p:to>
                                    </p:set>
                                    <p:anim calcmode="lin" valueType="num">
                                      <p:cBhvr>
                                        <p:cTn id="7" dur="2000" fill="hold"/>
                                        <p:tgtEl>
                                          <p:spTgt spid="28680"/>
                                        </p:tgtEl>
                                        <p:attrNameLst>
                                          <p:attrName>ppt_w</p:attrName>
                                        </p:attrNameLst>
                                      </p:cBhvr>
                                      <p:tavLst>
                                        <p:tav tm="0" fmla="#ppt_w*sin(2.5*pi*$)">
                                          <p:val>
                                            <p:fltVal val="0.000000"/>
                                          </p:val>
                                        </p:tav>
                                        <p:tav tm="100000">
                                          <p:val>
                                            <p:fltVal val="1.000000"/>
                                          </p:val>
                                        </p:tav>
                                      </p:tavLst>
                                    </p:anim>
                                    <p:anim calcmode="lin" valueType="num">
                                      <p:cBhvr>
                                        <p:cTn id="8" dur="2000" fill="hold"/>
                                        <p:tgtEl>
                                          <p:spTgt spid="28680"/>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9" presetClass="entr" presetSubtype="1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2000" fill="hold"/>
                                        <p:tgtEl>
                                          <p:spTgt spid="2"/>
                                        </p:tgtEl>
                                        <p:attrNameLst>
                                          <p:attrName>ppt_w</p:attrName>
                                        </p:attrNameLst>
                                      </p:cBhvr>
                                      <p:tavLst>
                                        <p:tav tm="0" fmla="#ppt_w*sin(2.5*pi*$)">
                                          <p:val>
                                            <p:fltVal val="0.000000"/>
                                          </p:val>
                                        </p:tav>
                                        <p:tav tm="100000">
                                          <p:val>
                                            <p:fltVal val="1.000000"/>
                                          </p:val>
                                        </p:tav>
                                      </p:tavLst>
                                    </p:anim>
                                    <p:anim calcmode="lin" valueType="num">
                                      <p:cBhvr>
                                        <p:cTn id="14"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80" grpId="0" bldLvl="0" animBg="1"/>
      <p:bldP spid="2"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6321" name="图片 43009" descr="he7"/>
          <p:cNvPicPr>
            <a:picLocks noChangeAspect="1"/>
          </p:cNvPicPr>
          <p:nvPr/>
        </p:nvPicPr>
        <p:blipFill>
          <a:blip r:embed="rId1"/>
          <a:stretch>
            <a:fillRect/>
          </a:stretch>
        </p:blipFill>
        <p:spPr>
          <a:xfrm>
            <a:off x="0" y="0"/>
            <a:ext cx="13004800" cy="9753600"/>
          </a:xfrm>
          <a:prstGeom prst="rect">
            <a:avLst/>
          </a:prstGeom>
          <a:noFill/>
          <a:ln w="9525">
            <a:noFill/>
          </a:ln>
        </p:spPr>
      </p:pic>
      <p:sp>
        <p:nvSpPr>
          <p:cNvPr id="56322" name="矩形 43010"/>
          <p:cNvSpPr/>
          <p:nvPr/>
        </p:nvSpPr>
        <p:spPr>
          <a:xfrm>
            <a:off x="0" y="370276"/>
            <a:ext cx="12338756" cy="4032885"/>
          </a:xfrm>
          <a:prstGeom prst="rect">
            <a:avLst/>
          </a:prstGeom>
          <a:noFill/>
          <a:ln w="9525">
            <a:noFill/>
          </a:ln>
        </p:spPr>
        <p:txBody>
          <a:bodyPr anchor="t">
            <a:spAutoFit/>
          </a:bodyPr>
          <a:p>
            <a:r>
              <a:rPr lang="en-US" altLang="zh-CN" sz="8535"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rPr>
              <a:t>“</a:t>
            </a:r>
            <a:r>
              <a:rPr lang="zh-CN" altLang="en-US" sz="8535" b="1" u="sng"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rPr>
              <a:t>微风</a:t>
            </a:r>
            <a:r>
              <a:rPr lang="zh-CN" altLang="en-US" sz="8535"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rPr>
              <a:t>过处，</a:t>
            </a:r>
            <a:r>
              <a:rPr lang="zh-CN" altLang="en-US" sz="8535" b="1" u="sng"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rPr>
              <a:t>送来缕缕清香，仿佛远处高楼上渺茫的歌声似的</a:t>
            </a:r>
            <a:r>
              <a:rPr lang="zh-CN" altLang="en-US" sz="8535" b="1" dirty="0">
                <a:latin typeface="Arial" panose="020B0604020202020204" pitchFamily="34" charset="0"/>
                <a:ea typeface="宋体" panose="02010600030101010101" pitchFamily="2" charset="-122"/>
              </a:rPr>
              <a:t>。”</a:t>
            </a:r>
            <a:endParaRPr lang="zh-CN" altLang="en-US" sz="8535" b="1" dirty="0">
              <a:latin typeface="Arial" panose="020B0604020202020204" pitchFamily="34" charset="0"/>
              <a:ea typeface="宋体" panose="02010600030101010101" pitchFamily="2" charset="-122"/>
            </a:endParaRPr>
          </a:p>
        </p:txBody>
      </p:sp>
      <p:sp>
        <p:nvSpPr>
          <p:cNvPr id="56323" name="椭圆形标注 43012"/>
          <p:cNvSpPr/>
          <p:nvPr/>
        </p:nvSpPr>
        <p:spPr>
          <a:xfrm>
            <a:off x="7014916" y="3750170"/>
            <a:ext cx="5016782" cy="1946204"/>
          </a:xfrm>
          <a:prstGeom prst="wedgeEllipseCallout">
            <a:avLst>
              <a:gd name="adj1" fmla="val -56389"/>
              <a:gd name="adj2" fmla="val -95361"/>
            </a:avLst>
          </a:prstGeom>
          <a:solidFill>
            <a:schemeClr val="accent1"/>
          </a:solidFill>
          <a:ln w="9525" cap="flat" cmpd="sng">
            <a:solidFill>
              <a:schemeClr val="tx1"/>
            </a:solidFill>
            <a:prstDash val="solid"/>
            <a:miter/>
            <a:headEnd type="none" w="med" len="med"/>
            <a:tailEnd type="none" w="med" len="med"/>
          </a:ln>
        </p:spPr>
        <p:txBody>
          <a:bodyPr anchor="t"/>
          <a:p>
            <a:pPr algn="ctr"/>
            <a:r>
              <a:rPr lang="zh-CN" altLang="en-US" sz="10240" b="1" dirty="0">
                <a:solidFill>
                  <a:srgbClr val="FF3300"/>
                </a:solidFill>
                <a:latin typeface="Arial" panose="020B0604020202020204" pitchFamily="34" charset="0"/>
                <a:ea typeface="隶书" pitchFamily="49" charset="-122"/>
              </a:rPr>
              <a:t>通感</a:t>
            </a:r>
            <a:endParaRPr lang="zh-CN" altLang="en-US" sz="10240" b="1" dirty="0">
              <a:solidFill>
                <a:srgbClr val="FF3300"/>
              </a:solidFill>
              <a:latin typeface="Arial" panose="020B0604020202020204" pitchFamily="34" charset="0"/>
              <a:ea typeface="隶书" pitchFamily="49" charset="-122"/>
            </a:endParaRPr>
          </a:p>
        </p:txBody>
      </p:sp>
      <p:sp>
        <p:nvSpPr>
          <p:cNvPr id="56324" name="文本框 43013"/>
          <p:cNvSpPr txBox="1"/>
          <p:nvPr/>
        </p:nvSpPr>
        <p:spPr>
          <a:xfrm>
            <a:off x="0" y="4569742"/>
            <a:ext cx="9624907" cy="1142365"/>
          </a:xfrm>
          <a:prstGeom prst="rect">
            <a:avLst/>
          </a:prstGeom>
          <a:noFill/>
          <a:ln w="9525">
            <a:noFill/>
          </a:ln>
        </p:spPr>
        <p:txBody>
          <a:bodyPr anchor="t">
            <a:spAutoFit/>
          </a:bodyPr>
          <a:p>
            <a:pPr>
              <a:spcBef>
                <a:spcPct val="50000"/>
              </a:spcBef>
            </a:pPr>
            <a:r>
              <a:rPr lang="zh-CN" altLang="en-US" sz="6825" b="1" dirty="0">
                <a:solidFill>
                  <a:srgbClr val="FF00FF"/>
                </a:solidFill>
                <a:latin typeface="Arial" panose="020B0604020202020204" pitchFamily="34" charset="0"/>
                <a:ea typeface="仿宋_GB2312" pitchFamily="49" charset="-122"/>
              </a:rPr>
              <a:t>相似点：</a:t>
            </a:r>
            <a:endParaRPr lang="zh-CN" altLang="en-US" sz="6825" b="1" dirty="0">
              <a:solidFill>
                <a:srgbClr val="FF00FF"/>
              </a:solidFill>
              <a:latin typeface="Arial" panose="020B0604020202020204" pitchFamily="34" charset="0"/>
              <a:ea typeface="仿宋_GB2312" pitchFamily="49" charset="-122"/>
            </a:endParaRPr>
          </a:p>
        </p:txBody>
      </p:sp>
      <p:sp>
        <p:nvSpPr>
          <p:cNvPr id="43015" name="矩形 43014"/>
          <p:cNvSpPr/>
          <p:nvPr/>
        </p:nvSpPr>
        <p:spPr>
          <a:xfrm>
            <a:off x="1074702" y="5863450"/>
            <a:ext cx="10905067" cy="3890150"/>
          </a:xfrm>
          <a:prstGeom prst="rect">
            <a:avLst/>
          </a:prstGeom>
        </p:spPr>
        <p:txBody>
          <a:bodyPr wrap="none" fromWordArt="1">
            <a:prstTxWarp prst="textInflateBottom">
              <a:avLst>
                <a:gd name="adj" fmla="val 68083"/>
              </a:avLst>
            </a:prstTxWarp>
            <a:normAutofit/>
          </a:bodyPr>
          <a:p>
            <a:pPr algn="ctr"/>
            <a:r>
              <a:rPr lang="zh-CN" altLang="en-US" sz="5120">
                <a:ln w="28575" cap="flat" cmpd="sng">
                  <a:solidFill>
                    <a:srgbClr val="FFFF00"/>
                  </a:solidFill>
                  <a:prstDash val="solid"/>
                  <a:round/>
                  <a:headEnd type="none" w="med" len="med"/>
                  <a:tailEnd type="none" w="med" len="med"/>
                </a:ln>
                <a:solidFill>
                  <a:schemeClr val="tx1"/>
                </a:solidFill>
                <a:effectLst>
                  <a:outerShdw dist="45791" dir="2021404" algn="ctr" rotWithShape="0">
                    <a:srgbClr val="808080">
                      <a:alpha val="80000"/>
                    </a:srgbClr>
                  </a:outerShdw>
                </a:effectLst>
                <a:latin typeface="宋体" panose="02010600030101010101" pitchFamily="2" charset="-122"/>
                <a:ea typeface="宋体" panose="02010600030101010101" pitchFamily="2" charset="-122"/>
              </a:rPr>
              <a:t>似有似无、时断时续、捉摸不定</a:t>
            </a:r>
            <a:endParaRPr lang="zh-CN" altLang="en-US" sz="5120">
              <a:ln w="28575" cap="flat" cmpd="sng">
                <a:solidFill>
                  <a:srgbClr val="FFFF00"/>
                </a:solidFill>
                <a:prstDash val="solid"/>
                <a:round/>
                <a:headEnd type="none" w="med" len="med"/>
                <a:tailEnd type="none" w="med" len="med"/>
              </a:ln>
              <a:solidFill>
                <a:schemeClr val="tx1"/>
              </a:solidFill>
              <a:effectLst>
                <a:outerShdw dist="45791" dir="2021404" algn="ctr" rotWithShape="0">
                  <a:srgbClr val="808080">
                    <a:alpha val="80000"/>
                  </a:srgbClr>
                </a:outerShdw>
              </a:effectLst>
              <a:latin typeface="宋体" panose="02010600030101010101" pitchFamily="2" charset="-122"/>
              <a:ea typeface="宋体" panose="02010600030101010101"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43015"/>
                                        </p:tgtEl>
                                        <p:attrNameLst>
                                          <p:attrName>style.visibility</p:attrName>
                                        </p:attrNameLst>
                                      </p:cBhvr>
                                      <p:to>
                                        <p:strVal val="visible"/>
                                      </p:to>
                                    </p:set>
                                    <p:animEffect transition="in" filter="fade">
                                      <p:cBhvr>
                                        <p:cTn id="7" dur="1000"/>
                                        <p:tgtEl>
                                          <p:spTgt spid="43015"/>
                                        </p:tgtEl>
                                      </p:cBhvr>
                                    </p:animEffect>
                                    <p:anim calcmode="lin" valueType="num">
                                      <p:cBhvr>
                                        <p:cTn id="8" dur="1000" fill="hold"/>
                                        <p:tgtEl>
                                          <p:spTgt spid="43015"/>
                                        </p:tgtEl>
                                        <p:attrNameLst>
                                          <p:attrName>style.rotation</p:attrName>
                                        </p:attrNameLst>
                                      </p:cBhvr>
                                      <p:tavLst>
                                        <p:tav tm="0">
                                          <p:val>
                                            <p:fltVal val="720.000000"/>
                                          </p:val>
                                        </p:tav>
                                        <p:tav tm="100000">
                                          <p:val>
                                            <p:fltVal val="0.000000"/>
                                          </p:val>
                                        </p:tav>
                                      </p:tavLst>
                                    </p:anim>
                                    <p:anim calcmode="lin" valueType="num">
                                      <p:cBhvr>
                                        <p:cTn id="9" dur="1000" fill="hold"/>
                                        <p:tgtEl>
                                          <p:spTgt spid="43015"/>
                                        </p:tgtEl>
                                        <p:attrNameLst>
                                          <p:attrName>ppt_h</p:attrName>
                                        </p:attrNameLst>
                                      </p:cBhvr>
                                      <p:tavLst>
                                        <p:tav tm="0">
                                          <p:val>
                                            <p:fltVal val="0.000000"/>
                                          </p:val>
                                        </p:tav>
                                        <p:tav tm="100000">
                                          <p:val>
                                            <p:strVal val="#ppt_h"/>
                                          </p:val>
                                        </p:tav>
                                      </p:tavLst>
                                    </p:anim>
                                    <p:anim calcmode="lin" valueType="num">
                                      <p:cBhvr>
                                        <p:cTn id="10" dur="1000" fill="hold"/>
                                        <p:tgtEl>
                                          <p:spTgt spid="43015"/>
                                        </p:tgtEl>
                                        <p:attrNameLst>
                                          <p:attrName>ppt_w</p:attrName>
                                        </p:attrNameLst>
                                      </p:cBhvr>
                                      <p:tavLst>
                                        <p:tav tm="0">
                                          <p:val>
                                            <p:fltVal val="0.00000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7345" name="图片 44033" descr="he7"/>
          <p:cNvPicPr>
            <a:picLocks noChangeAspect="1"/>
          </p:cNvPicPr>
          <p:nvPr/>
        </p:nvPicPr>
        <p:blipFill>
          <a:blip r:embed="rId1"/>
          <a:stretch>
            <a:fillRect/>
          </a:stretch>
        </p:blipFill>
        <p:spPr>
          <a:xfrm>
            <a:off x="0" y="0"/>
            <a:ext cx="13004800" cy="9753600"/>
          </a:xfrm>
          <a:prstGeom prst="rect">
            <a:avLst/>
          </a:prstGeom>
          <a:noFill/>
          <a:ln w="9525">
            <a:noFill/>
          </a:ln>
        </p:spPr>
      </p:pic>
      <p:sp>
        <p:nvSpPr>
          <p:cNvPr id="57346" name="矩形 44034"/>
          <p:cNvSpPr/>
          <p:nvPr/>
        </p:nvSpPr>
        <p:spPr>
          <a:xfrm>
            <a:off x="0" y="370276"/>
            <a:ext cx="12338756" cy="4032885"/>
          </a:xfrm>
          <a:prstGeom prst="rect">
            <a:avLst/>
          </a:prstGeom>
          <a:noFill/>
          <a:ln w="9525">
            <a:noFill/>
          </a:ln>
        </p:spPr>
        <p:txBody>
          <a:bodyPr anchor="t">
            <a:spAutoFit/>
          </a:bodyPr>
          <a:p>
            <a:r>
              <a:rPr lang="en-US" altLang="zh-CN" sz="8535"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rPr>
              <a:t>“</a:t>
            </a:r>
            <a:r>
              <a:rPr lang="zh-CN" altLang="en-US" sz="8535" b="1" u="sng"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rPr>
              <a:t>香风</a:t>
            </a:r>
            <a:r>
              <a:rPr lang="zh-CN" altLang="en-US" sz="8535"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rPr>
              <a:t>过处，</a:t>
            </a:r>
            <a:r>
              <a:rPr lang="zh-CN" altLang="en-US" sz="8535" b="1" u="sng"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rPr>
              <a:t>送来缕缕清香，仿佛远处高楼上渺茫的歌声似的</a:t>
            </a:r>
            <a:r>
              <a:rPr lang="zh-CN" altLang="en-US" sz="8535"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rPr>
              <a:t>。”</a:t>
            </a:r>
            <a:endParaRPr lang="zh-CN" altLang="en-US" sz="8535"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endParaRPr>
          </a:p>
        </p:txBody>
      </p:sp>
      <p:sp>
        <p:nvSpPr>
          <p:cNvPr id="44036" name="矩形 44035"/>
          <p:cNvSpPr/>
          <p:nvPr/>
        </p:nvSpPr>
        <p:spPr>
          <a:xfrm>
            <a:off x="973103" y="4468143"/>
            <a:ext cx="11674968" cy="4197208"/>
          </a:xfrm>
          <a:prstGeom prst="rect">
            <a:avLst/>
          </a:prstGeom>
        </p:spPr>
        <p:txBody>
          <a:bodyPr wrap="none" fromWordArt="1">
            <a:prstTxWarp prst="textDoubleWave1">
              <a:avLst>
                <a:gd name="adj1" fmla="val 6500"/>
                <a:gd name="adj2" fmla="val 0"/>
              </a:avLst>
            </a:prstTxWarp>
            <a:normAutofit/>
          </a:bodyPr>
          <a:p>
            <a:pPr algn="ctr"/>
            <a:r>
              <a:rPr lang="zh-CN" altLang="en-US" sz="5120">
                <a:ln w="31750" cap="flat" cmpd="sng">
                  <a:solidFill>
                    <a:schemeClr val="tx1"/>
                  </a:solidFill>
                  <a:prstDash val="solid"/>
                  <a:round/>
                  <a:headEnd type="none" w="med" len="med"/>
                  <a:tailEnd type="none" w="med" len="med"/>
                </a:ln>
                <a:solidFill>
                  <a:srgbClr val="CC0000">
                    <a:alpha val="50000"/>
                  </a:srgbClr>
                </a:solidFill>
                <a:effectLst>
                  <a:outerShdw dist="45791" dir="2021404" algn="ctr" rotWithShape="0">
                    <a:srgbClr val="9999FF"/>
                  </a:outerShdw>
                </a:effectLst>
                <a:latin typeface="黑体" panose="02010609060101010101" pitchFamily="2" charset="-122"/>
                <a:ea typeface="黑体" panose="02010609060101010101" pitchFamily="2" charset="-122"/>
              </a:rPr>
              <a:t>轻淡缥缈、沁人心脾</a:t>
            </a:r>
            <a:endParaRPr lang="zh-CN" altLang="en-US" sz="5120">
              <a:ln w="31750" cap="flat" cmpd="sng">
                <a:solidFill>
                  <a:schemeClr val="tx1"/>
                </a:solidFill>
                <a:prstDash val="solid"/>
                <a:round/>
                <a:headEnd type="none" w="med" len="med"/>
                <a:tailEnd type="none" w="med" len="med"/>
              </a:ln>
              <a:solidFill>
                <a:srgbClr val="CC0000">
                  <a:alpha val="50000"/>
                </a:srgbClr>
              </a:solidFill>
              <a:effectLst>
                <a:outerShdw dist="45791" dir="2021404" algn="ctr" rotWithShape="0">
                  <a:srgbClr val="9999FF"/>
                </a:outerShdw>
              </a:effectLst>
              <a:latin typeface="黑体" panose="02010609060101010101" pitchFamily="2" charset="-122"/>
              <a:ea typeface="黑体" panose="02010609060101010101"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nodeType="clickEffect">
                                  <p:stCondLst>
                                    <p:cond delay="0"/>
                                  </p:stCondLst>
                                  <p:childTnLst>
                                    <p:set>
                                      <p:cBhvr>
                                        <p:cTn id="6" dur="1" fill="hold">
                                          <p:stCondLst>
                                            <p:cond delay="0"/>
                                          </p:stCondLst>
                                        </p:cTn>
                                        <p:tgtEl>
                                          <p:spTgt spid="44036"/>
                                        </p:tgtEl>
                                        <p:attrNameLst>
                                          <p:attrName>style.visibility</p:attrName>
                                        </p:attrNameLst>
                                      </p:cBhvr>
                                      <p:to>
                                        <p:strVal val="visible"/>
                                      </p:to>
                                    </p:set>
                                    <p:anim calcmode="lin" valueType="num">
                                      <p:cBhvr>
                                        <p:cTn id="7" dur="3000" fill="hold"/>
                                        <p:tgtEl>
                                          <p:spTgt spid="44036"/>
                                        </p:tgtEl>
                                        <p:attrNameLst>
                                          <p:attrName>ppt_w</p:attrName>
                                        </p:attrNameLst>
                                      </p:cBhvr>
                                      <p:tavLst>
                                        <p:tav tm="0" fmla="#ppt_w*sin(2.5*pi*$)">
                                          <p:val>
                                            <p:fltVal val="0.000000"/>
                                          </p:val>
                                        </p:tav>
                                        <p:tav tm="100000">
                                          <p:val>
                                            <p:fltVal val="1.000000"/>
                                          </p:val>
                                        </p:tav>
                                      </p:tavLst>
                                    </p:anim>
                                    <p:anim calcmode="lin" valueType="num">
                                      <p:cBhvr>
                                        <p:cTn id="8" dur="3000" fill="hold"/>
                                        <p:tgtEl>
                                          <p:spTgt spid="4403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Shape 131"/>
          <p:cNvSpPr/>
          <p:nvPr>
            <p:ph type="ctrTitle"/>
          </p:nvPr>
        </p:nvSpPr>
        <p:spPr>
          <a:xfrm>
            <a:off x="642620" y="2226310"/>
            <a:ext cx="10788650" cy="1135380"/>
          </a:xfrm>
          <a:prstGeom prst="rect">
            <a:avLst/>
          </a:prstGeom>
        </p:spPr>
        <p:txBody>
          <a:bodyPr>
            <a:noAutofit/>
          </a:bodyPr>
          <a:lstStyle>
            <a:lvl1pPr defTabSz="457200">
              <a:lnSpc>
                <a:spcPct val="100000"/>
              </a:lnSpc>
              <a:defRPr sz="1400" cap="none">
                <a:solidFill>
                  <a:srgbClr val="555555"/>
                </a:solidFill>
                <a:latin typeface="Songti SC Regular"/>
                <a:ea typeface="Songti SC Regular"/>
                <a:cs typeface="Songti SC Regular"/>
                <a:sym typeface="Songti SC Regular"/>
              </a:defRPr>
            </a:lvl1pPr>
          </a:lstStyle>
          <a:p>
            <a:r>
              <a:rPr sz="3600" b="1">
                <a:latin typeface="楷体" panose="02010609060101010101" charset="-122"/>
                <a:ea typeface="楷体" panose="02010609060101010101" charset="-122"/>
              </a:rPr>
              <a:t>阳光朦胧，铃声悠扬，古老的教学楼，浓密的林荫路……好大学一定不能缺少淡雅的书香和美丽的风景……</a:t>
            </a:r>
            <a:endParaRPr sz="3600" b="1">
              <a:latin typeface="楷体" panose="02010609060101010101" charset="-122"/>
              <a:ea typeface="楷体" panose="02010609060101010101" charset="-122"/>
            </a:endParaRPr>
          </a:p>
        </p:txBody>
      </p:sp>
      <p:pic>
        <p:nvPicPr>
          <p:cNvPr id="132" name="78eccd01gdf646c5c80a7&amp;690.jpg"/>
          <p:cNvPicPr>
            <a:picLocks noChangeAspect="1"/>
          </p:cNvPicPr>
          <p:nvPr/>
        </p:nvPicPr>
        <p:blipFill>
          <a:blip r:embed="rId1"/>
          <a:stretch>
            <a:fillRect/>
          </a:stretch>
        </p:blipFill>
        <p:spPr>
          <a:xfrm>
            <a:off x="2517140" y="3487420"/>
            <a:ext cx="7969885" cy="5332730"/>
          </a:xfrm>
          <a:prstGeom prst="rect">
            <a:avLst/>
          </a:prstGeom>
          <a:ln w="12700">
            <a:miter lim="400000"/>
            <a:headEnd/>
            <a:tailEnd/>
          </a:ln>
        </p:spPr>
      </p:pic>
      <p:sp>
        <p:nvSpPr>
          <p:cNvPr id="133" name="Shape 133"/>
          <p:cNvSpPr/>
          <p:nvPr/>
        </p:nvSpPr>
        <p:spPr>
          <a:xfrm>
            <a:off x="1015044" y="743463"/>
            <a:ext cx="2387600" cy="655320"/>
          </a:xfrm>
          <a:prstGeom prst="rect">
            <a:avLst/>
          </a:prstGeom>
          <a:ln w="12700">
            <a:miter lim="400000"/>
          </a:ln>
        </p:spPr>
        <p:txBody>
          <a:bodyPr wrap="none" lIns="50800" tIns="50800" rIns="50800" bIns="50800" anchor="ctr">
            <a:spAutoFit/>
          </a:bodyPr>
          <a:lstStyle/>
          <a:p>
            <a:r>
              <a:rPr>
                <a:latin typeface="楷体" panose="02010609060101010101" charset="-122"/>
                <a:ea typeface="楷体" panose="02010609060101010101" charset="-122"/>
              </a:rPr>
              <a:t>最美的学校</a:t>
            </a:r>
            <a:endParaRPr>
              <a:latin typeface="楷体" panose="02010609060101010101" charset="-122"/>
              <a:ea typeface="楷体" panose="02010609060101010101" charset="-122"/>
            </a:endParaRPr>
          </a:p>
        </p:txBody>
      </p:sp>
      <p:sp>
        <p:nvSpPr>
          <p:cNvPr id="134" name="Shape 134"/>
          <p:cNvSpPr/>
          <p:nvPr/>
        </p:nvSpPr>
        <p:spPr>
          <a:xfrm>
            <a:off x="7385520" y="572013"/>
            <a:ext cx="2387600" cy="655320"/>
          </a:xfrm>
          <a:prstGeom prst="rect">
            <a:avLst/>
          </a:prstGeom>
          <a:ln w="12700">
            <a:miter lim="400000"/>
          </a:ln>
        </p:spPr>
        <p:txBody>
          <a:bodyPr wrap="none" lIns="50800" tIns="50800" rIns="50800" bIns="50800" anchor="ctr">
            <a:spAutoFit/>
          </a:bodyPr>
          <a:lstStyle/>
          <a:p>
            <a:r>
              <a:rPr>
                <a:latin typeface="楷体" panose="02010609060101010101" charset="-122"/>
                <a:ea typeface="楷体" panose="02010609060101010101" charset="-122"/>
              </a:rPr>
              <a:t>最美的风景</a:t>
            </a:r>
            <a:endParaRPr>
              <a:latin typeface="楷体" panose="02010609060101010101" charset="-122"/>
              <a:ea typeface="楷体" panose="02010609060101010101" charset="-122"/>
            </a:endParaRPr>
          </a:p>
        </p:txBody>
      </p:sp>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69" name="标题 92162"/>
          <p:cNvSpPr>
            <a:spLocks noGrp="1"/>
          </p:cNvSpPr>
          <p:nvPr>
            <p:ph type="title"/>
          </p:nvPr>
        </p:nvSpPr>
        <p:spPr>
          <a:xfrm>
            <a:off x="0" y="677333"/>
            <a:ext cx="11054080" cy="1083733"/>
          </a:xfrm>
        </p:spPr>
        <p:txBody>
          <a:bodyPr anchor="b">
            <a:normAutofit fontScale="90000"/>
          </a:bodyPr>
          <a:p>
            <a:pPr defTabSz="0">
              <a:tabLst>
                <a:tab pos="2000250" algn="l"/>
              </a:tabLst>
            </a:pPr>
            <a:r>
              <a:rPr lang="zh-CN" altLang="en-US" b="1" dirty="0">
                <a:solidFill>
                  <a:schemeClr val="tx1"/>
                </a:solidFill>
                <a:ea typeface="隶书" pitchFamily="49" charset="-122"/>
              </a:rPr>
              <a:t>修辞手法：通感</a:t>
            </a:r>
            <a:endParaRPr lang="zh-CN" altLang="en-US" b="1">
              <a:solidFill>
                <a:schemeClr val="tx1"/>
              </a:solidFill>
              <a:ea typeface="隶书" pitchFamily="49" charset="-122"/>
            </a:endParaRPr>
          </a:p>
        </p:txBody>
      </p:sp>
      <p:sp>
        <p:nvSpPr>
          <p:cNvPr id="92164" name="内容占位符 92163"/>
          <p:cNvSpPr>
            <a:spLocks noGrp="1"/>
          </p:cNvSpPr>
          <p:nvPr>
            <p:ph idx="1"/>
          </p:nvPr>
        </p:nvSpPr>
        <p:spPr>
          <a:xfrm>
            <a:off x="-92710" y="1619180"/>
            <a:ext cx="13004800" cy="7231662"/>
          </a:xfrm>
        </p:spPr>
        <p:txBody>
          <a:bodyPr anchor="t">
            <a:normAutofit fontScale="25000"/>
          </a:bodyPr>
          <a:p>
            <a:pPr>
              <a:lnSpc>
                <a:spcPct val="90000"/>
              </a:lnSpc>
              <a:buNone/>
            </a:pPr>
            <a:r>
              <a:rPr lang="en-US" altLang="zh-CN" b="1" dirty="0">
                <a:latin typeface="黑体" panose="02010609060101010101" pitchFamily="2" charset="-122"/>
                <a:ea typeface="黑体" panose="02010609060101010101" pitchFamily="2" charset="-122"/>
              </a:rPr>
              <a:t>    </a:t>
            </a:r>
            <a:r>
              <a:rPr lang="en-US" altLang="zh-CN" sz="3600" b="1" dirty="0">
                <a:latin typeface="黑体" panose="02010609060101010101" pitchFamily="2" charset="-122"/>
                <a:ea typeface="黑体" panose="02010609060101010101" pitchFamily="2" charset="-122"/>
              </a:rPr>
              <a:t>  </a:t>
            </a:r>
            <a:endParaRPr lang="en-US" altLang="zh-CN" sz="3600" b="1" dirty="0">
              <a:latin typeface="黑体" panose="02010609060101010101" pitchFamily="2" charset="-122"/>
              <a:ea typeface="黑体" panose="02010609060101010101" pitchFamily="2" charset="-122"/>
            </a:endParaRPr>
          </a:p>
          <a:p>
            <a:pPr eaLnBrk="1" fontAlgn="auto" hangingPunct="1">
              <a:lnSpc>
                <a:spcPct val="150000"/>
              </a:lnSpc>
              <a:buNone/>
            </a:pPr>
            <a:r>
              <a:rPr lang="en-US" altLang="zh-CN" sz="3600" b="1" dirty="0">
                <a:latin typeface="黑体" panose="02010609060101010101" pitchFamily="2" charset="-122"/>
                <a:ea typeface="黑体" panose="02010609060101010101" pitchFamily="2" charset="-122"/>
              </a:rPr>
              <a:t> </a:t>
            </a:r>
            <a:r>
              <a:rPr lang="en-US" altLang="zh-CN" sz="6000" b="1" dirty="0">
                <a:latin typeface="黑体" panose="02010609060101010101" pitchFamily="2" charset="-122"/>
                <a:ea typeface="黑体" panose="02010609060101010101" pitchFamily="2" charset="-122"/>
              </a:rPr>
              <a:t>    </a:t>
            </a:r>
            <a:r>
              <a:rPr lang="zh-CN" altLang="en-US" sz="11500" b="1" dirty="0">
                <a:latin typeface="黑体" panose="02010609060101010101" pitchFamily="2" charset="-122"/>
                <a:ea typeface="黑体" panose="02010609060101010101" pitchFamily="2" charset="-122"/>
              </a:rPr>
              <a:t>通感是一种特殊的修辞。通感是把人们的各种感觉（视觉、听觉、嗅觉、味觉、触觉）通过比喻或形容词沟通起来的修辞方式。通感就是移觉。</a:t>
            </a:r>
            <a:endParaRPr lang="zh-CN" altLang="en-US" sz="11500" b="1" dirty="0">
              <a:latin typeface="黑体" panose="02010609060101010101" pitchFamily="2" charset="-122"/>
              <a:ea typeface="黑体" panose="02010609060101010101" pitchFamily="2" charset="-122"/>
            </a:endParaRPr>
          </a:p>
          <a:p>
            <a:pPr eaLnBrk="1" fontAlgn="auto" hangingPunct="1">
              <a:lnSpc>
                <a:spcPct val="150000"/>
              </a:lnSpc>
              <a:buNone/>
            </a:pPr>
            <a:endParaRPr lang="zh-CN" altLang="en-US" sz="11500" b="1" dirty="0">
              <a:latin typeface="黑体" panose="02010609060101010101" pitchFamily="2" charset="-122"/>
              <a:ea typeface="黑体" panose="02010609060101010101" pitchFamily="2" charset="-122"/>
            </a:endParaRPr>
          </a:p>
          <a:p>
            <a:pPr eaLnBrk="1" fontAlgn="auto" hangingPunct="1">
              <a:lnSpc>
                <a:spcPct val="150000"/>
              </a:lnSpc>
              <a:buNone/>
            </a:pPr>
            <a:r>
              <a:rPr lang="zh-CN" altLang="en-US" sz="3200" b="1" dirty="0">
                <a:latin typeface="黑体" panose="02010609060101010101" pitchFamily="2" charset="-122"/>
                <a:ea typeface="黑体" panose="02010609060101010101" pitchFamily="2" charset="-122"/>
              </a:rPr>
              <a:t> </a:t>
            </a:r>
            <a:r>
              <a:rPr lang="zh-CN" altLang="en-US" sz="11500" b="1" dirty="0">
                <a:solidFill>
                  <a:srgbClr val="0000FF"/>
                </a:solidFill>
                <a:latin typeface="黑体" panose="02010609060101010101" pitchFamily="2" charset="-122"/>
                <a:ea typeface="黑体" panose="02010609060101010101" pitchFamily="2" charset="-122"/>
              </a:rPr>
              <a:t>举例：（</a:t>
            </a:r>
            <a:r>
              <a:rPr lang="en-US" altLang="zh-CN" sz="11500" b="1" dirty="0">
                <a:solidFill>
                  <a:srgbClr val="0000FF"/>
                </a:solidFill>
                <a:latin typeface="黑体" panose="02010609060101010101" pitchFamily="2" charset="-122"/>
                <a:ea typeface="黑体" panose="02010609060101010101" pitchFamily="2" charset="-122"/>
              </a:rPr>
              <a:t>1</a:t>
            </a:r>
            <a:r>
              <a:rPr lang="zh-CN" altLang="en-US" sz="11500" b="1" dirty="0">
                <a:solidFill>
                  <a:srgbClr val="0000FF"/>
                </a:solidFill>
                <a:latin typeface="黑体" panose="02010609060101010101" pitchFamily="2" charset="-122"/>
                <a:ea typeface="黑体" panose="02010609060101010101" pitchFamily="2" charset="-122"/>
              </a:rPr>
              <a:t>）她笑得很甜。（视觉转为味觉）</a:t>
            </a:r>
            <a:endParaRPr lang="zh-CN" altLang="en-US" sz="11500" b="1" dirty="0">
              <a:solidFill>
                <a:srgbClr val="0000FF"/>
              </a:solidFill>
              <a:latin typeface="黑体" panose="02010609060101010101" pitchFamily="2" charset="-122"/>
              <a:ea typeface="黑体" panose="02010609060101010101" pitchFamily="2" charset="-122"/>
            </a:endParaRPr>
          </a:p>
          <a:p>
            <a:pPr eaLnBrk="1" fontAlgn="auto" hangingPunct="1">
              <a:lnSpc>
                <a:spcPct val="150000"/>
              </a:lnSpc>
              <a:buNone/>
            </a:pPr>
            <a:r>
              <a:rPr lang="zh-CN" altLang="en-US" sz="11500" b="1" dirty="0">
                <a:solidFill>
                  <a:srgbClr val="0000FF"/>
                </a:solidFill>
                <a:latin typeface="黑体" panose="02010609060101010101" pitchFamily="2" charset="-122"/>
                <a:ea typeface="黑体" panose="02010609060101010101" pitchFamily="2" charset="-122"/>
              </a:rPr>
              <a:t>       （</a:t>
            </a:r>
            <a:r>
              <a:rPr lang="en-US" altLang="zh-CN" sz="11500" b="1" dirty="0">
                <a:solidFill>
                  <a:srgbClr val="0000FF"/>
                </a:solidFill>
                <a:latin typeface="黑体" panose="02010609060101010101" pitchFamily="2" charset="-122"/>
                <a:ea typeface="黑体" panose="02010609060101010101" pitchFamily="2" charset="-122"/>
              </a:rPr>
              <a:t>2</a:t>
            </a:r>
            <a:r>
              <a:rPr lang="zh-CN" altLang="en-US" sz="11500" b="1" dirty="0">
                <a:solidFill>
                  <a:srgbClr val="0000FF"/>
                </a:solidFill>
                <a:latin typeface="黑体" panose="02010609060101010101" pitchFamily="2" charset="-122"/>
                <a:ea typeface="黑体" panose="02010609060101010101" pitchFamily="2" charset="-122"/>
              </a:rPr>
              <a:t>）人靓歌甜。 （听觉转为味觉）</a:t>
            </a:r>
            <a:endParaRPr lang="zh-CN" altLang="en-US" sz="11500" b="1" dirty="0">
              <a:solidFill>
                <a:srgbClr val="0000FF"/>
              </a:solidFill>
              <a:latin typeface="黑体" panose="02010609060101010101" pitchFamily="2" charset="-122"/>
              <a:ea typeface="黑体" panose="02010609060101010101" pitchFamily="2" charset="-122"/>
            </a:endParaRPr>
          </a:p>
          <a:p>
            <a:pPr eaLnBrk="1" fontAlgn="auto" hangingPunct="1">
              <a:lnSpc>
                <a:spcPct val="150000"/>
              </a:lnSpc>
              <a:buNone/>
            </a:pPr>
            <a:r>
              <a:rPr lang="zh-CN" altLang="en-US" sz="11500" b="1" dirty="0">
                <a:solidFill>
                  <a:srgbClr val="0000FF"/>
                </a:solidFill>
                <a:latin typeface="黑体" panose="02010609060101010101" pitchFamily="2" charset="-122"/>
                <a:ea typeface="黑体" panose="02010609060101010101" pitchFamily="2" charset="-122"/>
              </a:rPr>
              <a:t>       （</a:t>
            </a:r>
            <a:r>
              <a:rPr lang="en-US" altLang="zh-CN" sz="11500" b="1" dirty="0">
                <a:solidFill>
                  <a:srgbClr val="0000FF"/>
                </a:solidFill>
                <a:latin typeface="黑体" panose="02010609060101010101" pitchFamily="2" charset="-122"/>
                <a:ea typeface="黑体" panose="02010609060101010101" pitchFamily="2" charset="-122"/>
              </a:rPr>
              <a:t>3</a:t>
            </a:r>
            <a:r>
              <a:rPr lang="zh-CN" altLang="en-US" sz="11500" b="1" dirty="0">
                <a:solidFill>
                  <a:srgbClr val="0000FF"/>
                </a:solidFill>
                <a:latin typeface="黑体" panose="02010609060101010101" pitchFamily="2" charset="-122"/>
                <a:ea typeface="黑体" panose="02010609060101010101" pitchFamily="2" charset="-122"/>
              </a:rPr>
              <a:t>）微风过处，送来缕缕清香，仿佛远处高楼上渺茫的歌声似的。（嗅觉转为听觉）</a:t>
            </a:r>
            <a:endParaRPr lang="zh-CN" altLang="en-US" sz="11500" b="1" dirty="0">
              <a:solidFill>
                <a:srgbClr val="0000FF"/>
              </a:solidFill>
              <a:latin typeface="黑体" panose="02010609060101010101" pitchFamily="2" charset="-122"/>
              <a:ea typeface="黑体" panose="02010609060101010101" pitchFamily="2" charset="-122"/>
            </a:endParaRPr>
          </a:p>
          <a:p>
            <a:pPr eaLnBrk="1" fontAlgn="auto" hangingPunct="1">
              <a:lnSpc>
                <a:spcPct val="150000"/>
              </a:lnSpc>
              <a:buNone/>
            </a:pPr>
            <a:r>
              <a:rPr lang="zh-CN" altLang="en-US" sz="11500" b="1" dirty="0">
                <a:latin typeface="黑体" panose="02010609060101010101" pitchFamily="2" charset="-122"/>
                <a:ea typeface="黑体" panose="02010609060101010101" pitchFamily="2" charset="-122"/>
              </a:rPr>
              <a:t>       </a:t>
            </a:r>
            <a:endParaRPr lang="zh-CN" altLang="en-US" sz="11500" b="1" dirty="0">
              <a:latin typeface="黑体" panose="02010609060101010101" pitchFamily="2" charset="-122"/>
              <a:ea typeface="黑体" panose="02010609060101010101" pitchFamily="2" charset="-122"/>
            </a:endParaRPr>
          </a:p>
        </p:txBody>
      </p:sp>
    </p:spTree>
  </p:cSld>
  <p:clrMapOvr>
    <a:masterClrMapping/>
  </p:clrMapOvr>
  <p:transition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92164">
                                            <p:txEl>
                                              <p:charRg st="7" end="76"/>
                                            </p:txEl>
                                          </p:spTgt>
                                        </p:tgtEl>
                                        <p:attrNameLst>
                                          <p:attrName>style.visibility</p:attrName>
                                        </p:attrNameLst>
                                      </p:cBhvr>
                                      <p:to>
                                        <p:strVal val="visible"/>
                                      </p:to>
                                    </p:set>
                                    <p:anim calcmode="lin" valueType="num">
                                      <p:cBhvr>
                                        <p:cTn id="7" dur="1000" fill="hold"/>
                                        <p:tgtEl>
                                          <p:spTgt spid="92164">
                                            <p:txEl>
                                              <p:charRg st="7" end="76"/>
                                            </p:txEl>
                                          </p:spTgt>
                                        </p:tgtEl>
                                        <p:attrNameLst>
                                          <p:attrName>ppt_w</p:attrName>
                                        </p:attrNameLst>
                                      </p:cBhvr>
                                      <p:tavLst>
                                        <p:tav tm="0">
                                          <p:val>
                                            <p:fltVal val="0.000000"/>
                                          </p:val>
                                        </p:tav>
                                        <p:tav tm="100000">
                                          <p:val>
                                            <p:strVal val="#ppt_w"/>
                                          </p:val>
                                        </p:tav>
                                      </p:tavLst>
                                    </p:anim>
                                    <p:anim calcmode="lin" valueType="num">
                                      <p:cBhvr>
                                        <p:cTn id="8" dur="1000" fill="hold"/>
                                        <p:tgtEl>
                                          <p:spTgt spid="92164">
                                            <p:txEl>
                                              <p:charRg st="7" end="76"/>
                                            </p:txEl>
                                          </p:spTgt>
                                        </p:tgtEl>
                                        <p:attrNameLst>
                                          <p:attrName>ppt_h</p:attrName>
                                        </p:attrNameLst>
                                      </p:cBhvr>
                                      <p:tavLst>
                                        <p:tav tm="0">
                                          <p:val>
                                            <p:fltVal val="0.000000"/>
                                          </p:val>
                                        </p:tav>
                                        <p:tav tm="100000">
                                          <p:val>
                                            <p:strVal val="#ppt_h"/>
                                          </p:val>
                                        </p:tav>
                                      </p:tavLst>
                                    </p:anim>
                                    <p:anim calcmode="lin" valueType="num">
                                      <p:cBhvr>
                                        <p:cTn id="9" dur="1000" fill="hold"/>
                                        <p:tgtEl>
                                          <p:spTgt spid="92164">
                                            <p:txEl>
                                              <p:charRg st="7" end="76"/>
                                            </p:txEl>
                                          </p:spTgt>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92164">
                                            <p:txEl>
                                              <p:charRg st="7" end="76"/>
                                            </p:txEl>
                                          </p:spTgt>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nodeType="clickEffect">
                                  <p:stCondLst>
                                    <p:cond delay="0"/>
                                  </p:stCondLst>
                                  <p:childTnLst>
                                    <p:set>
                                      <p:cBhvr>
                                        <p:cTn id="14" dur="1" fill="hold">
                                          <p:stCondLst>
                                            <p:cond delay="0"/>
                                          </p:stCondLst>
                                        </p:cTn>
                                        <p:tgtEl>
                                          <p:spTgt spid="92164">
                                            <p:txEl>
                                              <p:charRg st="77" end="99"/>
                                            </p:txEl>
                                          </p:spTgt>
                                        </p:tgtEl>
                                        <p:attrNameLst>
                                          <p:attrName>style.visibility</p:attrName>
                                        </p:attrNameLst>
                                      </p:cBhvr>
                                      <p:to>
                                        <p:strVal val="visible"/>
                                      </p:to>
                                    </p:set>
                                    <p:animEffect transition="in" filter="slide(fromBottom)">
                                      <p:cBhvr>
                                        <p:cTn id="15" dur="500"/>
                                        <p:tgtEl>
                                          <p:spTgt spid="92164">
                                            <p:txEl>
                                              <p:charRg st="77" end="99"/>
                                            </p:txEl>
                                          </p:spTgt>
                                        </p:tgtEl>
                                      </p:cBhvr>
                                    </p:animEffect>
                                  </p:childTnLst>
                                </p:cTn>
                              </p:par>
                              <p:par>
                                <p:cTn id="16" presetID="12" presetClass="entr" presetSubtype="4" fill="hold" nodeType="withEffect">
                                  <p:stCondLst>
                                    <p:cond delay="0"/>
                                  </p:stCondLst>
                                  <p:childTnLst>
                                    <p:set>
                                      <p:cBhvr>
                                        <p:cTn id="17" dur="1" fill="hold">
                                          <p:stCondLst>
                                            <p:cond delay="0"/>
                                          </p:stCondLst>
                                        </p:cTn>
                                        <p:tgtEl>
                                          <p:spTgt spid="92164">
                                            <p:txEl>
                                              <p:charRg st="99" end="124"/>
                                            </p:txEl>
                                          </p:spTgt>
                                        </p:tgtEl>
                                        <p:attrNameLst>
                                          <p:attrName>style.visibility</p:attrName>
                                        </p:attrNameLst>
                                      </p:cBhvr>
                                      <p:to>
                                        <p:strVal val="visible"/>
                                      </p:to>
                                    </p:set>
                                    <p:animEffect transition="in" filter="slide(fromBottom)">
                                      <p:cBhvr>
                                        <p:cTn id="18" dur="500"/>
                                        <p:tgtEl>
                                          <p:spTgt spid="92164">
                                            <p:txEl>
                                              <p:charRg st="99" end="124"/>
                                            </p:txEl>
                                          </p:spTgt>
                                        </p:tgtEl>
                                      </p:cBhvr>
                                    </p:animEffect>
                                  </p:childTnLst>
                                </p:cTn>
                              </p:par>
                              <p:par>
                                <p:cTn id="19" presetID="12" presetClass="entr" presetSubtype="4" fill="hold" nodeType="withEffect">
                                  <p:stCondLst>
                                    <p:cond delay="0"/>
                                  </p:stCondLst>
                                  <p:childTnLst>
                                    <p:set>
                                      <p:cBhvr>
                                        <p:cTn id="20" dur="1" fill="hold">
                                          <p:stCondLst>
                                            <p:cond delay="0"/>
                                          </p:stCondLst>
                                        </p:cTn>
                                        <p:tgtEl>
                                          <p:spTgt spid="92164">
                                            <p:txEl>
                                              <p:charRg st="124" end="170"/>
                                            </p:txEl>
                                          </p:spTgt>
                                        </p:tgtEl>
                                        <p:attrNameLst>
                                          <p:attrName>style.visibility</p:attrName>
                                        </p:attrNameLst>
                                      </p:cBhvr>
                                      <p:to>
                                        <p:strVal val="visible"/>
                                      </p:to>
                                    </p:set>
                                    <p:animEffect transition="in" filter="slide(fromBottom)">
                                      <p:cBhvr>
                                        <p:cTn id="21" dur="500"/>
                                        <p:tgtEl>
                                          <p:spTgt spid="92164">
                                            <p:txEl>
                                              <p:charRg st="124" end="17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9393" name="图片 242692" descr="20067204546624"/>
          <p:cNvPicPr>
            <a:picLocks noChangeAspect="1"/>
          </p:cNvPicPr>
          <p:nvPr/>
        </p:nvPicPr>
        <p:blipFill>
          <a:blip r:embed="rId1"/>
          <a:stretch>
            <a:fillRect/>
          </a:stretch>
        </p:blipFill>
        <p:spPr>
          <a:xfrm>
            <a:off x="0" y="-124177"/>
            <a:ext cx="13004800" cy="9877777"/>
          </a:xfrm>
          <a:prstGeom prst="rect">
            <a:avLst/>
          </a:prstGeom>
          <a:noFill/>
          <a:ln w="9525">
            <a:noFill/>
          </a:ln>
        </p:spPr>
      </p:pic>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0417" name="图片 243715" descr="fcfb3817088553ee15999b5e2d0ecccc"/>
          <p:cNvPicPr>
            <a:picLocks noChangeAspect="1"/>
          </p:cNvPicPr>
          <p:nvPr/>
        </p:nvPicPr>
        <p:blipFill>
          <a:blip r:embed="rId1"/>
          <a:stretch>
            <a:fillRect/>
          </a:stretch>
        </p:blipFill>
        <p:spPr>
          <a:xfrm>
            <a:off x="0" y="0"/>
            <a:ext cx="13004800" cy="9755858"/>
          </a:xfrm>
          <a:prstGeom prst="rect">
            <a:avLst/>
          </a:prstGeom>
          <a:noFill/>
          <a:ln w="9525">
            <a:noFill/>
          </a:ln>
        </p:spPr>
      </p:pic>
      <p:sp>
        <p:nvSpPr>
          <p:cNvPr id="243717" name="文本框 243716"/>
          <p:cNvSpPr txBox="1"/>
          <p:nvPr/>
        </p:nvSpPr>
        <p:spPr>
          <a:xfrm>
            <a:off x="-139065" y="430530"/>
            <a:ext cx="13004800" cy="1666240"/>
          </a:xfrm>
          <a:prstGeom prst="rect">
            <a:avLst/>
          </a:prstGeom>
          <a:noFill/>
          <a:ln w="9525">
            <a:noFill/>
          </a:ln>
        </p:spPr>
        <p:txBody>
          <a:bodyPr wrap="square" anchor="t">
            <a:spAutoFit/>
          </a:bodyPr>
          <a:p>
            <a:pPr>
              <a:spcBef>
                <a:spcPct val="50000"/>
              </a:spcBef>
            </a:pPr>
            <a:r>
              <a:rPr lang="en-US" altLang="zh-CN" sz="5120" b="1" dirty="0">
                <a:latin typeface="Times New Roman" panose="02020603050405020304" pitchFamily="18" charset="0"/>
                <a:ea typeface="宋体" panose="02010600030101010101" pitchFamily="2" charset="-122"/>
              </a:rPr>
              <a:t>      </a:t>
            </a:r>
            <a:r>
              <a:rPr lang="zh-CN" altLang="en-US" sz="5120" b="1" dirty="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叶子和花本是肩并肩密密地挨着，这便宛然有了一道凝碧的波痕。</a:t>
            </a:r>
            <a:endParaRPr lang="zh-CN" altLang="en-US" sz="5120" b="1" dirty="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3717"/>
                                        </p:tgtEl>
                                        <p:attrNameLst>
                                          <p:attrName>style.visibility</p:attrName>
                                        </p:attrNameLst>
                                      </p:cBhvr>
                                      <p:to>
                                        <p:strVal val="visible"/>
                                      </p:to>
                                    </p:set>
                                    <p:animEffect transition="in" filter="blinds(horizontal)">
                                      <p:cBhvr>
                                        <p:cTn id="7" dur="500"/>
                                        <p:tgtEl>
                                          <p:spTgt spid="2437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371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矩形 29699"/>
          <p:cNvSpPr/>
          <p:nvPr/>
        </p:nvSpPr>
        <p:spPr>
          <a:xfrm>
            <a:off x="0" y="184150"/>
            <a:ext cx="13004800" cy="2453640"/>
          </a:xfrm>
          <a:prstGeom prst="rect">
            <a:avLst/>
          </a:prstGeom>
          <a:noFill/>
          <a:ln w="9525">
            <a:noFill/>
          </a:ln>
        </p:spPr>
        <p:txBody>
          <a:bodyPr wrap="square" anchor="t">
            <a:spAutoFit/>
          </a:bodyPr>
          <a:p>
            <a:pPr algn="ctr"/>
            <a:r>
              <a:rPr lang="en-US" altLang="zh-CN" sz="5120" b="1" dirty="0">
                <a:ln/>
                <a:solidFill>
                  <a:schemeClr val="tx1"/>
                </a:solidFill>
                <a:effectLst>
                  <a:outerShdw blurRad="38100" dist="19050" dir="2700000" algn="tl" rotWithShape="0">
                    <a:schemeClr val="dk1">
                      <a:alpha val="40000"/>
                    </a:schemeClr>
                  </a:outerShdw>
                </a:effectLst>
                <a:latin typeface="Arial" panose="020B0604020202020204" pitchFamily="34" charset="0"/>
                <a:ea typeface="黑体" panose="02010609060101010101" pitchFamily="2" charset="-122"/>
              </a:rPr>
              <a:t>“</a:t>
            </a:r>
            <a:r>
              <a:rPr lang="zh-CN" altLang="en-US" sz="5120" b="1" dirty="0">
                <a:ln/>
                <a:solidFill>
                  <a:schemeClr val="tx1"/>
                </a:solidFill>
                <a:effectLst>
                  <a:outerShdw blurRad="38100" dist="19050" dir="2700000" algn="tl" rotWithShape="0">
                    <a:schemeClr val="dk1">
                      <a:alpha val="40000"/>
                    </a:schemeClr>
                  </a:outerShdw>
                </a:effectLst>
                <a:latin typeface="Arial" panose="020B0604020202020204" pitchFamily="34" charset="0"/>
                <a:ea typeface="黑体" panose="02010609060101010101" pitchFamily="2" charset="-122"/>
              </a:rPr>
              <a:t>叶子与花也有一丝的颤动，像闪电般，霎时传过荷塘的那边去了。叶子本是肩并肩密密地挨着，这便宛然有了一道凝碧的波痕。”</a:t>
            </a:r>
            <a:endParaRPr lang="zh-CN" altLang="en-US" sz="5120" b="1" dirty="0">
              <a:ln/>
              <a:solidFill>
                <a:schemeClr val="tx1"/>
              </a:solidFill>
              <a:effectLst>
                <a:outerShdw blurRad="38100" dist="19050" dir="2700000" algn="tl" rotWithShape="0">
                  <a:schemeClr val="dk1">
                    <a:alpha val="40000"/>
                  </a:schemeClr>
                </a:outerShdw>
              </a:effectLst>
              <a:latin typeface="Arial" panose="020B0604020202020204" pitchFamily="34" charset="0"/>
              <a:ea typeface="黑体" panose="02010609060101010101" pitchFamily="2" charset="-122"/>
            </a:endParaRPr>
          </a:p>
        </p:txBody>
      </p:sp>
      <p:sp>
        <p:nvSpPr>
          <p:cNvPr id="29701" name="矩形 29700"/>
          <p:cNvSpPr/>
          <p:nvPr/>
        </p:nvSpPr>
        <p:spPr>
          <a:xfrm>
            <a:off x="-107950" y="3041015"/>
            <a:ext cx="13004800" cy="6309360"/>
          </a:xfrm>
          <a:prstGeom prst="rect">
            <a:avLst/>
          </a:prstGeom>
          <a:noFill/>
          <a:ln w="9525">
            <a:noFill/>
          </a:ln>
        </p:spPr>
        <p:txBody>
          <a:bodyPr wrap="square" anchor="t">
            <a:spAutoFit/>
          </a:bodyPr>
          <a:p>
            <a:pPr algn="l"/>
            <a:r>
              <a:rPr lang="en-US" altLang="zh-CN" sz="6260" b="1" dirty="0">
                <a:solidFill>
                  <a:srgbClr val="0000CC"/>
                </a:solidFill>
                <a:latin typeface="Arial" panose="020B0604020202020204" pitchFamily="34" charset="0"/>
                <a:ea typeface="黑体" panose="02010609060101010101" pitchFamily="2" charset="-122"/>
              </a:rPr>
              <a:t>     运用拟人的手法，</a:t>
            </a:r>
            <a:r>
              <a:rPr lang="zh-CN" altLang="en-US" sz="5120" b="1" dirty="0">
                <a:solidFill>
                  <a:srgbClr val="0000CC"/>
                </a:solidFill>
                <a:latin typeface="Arial" panose="020B0604020202020204" pitchFamily="34" charset="0"/>
                <a:ea typeface="黑体" panose="02010609060101010101" pitchFamily="2" charset="-122"/>
              </a:rPr>
              <a:t>写出了荷叶田田的</a:t>
            </a:r>
            <a:r>
              <a:rPr lang="zh-CN" altLang="en-US" sz="6825" b="1" dirty="0">
                <a:solidFill>
                  <a:srgbClr val="FF00FF"/>
                </a:solidFill>
                <a:latin typeface="Arial" panose="020B0604020202020204" pitchFamily="34" charset="0"/>
                <a:ea typeface="黑体" panose="02010609060101010101" pitchFamily="2" charset="-122"/>
              </a:rPr>
              <a:t>妩媚姿态</a:t>
            </a:r>
            <a:r>
              <a:rPr lang="zh-CN" altLang="en-US" sz="6260" b="1" dirty="0">
                <a:solidFill>
                  <a:srgbClr val="0000CC"/>
                </a:solidFill>
                <a:latin typeface="Arial" panose="020B0604020202020204" pitchFamily="34" charset="0"/>
                <a:ea typeface="黑体" panose="02010609060101010101" pitchFamily="2" charset="-122"/>
              </a:rPr>
              <a:t>，</a:t>
            </a:r>
            <a:r>
              <a:rPr lang="zh-CN" altLang="en-US" sz="5120" b="1" dirty="0">
                <a:solidFill>
                  <a:srgbClr val="0000CC"/>
                </a:solidFill>
                <a:latin typeface="Arial" panose="020B0604020202020204" pitchFamily="34" charset="0"/>
                <a:ea typeface="黑体" panose="02010609060101010101" pitchFamily="2" charset="-122"/>
              </a:rPr>
              <a:t>写出了微风过处</a:t>
            </a:r>
            <a:r>
              <a:rPr lang="zh-CN" altLang="en-US" sz="6825" b="1" dirty="0">
                <a:solidFill>
                  <a:srgbClr val="FF00FF"/>
                </a:solidFill>
                <a:latin typeface="Arial" panose="020B0604020202020204" pitchFamily="34" charset="0"/>
                <a:ea typeface="黑体" panose="02010609060101010101" pitchFamily="2" charset="-122"/>
              </a:rPr>
              <a:t>叶花颤动</a:t>
            </a:r>
            <a:r>
              <a:rPr lang="zh-CN" altLang="en-US" sz="6260" b="1" dirty="0">
                <a:solidFill>
                  <a:srgbClr val="FF00FF"/>
                </a:solidFill>
                <a:latin typeface="Arial" panose="020B0604020202020204" pitchFamily="34" charset="0"/>
                <a:ea typeface="黑体" panose="02010609060101010101" pitchFamily="2" charset="-122"/>
              </a:rPr>
              <a:t>的情状</a:t>
            </a:r>
            <a:r>
              <a:rPr lang="zh-CN" altLang="en-US" sz="6260" b="1" dirty="0">
                <a:solidFill>
                  <a:srgbClr val="0000CC"/>
                </a:solidFill>
                <a:latin typeface="Arial" panose="020B0604020202020204" pitchFamily="34" charset="0"/>
                <a:ea typeface="黑体" panose="02010609060101010101" pitchFamily="2" charset="-122"/>
              </a:rPr>
              <a:t>，</a:t>
            </a:r>
            <a:r>
              <a:rPr lang="zh-CN" altLang="en-US" sz="5120" b="1" dirty="0">
                <a:solidFill>
                  <a:srgbClr val="0000CC"/>
                </a:solidFill>
                <a:latin typeface="Arial" panose="020B0604020202020204" pitchFamily="34" charset="0"/>
                <a:ea typeface="黑体" panose="02010609060101010101" pitchFamily="2" charset="-122"/>
              </a:rPr>
              <a:t>既有</a:t>
            </a:r>
            <a:r>
              <a:rPr lang="zh-CN" altLang="en-US" sz="6825" b="1" dirty="0">
                <a:solidFill>
                  <a:srgbClr val="FF00FF"/>
                </a:solidFill>
                <a:latin typeface="Arial" panose="020B0604020202020204" pitchFamily="34" charset="0"/>
                <a:ea typeface="黑体" panose="02010609060101010101" pitchFamily="2" charset="-122"/>
              </a:rPr>
              <a:t>视觉形象，</a:t>
            </a:r>
            <a:r>
              <a:rPr lang="zh-CN" altLang="en-US" sz="5120" b="1" dirty="0">
                <a:solidFill>
                  <a:srgbClr val="FF00FF"/>
                </a:solidFill>
                <a:latin typeface="Arial" panose="020B0604020202020204" pitchFamily="34" charset="0"/>
                <a:ea typeface="黑体" panose="02010609060101010101" pitchFamily="2" charset="-122"/>
              </a:rPr>
              <a:t>又有</a:t>
            </a:r>
            <a:r>
              <a:rPr lang="zh-CN" altLang="en-US" sz="6825" b="1" dirty="0">
                <a:solidFill>
                  <a:srgbClr val="FF00FF"/>
                </a:solidFill>
                <a:latin typeface="Arial" panose="020B0604020202020204" pitchFamily="34" charset="0"/>
                <a:ea typeface="黑体" panose="02010609060101010101" pitchFamily="2" charset="-122"/>
              </a:rPr>
              <a:t>听觉形象</a:t>
            </a:r>
            <a:r>
              <a:rPr lang="zh-CN" altLang="en-US" sz="6260" b="1" dirty="0">
                <a:solidFill>
                  <a:srgbClr val="0000CC"/>
                </a:solidFill>
                <a:latin typeface="Arial" panose="020B0604020202020204" pitchFamily="34" charset="0"/>
                <a:ea typeface="黑体" panose="02010609060101010101" pitchFamily="2" charset="-122"/>
              </a:rPr>
              <a:t>，动静结合，</a:t>
            </a:r>
            <a:r>
              <a:rPr lang="zh-CN" altLang="en-US" sz="5120" b="1" dirty="0">
                <a:solidFill>
                  <a:srgbClr val="0000CC"/>
                </a:solidFill>
                <a:latin typeface="Arial" panose="020B0604020202020204" pitchFamily="34" charset="0"/>
                <a:ea typeface="黑体" panose="02010609060101010101" pitchFamily="2" charset="-122"/>
              </a:rPr>
              <a:t>形象地传达出</a:t>
            </a:r>
            <a:r>
              <a:rPr lang="zh-CN" altLang="en-US" sz="6825" b="1" dirty="0">
                <a:solidFill>
                  <a:srgbClr val="FF00FF"/>
                </a:solidFill>
                <a:latin typeface="Arial" panose="020B0604020202020204" pitchFamily="34" charset="0"/>
                <a:ea typeface="黑体" panose="02010609060101010101" pitchFamily="2" charset="-122"/>
              </a:rPr>
              <a:t>荷塘富有生气的风姿，创设了清幽恬静的氛围。</a:t>
            </a:r>
            <a:endParaRPr lang="zh-CN" altLang="en-US" sz="6825" b="1" dirty="0">
              <a:solidFill>
                <a:srgbClr val="FF00FF"/>
              </a:solidFill>
              <a:latin typeface="Arial" panose="020B0604020202020204" pitchFamily="34" charset="0"/>
              <a:ea typeface="黑体" panose="02010609060101010101"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9701"/>
                                        </p:tgtEl>
                                        <p:attrNameLst>
                                          <p:attrName>style.visibility</p:attrName>
                                        </p:attrNameLst>
                                      </p:cBhvr>
                                      <p:to>
                                        <p:strVal val="visible"/>
                                      </p:to>
                                    </p:set>
                                    <p:anim calcmode="discrete" valueType="clr">
                                      <p:cBhvr override="childStyle">
                                        <p:cTn id="7" dur="500"/>
                                        <p:tgtEl>
                                          <p:spTgt spid="29701"/>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29701"/>
                                        </p:tgtEl>
                                        <p:attrNameLst>
                                          <p:attrName>fillcolor</p:attrName>
                                        </p:attrNameLst>
                                      </p:cBhvr>
                                      <p:tavLst>
                                        <p:tav tm="0">
                                          <p:val>
                                            <p:clrVal>
                                              <a:schemeClr val="accent2"/>
                                            </p:clrVal>
                                          </p:val>
                                        </p:tav>
                                        <p:tav tm="50000">
                                          <p:val>
                                            <p:clrVal>
                                              <a:schemeClr val="hlink"/>
                                            </p:clrVal>
                                          </p:val>
                                        </p:tav>
                                      </p:tavLst>
                                    </p:anim>
                                    <p:set>
                                      <p:cBhvr>
                                        <p:cTn id="9" dur="500"/>
                                        <p:tgtEl>
                                          <p:spTgt spid="2970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矩形 30723"/>
          <p:cNvSpPr/>
          <p:nvPr/>
        </p:nvSpPr>
        <p:spPr>
          <a:xfrm>
            <a:off x="246380" y="214630"/>
            <a:ext cx="13004800" cy="3244215"/>
          </a:xfrm>
          <a:prstGeom prst="rect">
            <a:avLst/>
          </a:prstGeom>
          <a:noFill/>
          <a:ln w="9525">
            <a:noFill/>
          </a:ln>
        </p:spPr>
        <p:txBody>
          <a:bodyPr wrap="square" anchor="t">
            <a:spAutoFit/>
          </a:bodyPr>
          <a:p>
            <a:pPr algn="l">
              <a:spcBef>
                <a:spcPct val="50000"/>
              </a:spcBef>
            </a:pPr>
            <a:r>
              <a:rPr lang="en-US" altLang="zh-CN" sz="6825" b="1" dirty="0">
                <a:latin typeface="Arial" panose="020B0604020202020204" pitchFamily="34" charset="0"/>
                <a:ea typeface="黑体" panose="02010609060101010101" pitchFamily="2" charset="-122"/>
              </a:rPr>
              <a:t>“</a:t>
            </a:r>
            <a:r>
              <a:rPr lang="zh-CN" altLang="en-US" sz="6825" b="1" dirty="0">
                <a:latin typeface="Arial" panose="020B0604020202020204" pitchFamily="34" charset="0"/>
                <a:ea typeface="黑体" panose="02010609060101010101" pitchFamily="2" charset="-122"/>
              </a:rPr>
              <a:t>叶子底下</a:t>
            </a:r>
            <a:r>
              <a:rPr lang="zh-CN" altLang="en-US" sz="6825" b="1" dirty="0">
                <a:ln/>
                <a:solidFill>
                  <a:schemeClr val="tx1"/>
                </a:solidFill>
                <a:effectLst>
                  <a:outerShdw blurRad="38100" dist="19050" dir="2700000" algn="tl" rotWithShape="0">
                    <a:schemeClr val="dk1">
                      <a:alpha val="40000"/>
                    </a:schemeClr>
                  </a:outerShdw>
                </a:effectLst>
                <a:latin typeface="Arial" panose="020B0604020202020204" pitchFamily="34" charset="0"/>
                <a:ea typeface="黑体" panose="02010609060101010101" pitchFamily="2" charset="-122"/>
              </a:rPr>
              <a:t>是</a:t>
            </a:r>
            <a:r>
              <a:rPr lang="zh-CN" altLang="en-US" sz="6825" b="1" dirty="0">
                <a:solidFill>
                  <a:srgbClr val="FF00FF"/>
                </a:solidFill>
                <a:latin typeface="Arial" panose="020B0604020202020204" pitchFamily="34" charset="0"/>
                <a:ea typeface="黑体" panose="02010609060101010101" pitchFamily="2" charset="-122"/>
              </a:rPr>
              <a:t>脉脉的流水，</a:t>
            </a:r>
            <a:r>
              <a:rPr lang="zh-CN" altLang="en-US" sz="6825" b="1" dirty="0">
                <a:latin typeface="Arial" panose="020B0604020202020204" pitchFamily="34" charset="0"/>
                <a:ea typeface="黑体" panose="02010609060101010101" pitchFamily="2" charset="-122"/>
              </a:rPr>
              <a:t>遮住了，不能见一些颜色；而叶子却</a:t>
            </a:r>
            <a:r>
              <a:rPr lang="zh-CN" altLang="en-US" sz="6825" b="1" dirty="0">
                <a:solidFill>
                  <a:srgbClr val="FF00FF"/>
                </a:solidFill>
                <a:latin typeface="Arial" panose="020B0604020202020204" pitchFamily="34" charset="0"/>
                <a:ea typeface="黑体" panose="02010609060101010101" pitchFamily="2" charset="-122"/>
              </a:rPr>
              <a:t>更见风致</a:t>
            </a:r>
            <a:r>
              <a:rPr lang="zh-CN" altLang="en-US" sz="6825" b="1" dirty="0">
                <a:latin typeface="Arial" panose="020B0604020202020204" pitchFamily="34" charset="0"/>
                <a:ea typeface="黑体" panose="02010609060101010101" pitchFamily="2" charset="-122"/>
              </a:rPr>
              <a:t>了。”</a:t>
            </a:r>
            <a:endParaRPr lang="zh-CN" altLang="en-US" sz="6825" b="1" dirty="0">
              <a:latin typeface="Arial" panose="020B0604020202020204" pitchFamily="34" charset="0"/>
              <a:ea typeface="黑体" panose="02010609060101010101" pitchFamily="2" charset="-122"/>
            </a:endParaRPr>
          </a:p>
        </p:txBody>
      </p:sp>
      <p:sp>
        <p:nvSpPr>
          <p:cNvPr id="30727" name="矩形 30726"/>
          <p:cNvSpPr/>
          <p:nvPr/>
        </p:nvSpPr>
        <p:spPr>
          <a:xfrm>
            <a:off x="246380" y="8027671"/>
            <a:ext cx="12952872" cy="1849119"/>
          </a:xfrm>
          <a:prstGeom prst="rect">
            <a:avLst/>
          </a:prstGeom>
        </p:spPr>
        <p:txBody>
          <a:bodyPr wrap="none" fromWordArt="1">
            <a:prstTxWarp prst="textInflate">
              <a:avLst>
                <a:gd name="adj" fmla="val 13634"/>
              </a:avLst>
            </a:prstTxWarp>
            <a:normAutofit/>
          </a:bodyPr>
          <a:p>
            <a:pPr algn="ctr"/>
            <a:r>
              <a:rPr lang="zh-CN" altLang="en-US" sz="5120" b="1">
                <a:ln w="12700" cap="flat" cmpd="sng">
                  <a:solidFill>
                    <a:srgbClr val="EAEAEA"/>
                  </a:solidFill>
                  <a:prstDash val="solid"/>
                  <a:roun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黑体" panose="02010609060101010101" pitchFamily="2" charset="-122"/>
                <a:ea typeface="黑体" panose="02010609060101010101" pitchFamily="2" charset="-122"/>
              </a:rPr>
              <a:t>饱含深情</a:t>
            </a:r>
            <a:endParaRPr lang="zh-CN" altLang="en-US" sz="5120" b="1">
              <a:ln w="12700" cap="flat" cmpd="sng">
                <a:solidFill>
                  <a:srgbClr val="EAEAEA"/>
                </a:solidFill>
                <a:prstDash val="solid"/>
                <a:roun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黑体" panose="02010609060101010101" pitchFamily="2" charset="-122"/>
              <a:ea typeface="黑体" panose="02010609060101010101" pitchFamily="2" charset="-122"/>
            </a:endParaRPr>
          </a:p>
        </p:txBody>
      </p:sp>
      <p:sp>
        <p:nvSpPr>
          <p:cNvPr id="62468" name="矩形 30723"/>
          <p:cNvSpPr/>
          <p:nvPr/>
        </p:nvSpPr>
        <p:spPr>
          <a:xfrm>
            <a:off x="0" y="3582035"/>
            <a:ext cx="12836525" cy="3784600"/>
          </a:xfrm>
          <a:prstGeom prst="rect">
            <a:avLst/>
          </a:prstGeom>
          <a:noFill/>
          <a:ln w="9525">
            <a:noFill/>
          </a:ln>
        </p:spPr>
        <p:txBody>
          <a:bodyPr wrap="square" anchor="t">
            <a:spAutoFit/>
          </a:bodyPr>
          <a:p>
            <a:pPr algn="l">
              <a:spcBef>
                <a:spcPct val="50000"/>
              </a:spcBef>
            </a:pPr>
            <a:r>
              <a:rPr lang="zh-CN" altLang="en-US" sz="4800" b="1" dirty="0">
                <a:ln/>
                <a:solidFill>
                  <a:srgbClr val="0A090C"/>
                </a:solidFill>
                <a:effectLst>
                  <a:outerShdw blurRad="38100" dist="19050" dir="2700000" algn="tl" rotWithShape="0">
                    <a:schemeClr val="dk1">
                      <a:alpha val="40000"/>
                    </a:schemeClr>
                  </a:outerShdw>
                </a:effectLst>
                <a:uFillTx/>
                <a:latin typeface="Arial" panose="020B0604020202020204" pitchFamily="34" charset="0"/>
                <a:ea typeface="黑体" panose="02010609060101010101" pitchFamily="2" charset="-122"/>
              </a:rPr>
              <a:t>作者把所见与想象结合，“脉脉”本指默默地用眼神或行动来表情传意，这里用来写流水，塘水在茂密的荷叶下是看不到的，作者却由叶子的“风韵”想象到那叶子下的水“脉脉”有情，真正做到了言有尽而意无穷。</a:t>
            </a:r>
            <a:endParaRPr lang="zh-CN" altLang="en-US" sz="4800" b="1" dirty="0">
              <a:ln/>
              <a:solidFill>
                <a:srgbClr val="0A090C"/>
              </a:solidFill>
              <a:effectLst>
                <a:outerShdw blurRad="38100" dist="19050" dir="2700000" algn="tl" rotWithShape="0">
                  <a:schemeClr val="dk1">
                    <a:alpha val="40000"/>
                  </a:schemeClr>
                </a:outerShdw>
              </a:effectLst>
              <a:uFillTx/>
              <a:latin typeface="Arial" panose="020B0604020202020204" pitchFamily="34" charset="0"/>
              <a:ea typeface="黑体" panose="02010609060101010101"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nodeType="clickEffect">
                                  <p:stCondLst>
                                    <p:cond delay="0"/>
                                  </p:stCondLst>
                                  <p:childTnLst>
                                    <p:set>
                                      <p:cBhvr>
                                        <p:cTn id="6" dur="1" fill="hold">
                                          <p:stCondLst>
                                            <p:cond delay="0"/>
                                          </p:stCondLst>
                                        </p:cTn>
                                        <p:tgtEl>
                                          <p:spTgt spid="30727"/>
                                        </p:tgtEl>
                                        <p:attrNameLst>
                                          <p:attrName>style.visibility</p:attrName>
                                        </p:attrNameLst>
                                      </p:cBhvr>
                                      <p:to>
                                        <p:strVal val="visible"/>
                                      </p:to>
                                    </p:set>
                                    <p:anim calcmode="lin" valueType="num">
                                      <p:cBhvr>
                                        <p:cTn id="7" dur="3000" fill="hold"/>
                                        <p:tgtEl>
                                          <p:spTgt spid="30727"/>
                                        </p:tgtEl>
                                        <p:attrNameLst>
                                          <p:attrName>ppt_w</p:attrName>
                                        </p:attrNameLst>
                                      </p:cBhvr>
                                      <p:tavLst>
                                        <p:tav tm="0" fmla="#ppt_w*sin(2.5*pi*$)">
                                          <p:val>
                                            <p:fltVal val="0.000000"/>
                                          </p:val>
                                        </p:tav>
                                        <p:tav tm="100000">
                                          <p:val>
                                            <p:fltVal val="1.000000"/>
                                          </p:val>
                                        </p:tav>
                                      </p:tavLst>
                                    </p:anim>
                                    <p:anim calcmode="lin" valueType="num">
                                      <p:cBhvr>
                                        <p:cTn id="8" dur="3000" fill="hold"/>
                                        <p:tgtEl>
                                          <p:spTgt spid="3072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3489" name="图片 31745" descr="图片1"/>
          <p:cNvPicPr>
            <a:picLocks noChangeAspect="1"/>
          </p:cNvPicPr>
          <p:nvPr/>
        </p:nvPicPr>
        <p:blipFill>
          <a:blip r:embed="rId1"/>
          <a:stretch>
            <a:fillRect/>
          </a:stretch>
        </p:blipFill>
        <p:spPr>
          <a:xfrm>
            <a:off x="0" y="0"/>
            <a:ext cx="13004800" cy="9753600"/>
          </a:xfrm>
          <a:prstGeom prst="rect">
            <a:avLst/>
          </a:prstGeom>
          <a:noFill/>
          <a:ln w="9525">
            <a:noFill/>
          </a:ln>
        </p:spPr>
      </p:pic>
      <p:sp>
        <p:nvSpPr>
          <p:cNvPr id="63490" name="文本框 31746"/>
          <p:cNvSpPr txBox="1"/>
          <p:nvPr/>
        </p:nvSpPr>
        <p:spPr>
          <a:xfrm>
            <a:off x="0" y="0"/>
            <a:ext cx="7369387" cy="1142365"/>
          </a:xfrm>
          <a:prstGeom prst="rect">
            <a:avLst/>
          </a:prstGeom>
          <a:noFill/>
          <a:ln w="9525">
            <a:noFill/>
          </a:ln>
        </p:spPr>
        <p:txBody>
          <a:bodyPr anchor="t">
            <a:spAutoFit/>
          </a:bodyPr>
          <a:p>
            <a:pPr>
              <a:spcBef>
                <a:spcPct val="50000"/>
              </a:spcBef>
            </a:pPr>
            <a:r>
              <a:rPr lang="zh-CN" altLang="en-US" sz="6825" i="1" dirty="0">
                <a:solidFill>
                  <a:srgbClr val="FFFF00"/>
                </a:solidFill>
                <a:latin typeface="Times New Roman" panose="02020603050405020304" pitchFamily="18" charset="0"/>
                <a:ea typeface="华文行楷" pitchFamily="2" charset="-122"/>
              </a:rPr>
              <a:t>立足点：荷塘边</a:t>
            </a:r>
            <a:endParaRPr lang="zh-CN" altLang="en-US" sz="6825" i="1" dirty="0">
              <a:solidFill>
                <a:srgbClr val="FFFF00"/>
              </a:solidFill>
              <a:latin typeface="Times New Roman" panose="02020603050405020304" pitchFamily="18" charset="0"/>
              <a:ea typeface="华文行楷" pitchFamily="2" charset="-122"/>
            </a:endParaRPr>
          </a:p>
        </p:txBody>
      </p:sp>
      <p:sp>
        <p:nvSpPr>
          <p:cNvPr id="63491" name="文本框 31747"/>
          <p:cNvSpPr txBox="1"/>
          <p:nvPr/>
        </p:nvSpPr>
        <p:spPr>
          <a:xfrm>
            <a:off x="0" y="3544711"/>
            <a:ext cx="2406791" cy="1842135"/>
          </a:xfrm>
          <a:prstGeom prst="rect">
            <a:avLst/>
          </a:prstGeom>
          <a:noFill/>
          <a:ln w="9525">
            <a:noFill/>
          </a:ln>
        </p:spPr>
        <p:txBody>
          <a:bodyPr anchor="t">
            <a:spAutoFit/>
          </a:bodyPr>
          <a:p>
            <a:pPr>
              <a:lnSpc>
                <a:spcPct val="90000"/>
              </a:lnSpc>
              <a:spcBef>
                <a:spcPct val="20000"/>
              </a:spcBef>
              <a:buClr>
                <a:schemeClr val="tx2"/>
              </a:buClr>
              <a:buSzPct val="65000"/>
              <a:buFont typeface="Wingdings" panose="05000000000000000000" pitchFamily="2" charset="2"/>
              <a:buChar char="v"/>
            </a:pPr>
            <a:r>
              <a:rPr lang="zh-CN" altLang="en-US" sz="5690" b="1" dirty="0">
                <a:solidFill>
                  <a:srgbClr val="FFFF00"/>
                </a:solidFill>
                <a:latin typeface="楷体_GB2312" pitchFamily="49" charset="-122"/>
                <a:ea typeface="楷体_GB2312" pitchFamily="49" charset="-122"/>
              </a:rPr>
              <a:t>荷叶</a:t>
            </a:r>
            <a:endParaRPr lang="zh-CN" altLang="en-US" sz="5690" b="1" dirty="0">
              <a:solidFill>
                <a:srgbClr val="FFFF00"/>
              </a:solidFill>
              <a:latin typeface="楷体_GB2312" pitchFamily="49" charset="-122"/>
              <a:ea typeface="楷体_GB2312" pitchFamily="49" charset="-122"/>
            </a:endParaRPr>
          </a:p>
          <a:p>
            <a:pPr>
              <a:lnSpc>
                <a:spcPct val="90000"/>
              </a:lnSpc>
              <a:spcBef>
                <a:spcPct val="20000"/>
              </a:spcBef>
              <a:buClr>
                <a:schemeClr val="tx2"/>
              </a:buClr>
              <a:buSzPct val="65000"/>
              <a:buFont typeface="Wingdings" panose="05000000000000000000" pitchFamily="2" charset="2"/>
              <a:buChar char="v"/>
            </a:pPr>
            <a:r>
              <a:rPr lang="zh-CN" altLang="en-US" sz="5690" b="1" dirty="0">
                <a:solidFill>
                  <a:srgbClr val="FFFF00"/>
                </a:solidFill>
                <a:latin typeface="楷体_GB2312" pitchFamily="49" charset="-122"/>
                <a:ea typeface="楷体_GB2312" pitchFamily="49" charset="-122"/>
              </a:rPr>
              <a:t>荷花</a:t>
            </a:r>
            <a:endParaRPr lang="zh-CN" altLang="en-US" sz="5690" b="1" dirty="0">
              <a:solidFill>
                <a:srgbClr val="FFFF00"/>
              </a:solidFill>
              <a:latin typeface="楷体_GB2312" pitchFamily="49" charset="-122"/>
              <a:ea typeface="楷体_GB2312" pitchFamily="49" charset="-122"/>
            </a:endParaRPr>
          </a:p>
        </p:txBody>
      </p:sp>
      <p:sp>
        <p:nvSpPr>
          <p:cNvPr id="63492" name="文本框 31748"/>
          <p:cNvSpPr txBox="1"/>
          <p:nvPr/>
        </p:nvSpPr>
        <p:spPr>
          <a:xfrm>
            <a:off x="0" y="6152445"/>
            <a:ext cx="2167467" cy="3594100"/>
          </a:xfrm>
          <a:prstGeom prst="rect">
            <a:avLst/>
          </a:prstGeom>
          <a:noFill/>
          <a:ln w="9525">
            <a:noFill/>
          </a:ln>
        </p:spPr>
        <p:txBody>
          <a:bodyPr anchor="t">
            <a:spAutoFit/>
          </a:bodyPr>
          <a:p>
            <a:pPr>
              <a:lnSpc>
                <a:spcPct val="90000"/>
              </a:lnSpc>
              <a:spcBef>
                <a:spcPct val="20000"/>
              </a:spcBef>
              <a:buChar char="•"/>
            </a:pPr>
            <a:r>
              <a:rPr lang="zh-CN" altLang="en-US" sz="5690" b="1" dirty="0">
                <a:solidFill>
                  <a:srgbClr val="FFFF00"/>
                </a:solidFill>
                <a:latin typeface="楷体_GB2312" pitchFamily="49" charset="-122"/>
                <a:ea typeface="楷体_GB2312" pitchFamily="49" charset="-122"/>
              </a:rPr>
              <a:t>荷香</a:t>
            </a:r>
            <a:endParaRPr lang="zh-CN" altLang="en-US" sz="5690" b="1" dirty="0">
              <a:solidFill>
                <a:srgbClr val="FFFF00"/>
              </a:solidFill>
              <a:latin typeface="楷体_GB2312" pitchFamily="49" charset="-122"/>
              <a:ea typeface="楷体_GB2312" pitchFamily="49" charset="-122"/>
            </a:endParaRPr>
          </a:p>
          <a:p>
            <a:pPr>
              <a:lnSpc>
                <a:spcPct val="90000"/>
              </a:lnSpc>
              <a:spcBef>
                <a:spcPct val="20000"/>
              </a:spcBef>
              <a:buChar char="•"/>
            </a:pPr>
            <a:r>
              <a:rPr lang="zh-CN" altLang="en-US" sz="5690" b="1" dirty="0">
                <a:solidFill>
                  <a:srgbClr val="FFFF00"/>
                </a:solidFill>
                <a:latin typeface="楷体_GB2312" pitchFamily="49" charset="-122"/>
                <a:ea typeface="楷体_GB2312" pitchFamily="49" charset="-122"/>
              </a:rPr>
              <a:t>荷波</a:t>
            </a:r>
            <a:endParaRPr lang="zh-CN" altLang="en-US" sz="5690" b="1" dirty="0">
              <a:solidFill>
                <a:srgbClr val="FFFF00"/>
              </a:solidFill>
              <a:latin typeface="楷体_GB2312" pitchFamily="49" charset="-122"/>
              <a:ea typeface="楷体_GB2312" pitchFamily="49" charset="-122"/>
            </a:endParaRPr>
          </a:p>
          <a:p>
            <a:pPr>
              <a:lnSpc>
                <a:spcPct val="90000"/>
              </a:lnSpc>
              <a:spcBef>
                <a:spcPct val="20000"/>
              </a:spcBef>
              <a:buChar char="•"/>
            </a:pPr>
            <a:r>
              <a:rPr lang="zh-CN" altLang="en-US" sz="5690" b="1" dirty="0">
                <a:solidFill>
                  <a:srgbClr val="FFFF00"/>
                </a:solidFill>
                <a:latin typeface="楷体_GB2312" pitchFamily="49" charset="-122"/>
                <a:ea typeface="楷体_GB2312" pitchFamily="49" charset="-122"/>
              </a:rPr>
              <a:t>荷韵</a:t>
            </a:r>
            <a:endParaRPr lang="zh-CN" altLang="en-US" sz="5690" b="1" dirty="0">
              <a:solidFill>
                <a:srgbClr val="FFFF00"/>
              </a:solidFill>
              <a:latin typeface="楷体_GB2312" pitchFamily="49" charset="-122"/>
              <a:ea typeface="楷体_GB2312" pitchFamily="49" charset="-122"/>
            </a:endParaRPr>
          </a:p>
          <a:p>
            <a:pPr>
              <a:spcBef>
                <a:spcPct val="50000"/>
              </a:spcBef>
            </a:pPr>
            <a:endParaRPr lang="zh-CN" altLang="en-US" sz="3415" dirty="0">
              <a:latin typeface="Times New Roman" panose="02020603050405020304" pitchFamily="18" charset="0"/>
              <a:ea typeface="宋体" panose="02010600030101010101" pitchFamily="2" charset="-122"/>
            </a:endParaRPr>
          </a:p>
        </p:txBody>
      </p:sp>
      <p:sp>
        <p:nvSpPr>
          <p:cNvPr id="63493" name="文本框 31749"/>
          <p:cNvSpPr txBox="1"/>
          <p:nvPr/>
        </p:nvSpPr>
        <p:spPr>
          <a:xfrm>
            <a:off x="2201334" y="3443112"/>
            <a:ext cx="8328942" cy="966470"/>
          </a:xfrm>
          <a:prstGeom prst="rect">
            <a:avLst/>
          </a:prstGeom>
          <a:noFill/>
          <a:ln w="9525">
            <a:noFill/>
          </a:ln>
        </p:spPr>
        <p:txBody>
          <a:bodyPr anchor="t">
            <a:spAutoFit/>
          </a:bodyPr>
          <a:p>
            <a:pPr>
              <a:spcBef>
                <a:spcPct val="50000"/>
              </a:spcBef>
            </a:pPr>
            <a:r>
              <a:rPr lang="zh-CN" altLang="en-US" sz="5690" b="1" dirty="0">
                <a:solidFill>
                  <a:srgbClr val="FFFF00"/>
                </a:solidFill>
                <a:latin typeface="楷体_GB2312" pitchFamily="49" charset="-122"/>
                <a:ea typeface="楷体_GB2312" pitchFamily="49" charset="-122"/>
              </a:rPr>
              <a:t>田田 亭亭的舞女的裙</a:t>
            </a:r>
            <a:endParaRPr lang="zh-CN" altLang="en-US" sz="5690" b="1" dirty="0">
              <a:solidFill>
                <a:srgbClr val="FFFF00"/>
              </a:solidFill>
              <a:latin typeface="楷体_GB2312" pitchFamily="49" charset="-122"/>
              <a:ea typeface="楷体_GB2312" pitchFamily="49" charset="-122"/>
            </a:endParaRPr>
          </a:p>
        </p:txBody>
      </p:sp>
      <p:sp>
        <p:nvSpPr>
          <p:cNvPr id="63494" name="文本框 31750"/>
          <p:cNvSpPr txBox="1"/>
          <p:nvPr/>
        </p:nvSpPr>
        <p:spPr>
          <a:xfrm>
            <a:off x="2099733" y="4364285"/>
            <a:ext cx="5093547" cy="966470"/>
          </a:xfrm>
          <a:prstGeom prst="rect">
            <a:avLst/>
          </a:prstGeom>
          <a:noFill/>
          <a:ln w="9525">
            <a:noFill/>
          </a:ln>
        </p:spPr>
        <p:txBody>
          <a:bodyPr anchor="t">
            <a:spAutoFit/>
          </a:bodyPr>
          <a:p>
            <a:pPr>
              <a:spcBef>
                <a:spcPct val="50000"/>
              </a:spcBef>
            </a:pPr>
            <a:r>
              <a:rPr lang="zh-CN" altLang="en-US" sz="5690" b="1" dirty="0">
                <a:solidFill>
                  <a:srgbClr val="FFFF00"/>
                </a:solidFill>
                <a:latin typeface="楷体_GB2312" pitchFamily="49" charset="-122"/>
                <a:ea typeface="楷体_GB2312" pitchFamily="49" charset="-122"/>
              </a:rPr>
              <a:t>袅娜 羞涩</a:t>
            </a:r>
            <a:endParaRPr lang="zh-CN" altLang="en-US" sz="5690" b="1" dirty="0">
              <a:solidFill>
                <a:srgbClr val="FFFF00"/>
              </a:solidFill>
              <a:latin typeface="楷体_GB2312" pitchFamily="49" charset="-122"/>
              <a:ea typeface="楷体_GB2312" pitchFamily="49" charset="-122"/>
            </a:endParaRPr>
          </a:p>
        </p:txBody>
      </p:sp>
      <p:sp>
        <p:nvSpPr>
          <p:cNvPr id="63495" name="文本框 31751"/>
          <p:cNvSpPr txBox="1"/>
          <p:nvPr/>
        </p:nvSpPr>
        <p:spPr>
          <a:xfrm>
            <a:off x="4660053" y="5201920"/>
            <a:ext cx="6394027" cy="617220"/>
          </a:xfrm>
          <a:prstGeom prst="rect">
            <a:avLst/>
          </a:prstGeom>
          <a:noFill/>
          <a:ln w="9525">
            <a:noFill/>
          </a:ln>
        </p:spPr>
        <p:txBody>
          <a:bodyPr anchor="t">
            <a:spAutoFit/>
          </a:bodyPr>
          <a:p>
            <a:pPr>
              <a:spcBef>
                <a:spcPct val="50000"/>
              </a:spcBef>
            </a:pPr>
            <a:endParaRPr lang="zh-CN" altLang="en-US" sz="3415" dirty="0">
              <a:latin typeface="Times New Roman" panose="02020603050405020304" pitchFamily="18" charset="0"/>
              <a:ea typeface="宋体" panose="02010600030101010101" pitchFamily="2" charset="-122"/>
            </a:endParaRPr>
          </a:p>
        </p:txBody>
      </p:sp>
      <p:sp>
        <p:nvSpPr>
          <p:cNvPr id="63496" name="文本框 31752"/>
          <p:cNvSpPr txBox="1"/>
          <p:nvPr/>
        </p:nvSpPr>
        <p:spPr>
          <a:xfrm>
            <a:off x="2302933" y="5389316"/>
            <a:ext cx="6610773" cy="966470"/>
          </a:xfrm>
          <a:prstGeom prst="rect">
            <a:avLst/>
          </a:prstGeom>
          <a:noFill/>
          <a:ln w="9525">
            <a:noFill/>
          </a:ln>
        </p:spPr>
        <p:txBody>
          <a:bodyPr anchor="t">
            <a:spAutoFit/>
          </a:bodyPr>
          <a:p>
            <a:pPr>
              <a:spcBef>
                <a:spcPct val="50000"/>
              </a:spcBef>
            </a:pPr>
            <a:r>
              <a:rPr lang="zh-CN" altLang="en-US" sz="5690" b="1" dirty="0">
                <a:solidFill>
                  <a:srgbClr val="FFFF00"/>
                </a:solidFill>
                <a:latin typeface="楷体_GB2312" pitchFamily="49" charset="-122"/>
                <a:ea typeface="楷体_GB2312" pitchFamily="49" charset="-122"/>
              </a:rPr>
              <a:t>明珠 星星 美人</a:t>
            </a:r>
            <a:endParaRPr lang="zh-CN" altLang="en-US" sz="5690" b="1" dirty="0">
              <a:solidFill>
                <a:srgbClr val="FFFF00"/>
              </a:solidFill>
              <a:latin typeface="楷体_GB2312" pitchFamily="49" charset="-122"/>
              <a:ea typeface="楷体_GB2312" pitchFamily="49" charset="-122"/>
            </a:endParaRPr>
          </a:p>
        </p:txBody>
      </p:sp>
      <p:sp>
        <p:nvSpPr>
          <p:cNvPr id="63497" name="文本框 31753">
            <a:hlinkClick r:id="rId2" action="ppaction://hlinksldjump"/>
          </p:cNvPr>
          <p:cNvSpPr txBox="1"/>
          <p:nvPr/>
        </p:nvSpPr>
        <p:spPr>
          <a:xfrm>
            <a:off x="2201334" y="6208889"/>
            <a:ext cx="7802880" cy="966470"/>
          </a:xfrm>
          <a:prstGeom prst="rect">
            <a:avLst/>
          </a:prstGeom>
          <a:noFill/>
          <a:ln w="9525">
            <a:noFill/>
          </a:ln>
        </p:spPr>
        <p:txBody>
          <a:bodyPr anchor="t">
            <a:spAutoFit/>
          </a:bodyPr>
          <a:p>
            <a:pPr>
              <a:spcBef>
                <a:spcPct val="50000"/>
              </a:spcBef>
            </a:pPr>
            <a:r>
              <a:rPr lang="zh-CN" altLang="en-US" sz="5690" b="1" dirty="0">
                <a:solidFill>
                  <a:srgbClr val="FFFF00"/>
                </a:solidFill>
                <a:latin typeface="楷体_GB2312" pitchFamily="49" charset="-122"/>
                <a:ea typeface="楷体_GB2312" pitchFamily="49" charset="-122"/>
              </a:rPr>
              <a:t>远处高楼上渺茫的歌声</a:t>
            </a:r>
            <a:endParaRPr lang="zh-CN" altLang="en-US" sz="5690" b="1" dirty="0">
              <a:solidFill>
                <a:srgbClr val="FFFF00"/>
              </a:solidFill>
              <a:latin typeface="楷体_GB2312" pitchFamily="49" charset="-122"/>
              <a:ea typeface="楷体_GB2312" pitchFamily="49" charset="-122"/>
            </a:endParaRPr>
          </a:p>
        </p:txBody>
      </p:sp>
      <p:sp>
        <p:nvSpPr>
          <p:cNvPr id="63498" name="文本框 31754"/>
          <p:cNvSpPr txBox="1"/>
          <p:nvPr/>
        </p:nvSpPr>
        <p:spPr>
          <a:xfrm>
            <a:off x="2099733" y="7130062"/>
            <a:ext cx="5852160" cy="966470"/>
          </a:xfrm>
          <a:prstGeom prst="rect">
            <a:avLst/>
          </a:prstGeom>
          <a:noFill/>
          <a:ln w="9525">
            <a:noFill/>
          </a:ln>
        </p:spPr>
        <p:txBody>
          <a:bodyPr anchor="t">
            <a:spAutoFit/>
          </a:bodyPr>
          <a:p>
            <a:pPr>
              <a:spcBef>
                <a:spcPct val="50000"/>
              </a:spcBef>
            </a:pPr>
            <a:r>
              <a:rPr lang="zh-CN" altLang="en-US" sz="5690" b="1" dirty="0">
                <a:solidFill>
                  <a:srgbClr val="FFFF00"/>
                </a:solidFill>
                <a:latin typeface="楷体_GB2312" pitchFamily="49" charset="-122"/>
                <a:ea typeface="楷体_GB2312" pitchFamily="49" charset="-122"/>
              </a:rPr>
              <a:t>闪电 凝碧</a:t>
            </a:r>
            <a:endParaRPr lang="zh-CN" altLang="en-US" sz="3415" dirty="0">
              <a:latin typeface="Times New Roman" panose="02020603050405020304" pitchFamily="18" charset="0"/>
              <a:ea typeface="宋体" panose="02010600030101010101" pitchFamily="2" charset="-122"/>
            </a:endParaRPr>
          </a:p>
        </p:txBody>
      </p:sp>
      <p:sp>
        <p:nvSpPr>
          <p:cNvPr id="63499" name="文本框 31755"/>
          <p:cNvSpPr txBox="1"/>
          <p:nvPr/>
        </p:nvSpPr>
        <p:spPr>
          <a:xfrm>
            <a:off x="2099733" y="8051236"/>
            <a:ext cx="5093547" cy="966470"/>
          </a:xfrm>
          <a:prstGeom prst="rect">
            <a:avLst/>
          </a:prstGeom>
          <a:noFill/>
          <a:ln w="9525">
            <a:noFill/>
          </a:ln>
        </p:spPr>
        <p:txBody>
          <a:bodyPr anchor="t">
            <a:spAutoFit/>
          </a:bodyPr>
          <a:p>
            <a:pPr>
              <a:spcBef>
                <a:spcPct val="50000"/>
              </a:spcBef>
            </a:pPr>
            <a:r>
              <a:rPr lang="zh-CN" altLang="en-US" sz="5690" b="1" dirty="0">
                <a:solidFill>
                  <a:srgbClr val="FFFF00"/>
                </a:solidFill>
                <a:latin typeface="楷体_GB2312" pitchFamily="49" charset="-122"/>
                <a:ea typeface="楷体_GB2312" pitchFamily="49" charset="-122"/>
              </a:rPr>
              <a:t>脉脉</a:t>
            </a:r>
            <a:endParaRPr lang="zh-CN" altLang="en-US" sz="5690" b="1" dirty="0">
              <a:solidFill>
                <a:srgbClr val="FFFF00"/>
              </a:solidFill>
              <a:latin typeface="楷体_GB2312" pitchFamily="49" charset="-122"/>
              <a:ea typeface="楷体_GB2312" pitchFamily="49" charset="-122"/>
            </a:endParaRPr>
          </a:p>
        </p:txBody>
      </p:sp>
      <p:sp>
        <p:nvSpPr>
          <p:cNvPr id="31757" name="文本框 31756"/>
          <p:cNvSpPr txBox="1"/>
          <p:nvPr/>
        </p:nvSpPr>
        <p:spPr>
          <a:xfrm>
            <a:off x="3142827" y="1842347"/>
            <a:ext cx="7261013" cy="1142365"/>
          </a:xfrm>
          <a:prstGeom prst="rect">
            <a:avLst/>
          </a:prstGeom>
          <a:noFill/>
          <a:ln w="9525">
            <a:noFill/>
          </a:ln>
        </p:spPr>
        <p:txBody>
          <a:bodyPr>
            <a:spAutoFit/>
          </a:bodyPr>
          <a:p>
            <a:pPr>
              <a:spcBef>
                <a:spcPct val="50000"/>
              </a:spcBef>
            </a:pPr>
            <a:r>
              <a:rPr lang="zh-CN" altLang="en-US" sz="6825" b="1" noProof="1" dirty="0">
                <a:solidFill>
                  <a:srgbClr val="FFFF00"/>
                </a:solidFill>
                <a:effectLst>
                  <a:outerShdw blurRad="38100" dist="38100" dir="2700000">
                    <a:srgbClr val="C0C0C0"/>
                  </a:outerShdw>
                </a:effectLst>
                <a:latin typeface="Times New Roman" panose="02020603050405020304" pitchFamily="18" charset="0"/>
                <a:ea typeface="楷体_GB2312" pitchFamily="49" charset="-122"/>
                <a:cs typeface="+mn-cs"/>
              </a:rPr>
              <a:t>月色下的</a:t>
            </a:r>
            <a:r>
              <a:rPr lang="zh-CN" altLang="en-US" sz="6825" b="1" noProof="1" dirty="0">
                <a:solidFill>
                  <a:srgbClr val="FF0000"/>
                </a:solidFill>
                <a:effectLst>
                  <a:outerShdw blurRad="38100" dist="38100" dir="2700000">
                    <a:srgbClr val="C0C0C0"/>
                  </a:outerShdw>
                </a:effectLst>
                <a:latin typeface="Times New Roman" panose="02020603050405020304" pitchFamily="18" charset="0"/>
                <a:ea typeface="楷体_GB2312" pitchFamily="49" charset="-122"/>
                <a:cs typeface="+mn-cs"/>
              </a:rPr>
              <a:t>荷塘</a:t>
            </a:r>
            <a:endParaRPr lang="zh-CN" altLang="en-US" sz="6825" b="1" noProof="1" dirty="0">
              <a:solidFill>
                <a:srgbClr val="FF0000"/>
              </a:solidFill>
              <a:effectLst>
                <a:outerShdw blurRad="38100" dist="38100" dir="2700000">
                  <a:srgbClr val="C0C0C0"/>
                </a:outerShdw>
              </a:effectLst>
              <a:latin typeface="Times New Roman" panose="02020603050405020304" pitchFamily="18" charset="0"/>
              <a:ea typeface="楷体_GB2312" pitchFamily="49" charset="-122"/>
            </a:endParaRPr>
          </a:p>
        </p:txBody>
      </p:sp>
      <p:sp>
        <p:nvSpPr>
          <p:cNvPr id="63501" name="文本框 31757"/>
          <p:cNvSpPr txBox="1"/>
          <p:nvPr/>
        </p:nvSpPr>
        <p:spPr>
          <a:xfrm>
            <a:off x="10598291" y="3683847"/>
            <a:ext cx="708660" cy="218440"/>
          </a:xfrm>
          <a:prstGeom prst="rect">
            <a:avLst/>
          </a:prstGeom>
          <a:noFill/>
          <a:ln w="9525">
            <a:noFill/>
          </a:ln>
        </p:spPr>
        <p:txBody>
          <a:bodyPr vert="eaVert" wrap="none" anchor="t">
            <a:spAutoFit/>
          </a:bodyPr>
          <a:p>
            <a:endParaRPr lang="zh-CN" altLang="en-US" sz="3415" dirty="0">
              <a:latin typeface="Times New Roman" panose="02020603050405020304" pitchFamily="18" charset="0"/>
              <a:ea typeface="宋体" panose="02010600030101010101" pitchFamily="2" charset="-122"/>
            </a:endParaRPr>
          </a:p>
        </p:txBody>
      </p:sp>
      <p:sp>
        <p:nvSpPr>
          <p:cNvPr id="31759" name="右大括号 31758"/>
          <p:cNvSpPr/>
          <p:nvPr/>
        </p:nvSpPr>
        <p:spPr>
          <a:xfrm>
            <a:off x="9268178" y="3648569"/>
            <a:ext cx="325120" cy="5292231"/>
          </a:xfrm>
          <a:prstGeom prst="rightBrace">
            <a:avLst>
              <a:gd name="adj1" fmla="val 135271"/>
              <a:gd name="adj2" fmla="val 50000"/>
            </a:avLst>
          </a:prstGeom>
          <a:noFill/>
          <a:ln w="9525" cap="flat" cmpd="sng">
            <a:solidFill>
              <a:srgbClr val="FF0000"/>
            </a:solidFill>
            <a:prstDash val="solid"/>
            <a:round/>
            <a:headEnd type="none" w="med" len="med"/>
            <a:tailEnd type="none" w="med" len="med"/>
          </a:ln>
        </p:spPr>
        <p:txBody>
          <a:bodyPr wrap="none" anchor="ctr"/>
          <a:p>
            <a:pPr algn="ctr"/>
            <a:r>
              <a:rPr lang="en-US" altLang="zh-CN" sz="3415" dirty="0">
                <a:latin typeface="Times New Roman" panose="02020603050405020304" pitchFamily="18" charset="0"/>
                <a:ea typeface="宋体" panose="02010600030101010101" pitchFamily="2" charset="-122"/>
              </a:rPr>
              <a:t>              </a:t>
            </a:r>
            <a:endParaRPr lang="en-US" altLang="zh-CN" sz="3415" dirty="0">
              <a:latin typeface="Times New Roman" panose="02020603050405020304" pitchFamily="18" charset="0"/>
              <a:ea typeface="宋体" panose="02010600030101010101" pitchFamily="2" charset="-122"/>
            </a:endParaRPr>
          </a:p>
        </p:txBody>
      </p:sp>
      <p:sp>
        <p:nvSpPr>
          <p:cNvPr id="31760" name="文本框 31759"/>
          <p:cNvSpPr txBox="1"/>
          <p:nvPr/>
        </p:nvSpPr>
        <p:spPr>
          <a:xfrm>
            <a:off x="9751061" y="3341511"/>
            <a:ext cx="795020" cy="5838613"/>
          </a:xfrm>
          <a:prstGeom prst="rect">
            <a:avLst/>
          </a:prstGeom>
          <a:noFill/>
          <a:ln w="9525">
            <a:noFill/>
          </a:ln>
        </p:spPr>
        <p:txBody>
          <a:bodyPr vert="eaVert" anchor="t">
            <a:spAutoFit/>
          </a:bodyPr>
          <a:p>
            <a:pPr>
              <a:spcBef>
                <a:spcPct val="50000"/>
              </a:spcBef>
            </a:pPr>
            <a:r>
              <a:rPr lang="en-US" altLang="zh-CN" sz="3980" b="1" dirty="0">
                <a:latin typeface="Times New Roman" panose="02020603050405020304" pitchFamily="18" charset="0"/>
                <a:ea typeface="宋体" panose="02010600030101010101" pitchFamily="2" charset="-122"/>
              </a:rPr>
              <a:t>  </a:t>
            </a:r>
            <a:r>
              <a:rPr lang="zh-CN" altLang="en-US" sz="3980" b="1" dirty="0">
                <a:solidFill>
                  <a:srgbClr val="DD2A17"/>
                </a:solidFill>
                <a:latin typeface="Times New Roman" panose="02020603050405020304" pitchFamily="18" charset="0"/>
                <a:ea typeface="宋体" panose="02010600030101010101" pitchFamily="2" charset="-122"/>
              </a:rPr>
              <a:t>比喻  拟人  排比   通感</a:t>
            </a:r>
            <a:endParaRPr lang="zh-CN" altLang="en-US" sz="3980" b="1" dirty="0">
              <a:solidFill>
                <a:srgbClr val="DD2A17"/>
              </a:solidFill>
              <a:latin typeface="Times New Roman" panose="02020603050405020304" pitchFamily="18" charset="0"/>
              <a:ea typeface="宋体" panose="02010600030101010101" pitchFamily="2" charset="-122"/>
            </a:endParaRPr>
          </a:p>
        </p:txBody>
      </p:sp>
      <p:sp>
        <p:nvSpPr>
          <p:cNvPr id="31761" name="文本框 31760">
            <a:hlinkClick r:id="rId3" action="ppaction://hlinksldjump"/>
          </p:cNvPr>
          <p:cNvSpPr txBox="1"/>
          <p:nvPr/>
        </p:nvSpPr>
        <p:spPr>
          <a:xfrm>
            <a:off x="10776092" y="2828996"/>
            <a:ext cx="795020" cy="6258560"/>
          </a:xfrm>
          <a:prstGeom prst="rect">
            <a:avLst/>
          </a:prstGeom>
          <a:noFill/>
          <a:ln w="9525">
            <a:noFill/>
          </a:ln>
        </p:spPr>
        <p:txBody>
          <a:bodyPr vert="eaVert" anchor="t">
            <a:spAutoFit/>
          </a:bodyPr>
          <a:p>
            <a:r>
              <a:rPr lang="zh-CN" altLang="en-US" sz="3980" b="1" dirty="0">
                <a:solidFill>
                  <a:srgbClr val="00FF00"/>
                </a:solidFill>
                <a:latin typeface="Times New Roman" panose="02020603050405020304" pitchFamily="18" charset="0"/>
                <a:ea typeface="宋体" panose="02010600030101010101" pitchFamily="2" charset="-122"/>
              </a:rPr>
              <a:t>形态美     动态美     静态美                                    </a:t>
            </a:r>
            <a:endParaRPr lang="zh-CN" altLang="en-US" sz="3980" b="1" dirty="0">
              <a:solidFill>
                <a:srgbClr val="00FF00"/>
              </a:solidFill>
              <a:latin typeface="Times New Roman" panose="02020603050405020304" pitchFamily="18" charset="0"/>
              <a:ea typeface="宋体" panose="02010600030101010101" pitchFamily="2" charset="-122"/>
            </a:endParaRPr>
          </a:p>
        </p:txBody>
      </p:sp>
      <p:sp>
        <p:nvSpPr>
          <p:cNvPr id="31762" name="文本框 31761"/>
          <p:cNvSpPr txBox="1"/>
          <p:nvPr/>
        </p:nvSpPr>
        <p:spPr>
          <a:xfrm>
            <a:off x="11946890" y="2903502"/>
            <a:ext cx="1057910" cy="6850098"/>
          </a:xfrm>
          <a:prstGeom prst="rect">
            <a:avLst/>
          </a:prstGeom>
          <a:noFill/>
          <a:ln w="9525">
            <a:noFill/>
          </a:ln>
        </p:spPr>
        <p:txBody>
          <a:bodyPr vert="eaVert" anchor="t">
            <a:spAutoFit/>
          </a:bodyPr>
          <a:p>
            <a:r>
              <a:rPr lang="zh-CN" altLang="en-US" sz="5690" b="1" dirty="0">
                <a:solidFill>
                  <a:srgbClr val="00FF99"/>
                </a:solidFill>
                <a:latin typeface="Times New Roman" panose="02020603050405020304" pitchFamily="18" charset="0"/>
                <a:ea typeface="宋体" panose="02010600030101010101" pitchFamily="2" charset="-122"/>
              </a:rPr>
              <a:t>素淡</a:t>
            </a:r>
            <a:r>
              <a:rPr lang="zh-CN" altLang="en-US" sz="3415" b="1" dirty="0">
                <a:solidFill>
                  <a:srgbClr val="00FF99"/>
                </a:solidFill>
                <a:latin typeface="Times New Roman" panose="02020603050405020304" pitchFamily="18" charset="0"/>
                <a:ea typeface="宋体" panose="02010600030101010101" pitchFamily="2" charset="-122"/>
              </a:rPr>
              <a:t>          </a:t>
            </a:r>
            <a:r>
              <a:rPr lang="zh-CN" altLang="en-US" sz="5690" b="1" dirty="0">
                <a:solidFill>
                  <a:srgbClr val="00FF99"/>
                </a:solidFill>
                <a:latin typeface="Times New Roman" panose="02020603050405020304" pitchFamily="18" charset="0"/>
                <a:ea typeface="宋体" panose="02010600030101010101" pitchFamily="2" charset="-122"/>
              </a:rPr>
              <a:t>   宁静</a:t>
            </a:r>
            <a:r>
              <a:rPr lang="zh-CN" altLang="en-US" sz="5690" b="1" dirty="0">
                <a:solidFill>
                  <a:srgbClr val="70220A"/>
                </a:solidFill>
                <a:latin typeface="Times New Roman" panose="02020603050405020304" pitchFamily="18" charset="0"/>
                <a:ea typeface="宋体" panose="02010600030101010101" pitchFamily="2" charset="-122"/>
              </a:rPr>
              <a:t>     </a:t>
            </a:r>
            <a:r>
              <a:rPr lang="zh-CN" altLang="en-US" sz="3415" b="1" dirty="0">
                <a:solidFill>
                  <a:srgbClr val="70220A"/>
                </a:solidFill>
                <a:latin typeface="Times New Roman" panose="02020603050405020304" pitchFamily="18" charset="0"/>
                <a:ea typeface="宋体" panose="02010600030101010101" pitchFamily="2" charset="-122"/>
              </a:rPr>
              <a:t>                                      </a:t>
            </a:r>
            <a:endParaRPr lang="zh-CN" altLang="en-US" sz="3415" b="1" dirty="0">
              <a:solidFill>
                <a:srgbClr val="70220A"/>
              </a:solidFill>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31759"/>
                                        </p:tgtEl>
                                        <p:attrNameLst>
                                          <p:attrName>style.visibility</p:attrName>
                                        </p:attrNameLst>
                                      </p:cBhvr>
                                      <p:to>
                                        <p:strVal val="visible"/>
                                      </p:to>
                                    </p:set>
                                    <p:anim calcmode="lin" valueType="num">
                                      <p:cBhvr>
                                        <p:cTn id="7" dur="500" decel="50000" fill="hold">
                                          <p:stCondLst>
                                            <p:cond delay="0"/>
                                          </p:stCondLst>
                                        </p:cTn>
                                        <p:tgtEl>
                                          <p:spTgt spid="31759"/>
                                        </p:tgtEl>
                                        <p:attrNameLst>
                                          <p:attrName>style.rotation</p:attrName>
                                        </p:attrNameLst>
                                      </p:cBhvr>
                                      <p:tavLst>
                                        <p:tav tm="0">
                                          <p:val>
                                            <p:fltVal val="-90.000000"/>
                                          </p:val>
                                        </p:tav>
                                        <p:tav tm="100000">
                                          <p:val>
                                            <p:fltVal val="0.000000"/>
                                          </p:val>
                                        </p:tav>
                                      </p:tavLst>
                                    </p:anim>
                                    <p:anim calcmode="lin" valueType="num">
                                      <p:cBhvr>
                                        <p:cTn id="8" dur="500" decel="50000" fill="hold">
                                          <p:stCondLst>
                                            <p:cond delay="0"/>
                                          </p:stCondLst>
                                        </p:cTn>
                                        <p:tgtEl>
                                          <p:spTgt spid="31759"/>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1759"/>
                                        </p:tgtEl>
                                        <p:attrNameLst>
                                          <p:attrName>ppt_w</p:attrName>
                                        </p:attrNameLst>
                                      </p:cBhvr>
                                      <p:tavLst>
                                        <p:tav tm="0">
                                          <p:val>
                                            <p:strVal val="#ppt_w*.05"/>
                                          </p:val>
                                        </p:tav>
                                        <p:tav tm="100000">
                                          <p:val>
                                            <p:strVal val="#ppt_w"/>
                                          </p:val>
                                        </p:tav>
                                      </p:tavLst>
                                    </p:anim>
                                    <p:anim calcmode="lin" valueType="num">
                                      <p:cBhvr>
                                        <p:cTn id="10" dur="1000" fill="hold"/>
                                        <p:tgtEl>
                                          <p:spTgt spid="31759"/>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1759"/>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1759"/>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1759"/>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1759"/>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31760"/>
                                        </p:tgtEl>
                                        <p:attrNameLst>
                                          <p:attrName>style.visibility</p:attrName>
                                        </p:attrNameLst>
                                      </p:cBhvr>
                                      <p:to>
                                        <p:strVal val="visible"/>
                                      </p:to>
                                    </p:set>
                                    <p:animEffect transition="in" filter="slide(fromBottom)">
                                      <p:cBhvr>
                                        <p:cTn id="19" dur="500"/>
                                        <p:tgtEl>
                                          <p:spTgt spid="31760"/>
                                        </p:tgtEl>
                                      </p:cBhvr>
                                    </p:animEffect>
                                  </p:childTnLst>
                                </p:cTn>
                              </p:par>
                            </p:childTnLst>
                          </p:cTn>
                        </p:par>
                      </p:childTnLst>
                    </p:cTn>
                  </p:par>
                  <p:par>
                    <p:cTn id="20" fill="hold">
                      <p:stCondLst>
                        <p:cond delay="indefinite"/>
                      </p:stCondLst>
                      <p:childTnLst>
                        <p:par>
                          <p:cTn id="21" fill="hold">
                            <p:stCondLst>
                              <p:cond delay="0"/>
                            </p:stCondLst>
                            <p:childTnLst>
                              <p:par>
                                <p:cTn id="22" presetID="15" presetClass="entr" presetSubtype="0" fill="hold" grpId="0" nodeType="clickEffect">
                                  <p:stCondLst>
                                    <p:cond delay="0"/>
                                  </p:stCondLst>
                                  <p:childTnLst>
                                    <p:set>
                                      <p:cBhvr>
                                        <p:cTn id="23" dur="1" fill="hold">
                                          <p:stCondLst>
                                            <p:cond delay="0"/>
                                          </p:stCondLst>
                                        </p:cTn>
                                        <p:tgtEl>
                                          <p:spTgt spid="31761"/>
                                        </p:tgtEl>
                                        <p:attrNameLst>
                                          <p:attrName>style.visibility</p:attrName>
                                        </p:attrNameLst>
                                      </p:cBhvr>
                                      <p:to>
                                        <p:strVal val="visible"/>
                                      </p:to>
                                    </p:set>
                                    <p:anim calcmode="lin" valueType="num">
                                      <p:cBhvr>
                                        <p:cTn id="24" dur="1000" fill="hold"/>
                                        <p:tgtEl>
                                          <p:spTgt spid="31761"/>
                                        </p:tgtEl>
                                        <p:attrNameLst>
                                          <p:attrName>ppt_w</p:attrName>
                                        </p:attrNameLst>
                                      </p:cBhvr>
                                      <p:tavLst>
                                        <p:tav tm="0">
                                          <p:val>
                                            <p:fltVal val="0.000000"/>
                                          </p:val>
                                        </p:tav>
                                        <p:tav tm="100000">
                                          <p:val>
                                            <p:strVal val="#ppt_w"/>
                                          </p:val>
                                        </p:tav>
                                      </p:tavLst>
                                    </p:anim>
                                    <p:anim calcmode="lin" valueType="num">
                                      <p:cBhvr>
                                        <p:cTn id="25" dur="1000" fill="hold"/>
                                        <p:tgtEl>
                                          <p:spTgt spid="31761"/>
                                        </p:tgtEl>
                                        <p:attrNameLst>
                                          <p:attrName>ppt_h</p:attrName>
                                        </p:attrNameLst>
                                      </p:cBhvr>
                                      <p:tavLst>
                                        <p:tav tm="0">
                                          <p:val>
                                            <p:fltVal val="0.000000"/>
                                          </p:val>
                                        </p:tav>
                                        <p:tav tm="100000">
                                          <p:val>
                                            <p:strVal val="#ppt_h"/>
                                          </p:val>
                                        </p:tav>
                                      </p:tavLst>
                                    </p:anim>
                                    <p:anim calcmode="lin" valueType="num">
                                      <p:cBhvr>
                                        <p:cTn id="26" dur="1000" fill="hold"/>
                                        <p:tgtEl>
                                          <p:spTgt spid="31761"/>
                                        </p:tgtEl>
                                        <p:attrNameLst>
                                          <p:attrName>ppt_x</p:attrName>
                                        </p:attrNameLst>
                                      </p:cBhvr>
                                      <p:tavLst>
                                        <p:tav tm="0" fmla="#ppt_x+(cos(-2*pi*(1-$))*-#ppt_x-sin(-2*pi*(1-$))*(1-#ppt_y))*(1-$)">
                                          <p:val>
                                            <p:fltVal val="0.000000"/>
                                          </p:val>
                                        </p:tav>
                                        <p:tav tm="100000">
                                          <p:val>
                                            <p:fltVal val="1.000000"/>
                                          </p:val>
                                        </p:tav>
                                      </p:tavLst>
                                    </p:anim>
                                    <p:anim calcmode="lin" valueType="num">
                                      <p:cBhvr>
                                        <p:cTn id="27" dur="1000" fill="hold"/>
                                        <p:tgtEl>
                                          <p:spTgt spid="31761"/>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28" fill="hold">
                      <p:stCondLst>
                        <p:cond delay="indefinite"/>
                      </p:stCondLst>
                      <p:childTnLst>
                        <p:par>
                          <p:cTn id="29" fill="hold">
                            <p:stCondLst>
                              <p:cond delay="0"/>
                            </p:stCondLst>
                            <p:childTnLst>
                              <p:par>
                                <p:cTn id="30" presetID="15" presetClass="entr" presetSubtype="0" fill="hold" grpId="0" nodeType="clickEffect">
                                  <p:stCondLst>
                                    <p:cond delay="0"/>
                                  </p:stCondLst>
                                  <p:childTnLst>
                                    <p:set>
                                      <p:cBhvr>
                                        <p:cTn id="31" dur="1" fill="hold">
                                          <p:stCondLst>
                                            <p:cond delay="0"/>
                                          </p:stCondLst>
                                        </p:cTn>
                                        <p:tgtEl>
                                          <p:spTgt spid="31762"/>
                                        </p:tgtEl>
                                        <p:attrNameLst>
                                          <p:attrName>style.visibility</p:attrName>
                                        </p:attrNameLst>
                                      </p:cBhvr>
                                      <p:to>
                                        <p:strVal val="visible"/>
                                      </p:to>
                                    </p:set>
                                    <p:anim calcmode="lin" valueType="num">
                                      <p:cBhvr>
                                        <p:cTn id="32" dur="1000" fill="hold"/>
                                        <p:tgtEl>
                                          <p:spTgt spid="31762"/>
                                        </p:tgtEl>
                                        <p:attrNameLst>
                                          <p:attrName>ppt_w</p:attrName>
                                        </p:attrNameLst>
                                      </p:cBhvr>
                                      <p:tavLst>
                                        <p:tav tm="0">
                                          <p:val>
                                            <p:fltVal val="0.000000"/>
                                          </p:val>
                                        </p:tav>
                                        <p:tav tm="100000">
                                          <p:val>
                                            <p:strVal val="#ppt_w"/>
                                          </p:val>
                                        </p:tav>
                                      </p:tavLst>
                                    </p:anim>
                                    <p:anim calcmode="lin" valueType="num">
                                      <p:cBhvr>
                                        <p:cTn id="33" dur="1000" fill="hold"/>
                                        <p:tgtEl>
                                          <p:spTgt spid="31762"/>
                                        </p:tgtEl>
                                        <p:attrNameLst>
                                          <p:attrName>ppt_h</p:attrName>
                                        </p:attrNameLst>
                                      </p:cBhvr>
                                      <p:tavLst>
                                        <p:tav tm="0">
                                          <p:val>
                                            <p:fltVal val="0.000000"/>
                                          </p:val>
                                        </p:tav>
                                        <p:tav tm="100000">
                                          <p:val>
                                            <p:strVal val="#ppt_h"/>
                                          </p:val>
                                        </p:tav>
                                      </p:tavLst>
                                    </p:anim>
                                    <p:anim calcmode="lin" valueType="num">
                                      <p:cBhvr>
                                        <p:cTn id="34" dur="1000" fill="hold"/>
                                        <p:tgtEl>
                                          <p:spTgt spid="31762"/>
                                        </p:tgtEl>
                                        <p:attrNameLst>
                                          <p:attrName>ppt_x</p:attrName>
                                        </p:attrNameLst>
                                      </p:cBhvr>
                                      <p:tavLst>
                                        <p:tav tm="0" fmla="#ppt_x+(cos(-2*pi*(1-$))*-#ppt_x-sin(-2*pi*(1-$))*(1-#ppt_y))*(1-$)">
                                          <p:val>
                                            <p:fltVal val="0.000000"/>
                                          </p:val>
                                        </p:tav>
                                        <p:tav tm="100000">
                                          <p:val>
                                            <p:fltVal val="1.000000"/>
                                          </p:val>
                                        </p:tav>
                                      </p:tavLst>
                                    </p:anim>
                                    <p:anim calcmode="lin" valueType="num">
                                      <p:cBhvr>
                                        <p:cTn id="35" dur="1000" fill="hold"/>
                                        <p:tgtEl>
                                          <p:spTgt spid="31762"/>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9" grpId="0" bldLvl="0" animBg="1"/>
      <p:bldP spid="31760" grpId="0"/>
      <p:bldP spid="31761" grpId="0"/>
      <p:bldP spid="3176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4513" name="图片 45057" descr="022"/>
          <p:cNvPicPr>
            <a:picLocks noChangeAspect="1"/>
          </p:cNvPicPr>
          <p:nvPr/>
        </p:nvPicPr>
        <p:blipFill>
          <a:blip r:embed="rId1"/>
          <a:stretch>
            <a:fillRect/>
          </a:stretch>
        </p:blipFill>
        <p:spPr>
          <a:xfrm>
            <a:off x="0" y="0"/>
            <a:ext cx="13004800" cy="9821333"/>
          </a:xfrm>
          <a:prstGeom prst="rect">
            <a:avLst/>
          </a:prstGeom>
          <a:noFill/>
          <a:ln w="9525">
            <a:noFill/>
          </a:ln>
        </p:spPr>
      </p:pic>
      <p:sp>
        <p:nvSpPr>
          <p:cNvPr id="45059" name="矩形 45058"/>
          <p:cNvSpPr/>
          <p:nvPr/>
        </p:nvSpPr>
        <p:spPr>
          <a:xfrm>
            <a:off x="35384" y="268712"/>
            <a:ext cx="8644255" cy="1142365"/>
          </a:xfrm>
          <a:prstGeom prst="rect">
            <a:avLst/>
          </a:prstGeom>
          <a:noFill/>
          <a:ln w="9525">
            <a:noFill/>
          </a:ln>
        </p:spPr>
        <p:txBody>
          <a:bodyPr wrap="none" anchor="ctr">
            <a:spAutoFit/>
          </a:bodyPr>
          <a:p>
            <a:r>
              <a:rPr lang="zh-CN" altLang="en-US" sz="6825" b="1" dirty="0">
                <a:solidFill>
                  <a:srgbClr val="FF0000"/>
                </a:solidFill>
                <a:latin typeface="黑体" panose="02010609060101010101" pitchFamily="2" charset="-122"/>
                <a:ea typeface="黑体" panose="02010609060101010101" pitchFamily="2" charset="-122"/>
              </a:rPr>
              <a:t>第</a:t>
            </a:r>
            <a:r>
              <a:rPr lang="en-US" altLang="zh-CN" sz="6825" b="1" dirty="0">
                <a:solidFill>
                  <a:srgbClr val="FF0000"/>
                </a:solidFill>
                <a:latin typeface="黑体" panose="02010609060101010101" pitchFamily="2" charset="-122"/>
                <a:ea typeface="黑体" panose="02010609060101010101" pitchFamily="2" charset="-122"/>
              </a:rPr>
              <a:t>5</a:t>
            </a:r>
            <a:r>
              <a:rPr lang="zh-CN" altLang="en-US" sz="6825" b="1" dirty="0">
                <a:solidFill>
                  <a:srgbClr val="FF0000"/>
                </a:solidFill>
                <a:latin typeface="黑体" panose="02010609060101010101" pitchFamily="2" charset="-122"/>
                <a:ea typeface="黑体" panose="02010609060101010101" pitchFamily="2" charset="-122"/>
              </a:rPr>
              <a:t>段写了什么景色？</a:t>
            </a:r>
            <a:r>
              <a:rPr lang="zh-CN" altLang="en-US" sz="2845" b="1" dirty="0">
                <a:latin typeface="黑体" panose="02010609060101010101" pitchFamily="2" charset="-122"/>
                <a:ea typeface="黑体" panose="02010609060101010101" pitchFamily="2" charset="-122"/>
              </a:rPr>
              <a:t> </a:t>
            </a:r>
            <a:endParaRPr lang="zh-CN" altLang="en-US" sz="2845" b="1" dirty="0">
              <a:latin typeface="黑体" panose="02010609060101010101" pitchFamily="2" charset="-122"/>
              <a:ea typeface="黑体" panose="02010609060101010101" pitchFamily="2" charset="-122"/>
            </a:endParaRPr>
          </a:p>
        </p:txBody>
      </p:sp>
      <p:sp>
        <p:nvSpPr>
          <p:cNvPr id="45060" name="矩形 45059"/>
          <p:cNvSpPr/>
          <p:nvPr/>
        </p:nvSpPr>
        <p:spPr>
          <a:xfrm>
            <a:off x="3254799" y="3671253"/>
            <a:ext cx="7219950" cy="1273175"/>
          </a:xfrm>
          <a:prstGeom prst="rect">
            <a:avLst/>
          </a:prstGeom>
          <a:noFill/>
          <a:ln w="9525">
            <a:noFill/>
          </a:ln>
        </p:spPr>
        <p:txBody>
          <a:bodyPr wrap="none" anchor="ctr">
            <a:spAutoFit/>
          </a:bodyPr>
          <a:p>
            <a:r>
              <a:rPr lang="zh-CN" altLang="en-US" sz="7680" b="1" dirty="0">
                <a:solidFill>
                  <a:srgbClr val="D60093"/>
                </a:solidFill>
                <a:latin typeface="黑体" panose="02010609060101010101" pitchFamily="2" charset="-122"/>
                <a:ea typeface="黑体" panose="02010609060101010101" pitchFamily="2" charset="-122"/>
              </a:rPr>
              <a:t>写了塘上的月色</a:t>
            </a:r>
            <a:r>
              <a:rPr lang="zh-CN" altLang="en-US" sz="2845" b="1" dirty="0">
                <a:latin typeface="黑体" panose="02010609060101010101" pitchFamily="2" charset="-122"/>
                <a:ea typeface="黑体" panose="02010609060101010101" pitchFamily="2" charset="-122"/>
              </a:rPr>
              <a:t> </a:t>
            </a:r>
            <a:endParaRPr lang="zh-CN" altLang="en-US" sz="2845" b="1" dirty="0">
              <a:latin typeface="黑体" panose="02010609060101010101" pitchFamily="2" charset="-122"/>
              <a:ea typeface="黑体" panose="02010609060101010101" pitchFamily="2" charset="-122"/>
            </a:endParaRPr>
          </a:p>
        </p:txBody>
      </p:sp>
      <p:sp>
        <p:nvSpPr>
          <p:cNvPr id="45061" name="矩形 45060"/>
          <p:cNvSpPr/>
          <p:nvPr/>
        </p:nvSpPr>
        <p:spPr>
          <a:xfrm>
            <a:off x="510223" y="5711085"/>
            <a:ext cx="12370435" cy="1142365"/>
          </a:xfrm>
          <a:prstGeom prst="rect">
            <a:avLst/>
          </a:prstGeom>
          <a:noFill/>
          <a:ln w="9525">
            <a:noFill/>
          </a:ln>
        </p:spPr>
        <p:txBody>
          <a:bodyPr wrap="none" anchor="ctr">
            <a:spAutoFit/>
            <a:scene3d>
              <a:camera prst="orthographicFront"/>
              <a:lightRig rig="threePt" dir="t"/>
            </a:scene3d>
          </a:bodyPr>
          <a:p>
            <a:r>
              <a:rPr lang="en-US" altLang="zh-CN" sz="2845" b="1" dirty="0">
                <a:latin typeface="黑体" panose="02010609060101010101" pitchFamily="2" charset="-122"/>
                <a:ea typeface="黑体" panose="02010609060101010101" pitchFamily="2" charset="-122"/>
              </a:rPr>
              <a:t> </a:t>
            </a:r>
            <a:r>
              <a:rPr lang="zh-CN" altLang="en-US" sz="6825"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黑体" panose="02010609060101010101" pitchFamily="2" charset="-122"/>
                <a:ea typeface="黑体" panose="02010609060101010101" pitchFamily="2" charset="-122"/>
              </a:rPr>
              <a:t>月光：如流水；</a:t>
            </a:r>
            <a:r>
              <a:rPr lang="en-US" altLang="zh-CN" sz="6825"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黑体" panose="02010609060101010101" pitchFamily="2" charset="-122"/>
                <a:ea typeface="黑体" panose="02010609060101010101" pitchFamily="2" charset="-122"/>
              </a:rPr>
              <a:t>  </a:t>
            </a:r>
            <a:r>
              <a:rPr lang="zh-CN" altLang="en-US" sz="6825"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黑体" panose="02010609060101010101" pitchFamily="2" charset="-122"/>
                <a:ea typeface="黑体" panose="02010609060101010101" pitchFamily="2" charset="-122"/>
              </a:rPr>
              <a:t>月影：如名曲</a:t>
            </a:r>
            <a:endParaRPr lang="zh-CN" altLang="en-US" sz="6825"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黑体" panose="02010609060101010101" pitchFamily="2" charset="-122"/>
              <a:ea typeface="黑体" panose="02010609060101010101"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5059"/>
                                        </p:tgtEl>
                                        <p:attrNameLst>
                                          <p:attrName>style.visibility</p:attrName>
                                        </p:attrNameLst>
                                      </p:cBhvr>
                                      <p:to>
                                        <p:strVal val="visible"/>
                                      </p:to>
                                    </p:set>
                                    <p:animEffect transition="in" filter="slide(fromBottom)">
                                      <p:cBhvr>
                                        <p:cTn id="7" dur="500"/>
                                        <p:tgtEl>
                                          <p:spTgt spid="45059"/>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5060"/>
                                        </p:tgtEl>
                                        <p:attrNameLst>
                                          <p:attrName>style.visibility</p:attrName>
                                        </p:attrNameLst>
                                      </p:cBhvr>
                                      <p:to>
                                        <p:strVal val="visible"/>
                                      </p:to>
                                    </p:set>
                                    <p:animEffect transition="in" filter="diamond(in)">
                                      <p:cBhvr>
                                        <p:cTn id="12" dur="2000"/>
                                        <p:tgtEl>
                                          <p:spTgt spid="45060"/>
                                        </p:tgtEl>
                                      </p:cBhvr>
                                    </p:animEffect>
                                  </p:childTnLst>
                                </p:cTn>
                              </p:par>
                            </p:childTnLst>
                          </p:cTn>
                        </p:par>
                      </p:childTnLst>
                    </p:cTn>
                  </p:par>
                  <p:par>
                    <p:cTn id="13" fill="hold">
                      <p:stCondLst>
                        <p:cond delay="indefinite"/>
                      </p:stCondLst>
                      <p:childTnLst>
                        <p:par>
                          <p:cTn id="14" fill="hold">
                            <p:stCondLst>
                              <p:cond delay="0"/>
                            </p:stCondLst>
                            <p:childTnLst>
                              <p:par>
                                <p:cTn id="15" presetID="19" presetClass="entr" presetSubtype="10" fill="hold" grpId="0" nodeType="clickEffect">
                                  <p:stCondLst>
                                    <p:cond delay="0"/>
                                  </p:stCondLst>
                                  <p:childTnLst>
                                    <p:set>
                                      <p:cBhvr>
                                        <p:cTn id="16" dur="1" fill="hold">
                                          <p:stCondLst>
                                            <p:cond delay="0"/>
                                          </p:stCondLst>
                                        </p:cTn>
                                        <p:tgtEl>
                                          <p:spTgt spid="45061"/>
                                        </p:tgtEl>
                                        <p:attrNameLst>
                                          <p:attrName>style.visibility</p:attrName>
                                        </p:attrNameLst>
                                      </p:cBhvr>
                                      <p:to>
                                        <p:strVal val="visible"/>
                                      </p:to>
                                    </p:set>
                                    <p:anim calcmode="lin" valueType="num">
                                      <p:cBhvr>
                                        <p:cTn id="17" dur="5000" fill="hold"/>
                                        <p:tgtEl>
                                          <p:spTgt spid="45061"/>
                                        </p:tgtEl>
                                        <p:attrNameLst>
                                          <p:attrName>ppt_w</p:attrName>
                                        </p:attrNameLst>
                                      </p:cBhvr>
                                      <p:tavLst>
                                        <p:tav tm="0" fmla="#ppt_w*sin(2.5*pi*$)">
                                          <p:val>
                                            <p:fltVal val="0.000000"/>
                                          </p:val>
                                        </p:tav>
                                        <p:tav tm="100000">
                                          <p:val>
                                            <p:fltVal val="1.000000"/>
                                          </p:val>
                                        </p:tav>
                                      </p:tavLst>
                                    </p:anim>
                                    <p:anim calcmode="lin" valueType="num">
                                      <p:cBhvr>
                                        <p:cTn id="18" dur="5000" fill="hold"/>
                                        <p:tgtEl>
                                          <p:spTgt spid="4506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p:bldP spid="45060" grpId="0"/>
      <p:bldP spid="45061"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5537" name="图片 50177" descr="图片9"/>
          <p:cNvPicPr>
            <a:picLocks noChangeAspect="1"/>
          </p:cNvPicPr>
          <p:nvPr/>
        </p:nvPicPr>
        <p:blipFill>
          <a:blip r:embed="rId1"/>
          <a:stretch>
            <a:fillRect/>
          </a:stretch>
        </p:blipFill>
        <p:spPr>
          <a:xfrm>
            <a:off x="0" y="0"/>
            <a:ext cx="13004800" cy="9814561"/>
          </a:xfrm>
          <a:prstGeom prst="rect">
            <a:avLst/>
          </a:prstGeom>
          <a:noFill/>
          <a:ln w="9525">
            <a:noFill/>
          </a:ln>
        </p:spPr>
      </p:pic>
      <p:sp>
        <p:nvSpPr>
          <p:cNvPr id="50179" name="文本框 50178"/>
          <p:cNvSpPr txBox="1"/>
          <p:nvPr/>
        </p:nvSpPr>
        <p:spPr>
          <a:xfrm>
            <a:off x="666045" y="650240"/>
            <a:ext cx="12338755" cy="4467225"/>
          </a:xfrm>
          <a:prstGeom prst="rect">
            <a:avLst/>
          </a:prstGeom>
          <a:noFill/>
          <a:ln w="9525">
            <a:noFill/>
          </a:ln>
        </p:spPr>
        <p:txBody>
          <a:bodyPr anchor="t">
            <a:spAutoFit/>
          </a:bodyPr>
          <a:p>
            <a:r>
              <a:rPr lang="en-US" altLang="zh-CN" sz="5690" b="1" dirty="0">
                <a:solidFill>
                  <a:srgbClr val="FF0066"/>
                </a:solidFill>
                <a:latin typeface="Times New Roman" panose="02020603050405020304" pitchFamily="18" charset="0"/>
                <a:ea typeface="宋体" panose="02010600030101010101" pitchFamily="2" charset="-122"/>
              </a:rPr>
              <a:t>  </a:t>
            </a:r>
            <a:r>
              <a:rPr lang="zh-CN" altLang="en-US" sz="5690" b="1" dirty="0">
                <a:solidFill>
                  <a:srgbClr val="FF0066"/>
                </a:solidFill>
                <a:latin typeface="Times New Roman" panose="02020603050405020304" pitchFamily="18" charset="0"/>
                <a:ea typeface="宋体" panose="02010600030101010101" pitchFamily="2" charset="-122"/>
              </a:rPr>
              <a:t>月光如流水一般，静静地（  ）在这一片叶子和花上。薄薄的青雾（  ）起在荷塘里。叶子和花仿佛在牛乳中洗过一样，又像笼着青纱的梦。</a:t>
            </a:r>
            <a:endParaRPr lang="zh-CN" altLang="en-US" sz="5690" b="1" dirty="0">
              <a:solidFill>
                <a:srgbClr val="FF0066"/>
              </a:solidFill>
              <a:latin typeface="Times New Roman" panose="02020603050405020304" pitchFamily="18" charset="0"/>
              <a:ea typeface="宋体" panose="02010600030101010101" pitchFamily="2" charset="-122"/>
            </a:endParaRPr>
          </a:p>
          <a:p>
            <a:endParaRPr lang="zh-CN" altLang="en-US" sz="5690" b="1" dirty="0">
              <a:solidFill>
                <a:srgbClr val="FF0066"/>
              </a:solidFill>
              <a:latin typeface="Times New Roman" panose="02020603050405020304" pitchFamily="18" charset="0"/>
              <a:ea typeface="宋体" panose="02010600030101010101" pitchFamily="2" charset="-122"/>
            </a:endParaRPr>
          </a:p>
        </p:txBody>
      </p:sp>
      <p:sp>
        <p:nvSpPr>
          <p:cNvPr id="50181" name="矩形 50180"/>
          <p:cNvSpPr/>
          <p:nvPr/>
        </p:nvSpPr>
        <p:spPr>
          <a:xfrm>
            <a:off x="460587" y="6924605"/>
            <a:ext cx="11776569" cy="1841500"/>
          </a:xfrm>
          <a:prstGeom prst="rect">
            <a:avLst/>
          </a:prstGeom>
          <a:noFill/>
          <a:ln w="9525">
            <a:noFill/>
          </a:ln>
        </p:spPr>
        <p:txBody>
          <a:bodyPr anchor="t">
            <a:spAutoFit/>
          </a:bodyPr>
          <a:p>
            <a:r>
              <a:rPr lang="en-US" altLang="zh-CN" sz="5690" b="1" i="1" u="sng" dirty="0">
                <a:solidFill>
                  <a:srgbClr val="FF0066"/>
                </a:solidFill>
                <a:latin typeface="Times New Roman" panose="02020603050405020304" pitchFamily="18" charset="0"/>
                <a:ea typeface="宋体" panose="02010600030101010101" pitchFamily="2" charset="-122"/>
              </a:rPr>
              <a:t>     </a:t>
            </a:r>
            <a:r>
              <a:rPr lang="zh-CN" altLang="en-US" sz="5690" b="1" i="1" u="sng" dirty="0">
                <a:solidFill>
                  <a:srgbClr val="FF0066"/>
                </a:solidFill>
                <a:latin typeface="Times New Roman" panose="02020603050405020304" pitchFamily="18" charset="0"/>
                <a:ea typeface="宋体" panose="02010600030101010101" pitchFamily="2" charset="-122"/>
              </a:rPr>
              <a:t>可否用“照”替代 “泻”，用“升”替代“浮”呢？</a:t>
            </a:r>
            <a:endParaRPr lang="zh-CN" altLang="en-US" sz="5690" b="1" i="1" u="sng" dirty="0">
              <a:solidFill>
                <a:srgbClr val="FF0066"/>
              </a:solidFill>
              <a:latin typeface="Times New Roman" panose="02020603050405020304" pitchFamily="18" charset="0"/>
              <a:ea typeface="宋体" panose="02010600030101010101"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50179"/>
                                        </p:tgtEl>
                                        <p:attrNameLst>
                                          <p:attrName>style.visibility</p:attrName>
                                        </p:attrNameLst>
                                      </p:cBhvr>
                                      <p:to>
                                        <p:strVal val="visible"/>
                                      </p:to>
                                    </p:set>
                                    <p:animEffect transition="in" filter="fade">
                                      <p:cBhvr>
                                        <p:cTn id="7" dur="2000"/>
                                        <p:tgtEl>
                                          <p:spTgt spid="50179"/>
                                        </p:tgtEl>
                                      </p:cBhvr>
                                    </p:animEffect>
                                    <p:anim calcmode="lin" valueType="num">
                                      <p:cBhvr>
                                        <p:cTn id="8" dur="2000" fill="hold"/>
                                        <p:tgtEl>
                                          <p:spTgt spid="50179"/>
                                        </p:tgtEl>
                                        <p:attrNameLst>
                                          <p:attrName>style.rotation</p:attrName>
                                        </p:attrNameLst>
                                      </p:cBhvr>
                                      <p:tavLst>
                                        <p:tav tm="0">
                                          <p:val>
                                            <p:fltVal val="720.000000"/>
                                          </p:val>
                                        </p:tav>
                                        <p:tav tm="100000">
                                          <p:val>
                                            <p:fltVal val="0.000000"/>
                                          </p:val>
                                        </p:tav>
                                      </p:tavLst>
                                    </p:anim>
                                    <p:anim calcmode="lin" valueType="num">
                                      <p:cBhvr>
                                        <p:cTn id="9" dur="2000" fill="hold"/>
                                        <p:tgtEl>
                                          <p:spTgt spid="50179"/>
                                        </p:tgtEl>
                                        <p:attrNameLst>
                                          <p:attrName>ppt_h</p:attrName>
                                        </p:attrNameLst>
                                      </p:cBhvr>
                                      <p:tavLst>
                                        <p:tav tm="0">
                                          <p:val>
                                            <p:fltVal val="0.000000"/>
                                          </p:val>
                                        </p:tav>
                                        <p:tav tm="100000">
                                          <p:val>
                                            <p:strVal val="#ppt_h"/>
                                          </p:val>
                                        </p:tav>
                                      </p:tavLst>
                                    </p:anim>
                                    <p:anim calcmode="lin" valueType="num">
                                      <p:cBhvr>
                                        <p:cTn id="10" dur="2000" fill="hold"/>
                                        <p:tgtEl>
                                          <p:spTgt spid="50179"/>
                                        </p:tgtEl>
                                        <p:attrNameLst>
                                          <p:attrName>ppt_w</p:attrName>
                                        </p:attrNameLst>
                                      </p:cBhvr>
                                      <p:tavLst>
                                        <p:tav tm="0">
                                          <p:val>
                                            <p:fltVal val="0.00000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50181"/>
                                        </p:tgtEl>
                                        <p:attrNameLst>
                                          <p:attrName>style.visibility</p:attrName>
                                        </p:attrNameLst>
                                      </p:cBhvr>
                                      <p:to>
                                        <p:strVal val="visible"/>
                                      </p:to>
                                    </p:set>
                                    <p:animEffect transition="in" filter="slide(fromBottom)">
                                      <p:cBhvr>
                                        <p:cTn id="15" dur="500"/>
                                        <p:tgtEl>
                                          <p:spTgt spid="50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9" grpId="0"/>
      <p:bldP spid="5018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6561" name="图片 51201" descr="图片10"/>
          <p:cNvPicPr>
            <a:picLocks noChangeAspect="1"/>
          </p:cNvPicPr>
          <p:nvPr/>
        </p:nvPicPr>
        <p:blipFill>
          <a:blip r:embed="rId1"/>
          <a:stretch>
            <a:fillRect/>
          </a:stretch>
        </p:blipFill>
        <p:spPr>
          <a:xfrm>
            <a:off x="0" y="0"/>
            <a:ext cx="13004800" cy="6617547"/>
          </a:xfrm>
          <a:prstGeom prst="rect">
            <a:avLst/>
          </a:prstGeom>
          <a:noFill/>
          <a:ln w="9525">
            <a:noFill/>
          </a:ln>
        </p:spPr>
      </p:pic>
      <p:grpSp>
        <p:nvGrpSpPr>
          <p:cNvPr id="51203" name="组合 51202"/>
          <p:cNvGrpSpPr/>
          <p:nvPr/>
        </p:nvGrpSpPr>
        <p:grpSpPr>
          <a:xfrm>
            <a:off x="3736623" y="2009422"/>
            <a:ext cx="4402667" cy="3583094"/>
            <a:chOff x="2448" y="1008"/>
            <a:chExt cx="768" cy="2496"/>
          </a:xfrm>
        </p:grpSpPr>
        <p:sp>
          <p:nvSpPr>
            <p:cNvPr id="66563" name="直接连接符 51203"/>
            <p:cNvSpPr/>
            <p:nvPr/>
          </p:nvSpPr>
          <p:spPr>
            <a:xfrm flipH="1">
              <a:off x="2448" y="1008"/>
              <a:ext cx="384" cy="2304"/>
            </a:xfrm>
            <a:prstGeom prst="line">
              <a:avLst/>
            </a:prstGeom>
            <a:ln w="9525" cap="flat" cmpd="sng">
              <a:pattFill prst="pct25">
                <a:fgClr>
                  <a:srgbClr val="FFFFCC"/>
                </a:fgClr>
                <a:bgClr>
                  <a:srgbClr val="FFFFFF"/>
                </a:bgClr>
              </a:pattFill>
              <a:prstDash val="solid"/>
              <a:round/>
              <a:headEnd type="none" w="med" len="med"/>
              <a:tailEnd type="none" w="med" len="med"/>
            </a:ln>
          </p:spPr>
        </p:sp>
        <p:sp>
          <p:nvSpPr>
            <p:cNvPr id="66564" name="直接连接符 51204"/>
            <p:cNvSpPr/>
            <p:nvPr/>
          </p:nvSpPr>
          <p:spPr>
            <a:xfrm>
              <a:off x="3024" y="1008"/>
              <a:ext cx="192" cy="2352"/>
            </a:xfrm>
            <a:prstGeom prst="line">
              <a:avLst/>
            </a:prstGeom>
            <a:ln w="9525" cap="flat" cmpd="sng">
              <a:pattFill prst="pct25">
                <a:fgClr>
                  <a:srgbClr val="FFFFCC"/>
                </a:fgClr>
                <a:bgClr>
                  <a:srgbClr val="FFFFFF"/>
                </a:bgClr>
              </a:pattFill>
              <a:prstDash val="solid"/>
              <a:round/>
              <a:headEnd type="none" w="med" len="med"/>
              <a:tailEnd type="none" w="med" len="med"/>
            </a:ln>
          </p:spPr>
        </p:sp>
        <p:sp>
          <p:nvSpPr>
            <p:cNvPr id="66565" name="椭圆 51205"/>
            <p:cNvSpPr/>
            <p:nvPr/>
          </p:nvSpPr>
          <p:spPr>
            <a:xfrm>
              <a:off x="2448" y="3168"/>
              <a:ext cx="768" cy="336"/>
            </a:xfrm>
            <a:prstGeom prst="ellipse">
              <a:avLst/>
            </a:prstGeom>
            <a:gradFill rotWithShape="0">
              <a:gsLst>
                <a:gs pos="0">
                  <a:srgbClr val="FFFFCC"/>
                </a:gs>
                <a:gs pos="100000">
                  <a:srgbClr val="FFFFFF"/>
                </a:gs>
              </a:gsLst>
              <a:lin ang="5400000" scaled="1"/>
              <a:tileRect/>
            </a:gradFill>
            <a:ln w="9525" cap="flat" cmpd="sng">
              <a:pattFill prst="pct25">
                <a:fgClr>
                  <a:srgbClr val="FFFFCC"/>
                </a:fgClr>
                <a:bgClr>
                  <a:srgbClr val="FFFFFF"/>
                </a:bgClr>
              </a:pattFill>
              <a:prstDash val="solid"/>
              <a:round/>
              <a:headEnd type="none" w="med" len="med"/>
              <a:tailEnd type="none" w="med" len="med"/>
            </a:ln>
          </p:spPr>
          <p:txBody>
            <a:bodyPr anchor="t"/>
            <a:p>
              <a:endParaRPr lang="zh-CN" altLang="en-US" sz="5120">
                <a:latin typeface="Arial" panose="020B0604020202020204" pitchFamily="34" charset="0"/>
                <a:ea typeface="宋体" panose="02010600030101010101" pitchFamily="2" charset="-122"/>
              </a:endParaRPr>
            </a:p>
          </p:txBody>
        </p:sp>
      </p:grpSp>
      <p:sp>
        <p:nvSpPr>
          <p:cNvPr id="51207" name="矩形 51206"/>
          <p:cNvSpPr/>
          <p:nvPr/>
        </p:nvSpPr>
        <p:spPr>
          <a:xfrm>
            <a:off x="10078720" y="2817707"/>
            <a:ext cx="2600960" cy="1733973"/>
          </a:xfrm>
          <a:prstGeom prst="rect">
            <a:avLst/>
          </a:prstGeom>
        </p:spPr>
        <p:txBody>
          <a:bodyPr wrap="none" fromWordArt="1">
            <a:prstTxWarp prst="textDoubleWave1">
              <a:avLst>
                <a:gd name="adj1" fmla="val 2565"/>
                <a:gd name="adj2" fmla="val 10000"/>
              </a:avLst>
            </a:prstTxWarp>
            <a:normAutofit/>
          </a:bodyPr>
          <a:p>
            <a:pPr algn="ctr"/>
            <a:r>
              <a:rPr lang="zh-CN" altLang="en-US" sz="5120" spc="-360">
                <a:ln w="12700" cap="flat" cmpd="sng">
                  <a:solidFill>
                    <a:srgbClr val="000099"/>
                  </a:solidFill>
                  <a:prstDash val="solid"/>
                  <a:round/>
                  <a:headEnd type="none" w="med" len="med"/>
                  <a:tailEnd type="none" w="med" len="med"/>
                </a:ln>
                <a:solidFill>
                  <a:srgbClr val="FF6699"/>
                </a:solidFill>
                <a:effectLst>
                  <a:outerShdw dist="125724" dir="18900000" algn="ctr" rotWithShape="0">
                    <a:srgbClr val="000099"/>
                  </a:outerShdw>
                </a:effectLst>
                <a:latin typeface="宋体" panose="02010600030101010101" pitchFamily="2" charset="-122"/>
                <a:ea typeface="宋体" panose="02010600030101010101" pitchFamily="2" charset="-122"/>
              </a:rPr>
              <a:t>照</a:t>
            </a:r>
            <a:endParaRPr lang="zh-CN" altLang="en-US" sz="5120" spc="-360">
              <a:ln w="12700" cap="flat" cmpd="sng">
                <a:solidFill>
                  <a:srgbClr val="000099"/>
                </a:solidFill>
                <a:prstDash val="solid"/>
                <a:round/>
                <a:headEnd type="none" w="med" len="med"/>
                <a:tailEnd type="none" w="med" len="med"/>
              </a:ln>
              <a:solidFill>
                <a:srgbClr val="FF6699"/>
              </a:solidFill>
              <a:effectLst>
                <a:outerShdw dist="125724" dir="18900000" algn="ctr" rotWithShape="0">
                  <a:srgbClr val="000099"/>
                </a:outerShdw>
              </a:effectLst>
              <a:latin typeface="宋体" panose="02010600030101010101" pitchFamily="2" charset="-122"/>
              <a:ea typeface="宋体" panose="02010600030101010101" pitchFamily="2" charset="-122"/>
            </a:endParaRPr>
          </a:p>
        </p:txBody>
      </p:sp>
      <p:sp>
        <p:nvSpPr>
          <p:cNvPr id="51208" name="矩形 51207"/>
          <p:cNvSpPr/>
          <p:nvPr/>
        </p:nvSpPr>
        <p:spPr>
          <a:xfrm>
            <a:off x="0" y="6593276"/>
            <a:ext cx="13004800" cy="3241040"/>
          </a:xfrm>
          <a:prstGeom prst="rect">
            <a:avLst/>
          </a:prstGeom>
          <a:noFill/>
          <a:ln w="9525">
            <a:noFill/>
          </a:ln>
        </p:spPr>
        <p:txBody>
          <a:bodyPr anchor="ctr">
            <a:spAutoFit/>
          </a:bodyPr>
          <a:p>
            <a:pPr algn="l"/>
            <a:r>
              <a:rPr lang="en-US" altLang="zh-CN" sz="5120" b="1" i="1" u="sng" dirty="0">
                <a:latin typeface="Times New Roman" panose="02020603050405020304" pitchFamily="18" charset="0"/>
                <a:ea typeface="宋体" panose="02010600030101010101" pitchFamily="2" charset="-122"/>
              </a:rPr>
              <a:t>     </a:t>
            </a:r>
            <a:r>
              <a:rPr lang="en-US" altLang="zh-CN" sz="5120" b="1" u="sng" dirty="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a:t>
            </a:r>
            <a:r>
              <a:rPr lang="zh-CN" altLang="en-US" sz="5120" b="1" u="sng" dirty="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照”字直白，是如实地写，“照”的范围窄，不能与“流水” 相照应，有点呆板，显得不灵泛。不是描绘，淡而无味，失去和谐感。 </a:t>
            </a:r>
            <a:endParaRPr lang="zh-CN" altLang="en-US" sz="5120" b="1" u="sng" dirty="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endParaRPr>
          </a:p>
        </p:txBody>
      </p:sp>
      <p:pic>
        <p:nvPicPr>
          <p:cNvPr id="66568" name="图片 51208"/>
          <p:cNvPicPr>
            <a:picLocks noChangeAspect="1"/>
          </p:cNvPicPr>
          <p:nvPr/>
        </p:nvPicPr>
        <p:blipFill>
          <a:blip r:embed="rId2"/>
          <a:stretch>
            <a:fillRect/>
          </a:stretch>
        </p:blipFill>
        <p:spPr>
          <a:xfrm>
            <a:off x="5852160" y="0"/>
            <a:ext cx="2113280" cy="1842347"/>
          </a:xfrm>
          <a:prstGeom prst="rect">
            <a:avLst/>
          </a:prstGeom>
          <a:noFill/>
          <a:ln w="9525">
            <a:noFill/>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1203"/>
                                        </p:tgtEl>
                                        <p:attrNameLst>
                                          <p:attrName>style.visibility</p:attrName>
                                        </p:attrNameLst>
                                      </p:cBhvr>
                                      <p:to>
                                        <p:strVal val="visible"/>
                                      </p:to>
                                    </p:set>
                                    <p:animEffect transition="in" filter="dissolve">
                                      <p:cBhvr>
                                        <p:cTn id="7" dur="500"/>
                                        <p:tgtEl>
                                          <p:spTgt spid="5120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nodeType="clickEffect">
                                  <p:stCondLst>
                                    <p:cond delay="0"/>
                                  </p:stCondLst>
                                  <p:childTnLst>
                                    <p:set>
                                      <p:cBhvr>
                                        <p:cTn id="11" dur="1" fill="hold">
                                          <p:stCondLst>
                                            <p:cond delay="0"/>
                                          </p:stCondLst>
                                        </p:cTn>
                                        <p:tgtEl>
                                          <p:spTgt spid="51207"/>
                                        </p:tgtEl>
                                        <p:attrNameLst>
                                          <p:attrName>style.visibility</p:attrName>
                                        </p:attrNameLst>
                                      </p:cBhvr>
                                      <p:to>
                                        <p:strVal val="visible"/>
                                      </p:to>
                                    </p:set>
                                    <p:animEffect transition="in" filter="wheel(4)">
                                      <p:cBhvr>
                                        <p:cTn id="12" dur="500"/>
                                        <p:tgtEl>
                                          <p:spTgt spid="51207"/>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51208"/>
                                        </p:tgtEl>
                                        <p:attrNameLst>
                                          <p:attrName>style.visibility</p:attrName>
                                        </p:attrNameLst>
                                      </p:cBhvr>
                                      <p:to>
                                        <p:strVal val="visible"/>
                                      </p:to>
                                    </p:set>
                                    <p:animEffect transition="in" filter="strips(downLeft)">
                                      <p:cBhvr>
                                        <p:cTn id="17" dur="500"/>
                                        <p:tgtEl>
                                          <p:spTgt spid="512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2" name="矩形 58371"/>
          <p:cNvSpPr/>
          <p:nvPr/>
        </p:nvSpPr>
        <p:spPr>
          <a:xfrm>
            <a:off x="8599876" y="564444"/>
            <a:ext cx="2458719" cy="2560320"/>
          </a:xfrm>
          <a:prstGeom prst="rect">
            <a:avLst/>
          </a:prstGeom>
        </p:spPr>
        <p:txBody>
          <a:bodyPr wrap="none" fromWordArt="1">
            <a:prstTxWarp prst="textCurveUp">
              <a:avLst>
                <a:gd name="adj" fmla="val 40356"/>
              </a:avLst>
            </a:prstTxWarp>
            <a:normAutofit/>
          </a:bodyPr>
          <a:p>
            <a:pPr algn="ctr"/>
            <a:r>
              <a:rPr lang="zh-CN" altLang="en-US" sz="5120">
                <a:ln w="12700" cap="flat" cmpd="sng">
                  <a:solidFill>
                    <a:srgbClr val="000000"/>
                  </a:solidFill>
                  <a:prstDash val="solid"/>
                  <a:miter/>
                  <a:headEnd type="none" w="med" len="med"/>
                  <a:tailEnd type="none" w="med" len="med"/>
                </a:ln>
                <a:pattFill prst="dashHorz">
                  <a:fgClr>
                    <a:srgbClr val="808080"/>
                  </a:fgClr>
                  <a:bgClr>
                    <a:srgbClr val="FFFF00"/>
                  </a:bgClr>
                </a:pattFill>
                <a:effectLst>
                  <a:outerShdw dist="45791" dir="2021404" algn="ctr" rotWithShape="0">
                    <a:srgbClr val="808080">
                      <a:alpha val="80000"/>
                    </a:srgbClr>
                  </a:outerShdw>
                </a:effectLst>
                <a:latin typeface="宋体" panose="02010600030101010101" pitchFamily="2" charset="-122"/>
                <a:ea typeface="宋体" panose="02010600030101010101" pitchFamily="2" charset="-122"/>
              </a:rPr>
              <a:t>泻</a:t>
            </a:r>
            <a:endParaRPr lang="zh-CN" altLang="en-US" sz="5120">
              <a:ln w="12700" cap="flat" cmpd="sng">
                <a:solidFill>
                  <a:srgbClr val="000000"/>
                </a:solidFill>
                <a:prstDash val="solid"/>
                <a:miter/>
                <a:headEnd type="none" w="med" len="med"/>
                <a:tailEnd type="none" w="med" len="med"/>
              </a:ln>
              <a:pattFill prst="dashHorz">
                <a:fgClr>
                  <a:srgbClr val="808080"/>
                </a:fgClr>
                <a:bgClr>
                  <a:srgbClr val="FFFF00"/>
                </a:bgClr>
              </a:pattFill>
              <a:effectLst>
                <a:outerShdw dist="45791" dir="2021404" algn="ctr" rotWithShape="0">
                  <a:srgbClr val="808080">
                    <a:alpha val="80000"/>
                  </a:srgbClr>
                </a:outerShdw>
              </a:effectLst>
              <a:latin typeface="宋体" panose="02010600030101010101" pitchFamily="2" charset="-122"/>
              <a:ea typeface="宋体" panose="02010600030101010101" pitchFamily="2" charset="-122"/>
            </a:endParaRPr>
          </a:p>
        </p:txBody>
      </p:sp>
      <p:sp>
        <p:nvSpPr>
          <p:cNvPr id="58373" name="矩形 58372"/>
          <p:cNvSpPr/>
          <p:nvPr/>
        </p:nvSpPr>
        <p:spPr>
          <a:xfrm>
            <a:off x="394688" y="781191"/>
            <a:ext cx="4538980" cy="1405255"/>
          </a:xfrm>
          <a:prstGeom prst="rect">
            <a:avLst/>
          </a:prstGeom>
          <a:noFill/>
          <a:ln w="9525">
            <a:noFill/>
          </a:ln>
        </p:spPr>
        <p:txBody>
          <a:bodyPr wrap="none" anchor="t">
            <a:spAutoFit/>
            <a:scene3d>
              <a:camera prst="orthographicFront"/>
              <a:lightRig rig="threePt" dir="t"/>
            </a:scene3d>
          </a:bodyPr>
          <a:p>
            <a:r>
              <a:rPr lang="zh-CN" altLang="en-US" sz="8535" b="1" i="1" dirty="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一览无余</a:t>
            </a:r>
            <a:endParaRPr lang="zh-CN" altLang="en-US" sz="8535" b="1" i="1" dirty="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endParaRPr>
          </a:p>
        </p:txBody>
      </p:sp>
      <p:sp>
        <p:nvSpPr>
          <p:cNvPr id="58374" name="矩形 58373"/>
          <p:cNvSpPr/>
          <p:nvPr/>
        </p:nvSpPr>
        <p:spPr>
          <a:xfrm>
            <a:off x="401884" y="3461879"/>
            <a:ext cx="12602916" cy="4803140"/>
          </a:xfrm>
          <a:prstGeom prst="rect">
            <a:avLst/>
          </a:prstGeom>
          <a:noFill/>
          <a:ln w="9525">
            <a:noFill/>
          </a:ln>
        </p:spPr>
        <p:txBody>
          <a:bodyPr anchor="ctr">
            <a:spAutoFit/>
          </a:bodyPr>
          <a:p>
            <a:pPr algn="l"/>
            <a:r>
              <a:rPr lang="zh-CN" altLang="en-US" sz="5100" b="1" dirty="0">
                <a:ln/>
                <a:solidFill>
                  <a:srgbClr val="0A090C"/>
                </a:solidFill>
                <a:effectLst>
                  <a:outerShdw blurRad="38100" dist="19050" dir="2700000" algn="tl" rotWithShape="0">
                    <a:schemeClr val="dk1">
                      <a:alpha val="40000"/>
                    </a:schemeClr>
                  </a:outerShdw>
                </a:effectLst>
                <a:uFillTx/>
                <a:latin typeface="Times New Roman" panose="02020603050405020304" pitchFamily="18" charset="0"/>
                <a:ea typeface="宋体" panose="02010600030101010101" pitchFamily="2" charset="-122"/>
              </a:rPr>
              <a:t>一个“泻”字，月辉照耀一泻无余之景，顿时化静态为动态，写出了月光的流动感。再加上修饰语“静静地”，准确地写出了月光既像流水一般地倾泻，但又是绝无声响地幽静幽美，这就创造了一个安谧的氛围，意境相当优美。</a:t>
            </a:r>
            <a:r>
              <a:rPr lang="zh-CN" altLang="en-US" sz="5120" dirty="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 </a:t>
            </a:r>
            <a:endParaRPr lang="zh-CN" altLang="en-US" sz="5120" dirty="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endParaRPr>
          </a:p>
        </p:txBody>
      </p:sp>
      <p:grpSp>
        <p:nvGrpSpPr>
          <p:cNvPr id="67589" name="组合 58385"/>
          <p:cNvGrpSpPr/>
          <p:nvPr/>
        </p:nvGrpSpPr>
        <p:grpSpPr>
          <a:xfrm>
            <a:off x="4660053" y="758613"/>
            <a:ext cx="3583094" cy="2377441"/>
            <a:chOff x="2064" y="336"/>
            <a:chExt cx="1587" cy="1053"/>
          </a:xfrm>
        </p:grpSpPr>
        <p:sp>
          <p:nvSpPr>
            <p:cNvPr id="67590" name="椭圆 58370"/>
            <p:cNvSpPr/>
            <p:nvPr/>
          </p:nvSpPr>
          <p:spPr>
            <a:xfrm>
              <a:off x="2688" y="336"/>
              <a:ext cx="373" cy="384"/>
            </a:xfrm>
            <a:prstGeom prst="ellipse">
              <a:avLst/>
            </a:prstGeom>
            <a:gradFill rotWithShape="0">
              <a:gsLst>
                <a:gs pos="0">
                  <a:srgbClr val="FFFFCC"/>
                </a:gs>
                <a:gs pos="100000">
                  <a:srgbClr val="FFFFFF"/>
                </a:gs>
              </a:gsLst>
              <a:path path="rect">
                <a:fillToRect l="100000" b="100000"/>
              </a:path>
              <a:tileRect/>
            </a:gradFill>
            <a:ln w="9525" cap="flat" cmpd="sng">
              <a:solidFill>
                <a:schemeClr val="tx1"/>
              </a:solidFill>
              <a:prstDash val="solid"/>
              <a:round/>
              <a:headEnd type="none" w="med" len="med"/>
              <a:tailEnd type="none" w="med" len="med"/>
            </a:ln>
          </p:spPr>
          <p:txBody>
            <a:bodyPr anchor="t"/>
            <a:p>
              <a:endParaRPr lang="zh-CN" altLang="en-US" sz="5120">
                <a:latin typeface="Arial" panose="020B0604020202020204" pitchFamily="34" charset="0"/>
                <a:ea typeface="宋体" panose="02010600030101010101" pitchFamily="2" charset="-122"/>
              </a:endParaRPr>
            </a:p>
          </p:txBody>
        </p:sp>
        <p:sp>
          <p:nvSpPr>
            <p:cNvPr id="67591" name="直接连接符 58375"/>
            <p:cNvSpPr/>
            <p:nvPr/>
          </p:nvSpPr>
          <p:spPr>
            <a:xfrm flipH="1">
              <a:off x="2064" y="572"/>
              <a:ext cx="634" cy="681"/>
            </a:xfrm>
            <a:prstGeom prst="line">
              <a:avLst/>
            </a:prstGeom>
            <a:ln w="25400" cap="rnd" cmpd="sng">
              <a:solidFill>
                <a:schemeClr val="tx1"/>
              </a:solidFill>
              <a:prstDash val="sysDot"/>
              <a:round/>
              <a:headEnd type="none" w="med" len="med"/>
              <a:tailEnd type="none" w="med" len="med"/>
            </a:ln>
          </p:spPr>
        </p:sp>
        <p:sp>
          <p:nvSpPr>
            <p:cNvPr id="67592" name="直接连接符 58379"/>
            <p:cNvSpPr/>
            <p:nvPr/>
          </p:nvSpPr>
          <p:spPr>
            <a:xfrm flipH="1">
              <a:off x="2472" y="618"/>
              <a:ext cx="316" cy="590"/>
            </a:xfrm>
            <a:prstGeom prst="line">
              <a:avLst/>
            </a:prstGeom>
            <a:ln w="25400" cap="rnd" cmpd="sng">
              <a:solidFill>
                <a:schemeClr val="tx1"/>
              </a:solidFill>
              <a:prstDash val="sysDot"/>
              <a:round/>
              <a:headEnd type="none" w="med" len="med"/>
              <a:tailEnd type="none" w="med" len="med"/>
            </a:ln>
          </p:spPr>
        </p:sp>
        <p:sp>
          <p:nvSpPr>
            <p:cNvPr id="67593" name="直接连接符 58380"/>
            <p:cNvSpPr/>
            <p:nvPr/>
          </p:nvSpPr>
          <p:spPr>
            <a:xfrm>
              <a:off x="2971" y="618"/>
              <a:ext cx="363" cy="544"/>
            </a:xfrm>
            <a:prstGeom prst="line">
              <a:avLst/>
            </a:prstGeom>
            <a:ln w="25400" cap="rnd" cmpd="sng">
              <a:solidFill>
                <a:schemeClr val="tx1"/>
              </a:solidFill>
              <a:prstDash val="sysDot"/>
              <a:round/>
              <a:headEnd type="none" w="med" len="med"/>
              <a:tailEnd type="none" w="med" len="med"/>
            </a:ln>
          </p:spPr>
        </p:sp>
        <p:sp>
          <p:nvSpPr>
            <p:cNvPr id="67594" name="直接连接符 58381"/>
            <p:cNvSpPr/>
            <p:nvPr/>
          </p:nvSpPr>
          <p:spPr>
            <a:xfrm>
              <a:off x="3107" y="572"/>
              <a:ext cx="544" cy="726"/>
            </a:xfrm>
            <a:prstGeom prst="line">
              <a:avLst/>
            </a:prstGeom>
            <a:ln w="25400" cap="rnd" cmpd="sng">
              <a:solidFill>
                <a:schemeClr val="tx1"/>
              </a:solidFill>
              <a:prstDash val="sysDot"/>
              <a:round/>
              <a:headEnd type="none" w="med" len="med"/>
              <a:tailEnd type="none" w="med" len="med"/>
            </a:ln>
          </p:spPr>
        </p:sp>
        <p:sp>
          <p:nvSpPr>
            <p:cNvPr id="67595" name="直接连接符 58382"/>
            <p:cNvSpPr/>
            <p:nvPr/>
          </p:nvSpPr>
          <p:spPr>
            <a:xfrm flipH="1">
              <a:off x="2880" y="572"/>
              <a:ext cx="0" cy="590"/>
            </a:xfrm>
            <a:prstGeom prst="line">
              <a:avLst/>
            </a:prstGeom>
            <a:ln w="25400" cap="rnd" cmpd="sng">
              <a:solidFill>
                <a:schemeClr val="tx1"/>
              </a:solidFill>
              <a:prstDash val="sysDot"/>
              <a:round/>
              <a:headEnd type="none" w="med" len="med"/>
              <a:tailEnd type="none" w="med" len="med"/>
            </a:ln>
          </p:spPr>
        </p:sp>
        <p:sp>
          <p:nvSpPr>
            <p:cNvPr id="67596" name="任意多边形 58384"/>
            <p:cNvSpPr/>
            <p:nvPr/>
          </p:nvSpPr>
          <p:spPr>
            <a:xfrm>
              <a:off x="2064" y="1162"/>
              <a:ext cx="1587" cy="227"/>
            </a:xfrm>
            <a:custGeom>
              <a:avLst/>
              <a:gdLst/>
              <a:ahLst/>
              <a:cxnLst>
                <a:cxn ang="270">
                  <a:pos x="10800" y="0"/>
                </a:cxn>
                <a:cxn ang="90">
                  <a:pos x="6468" y="19619"/>
                </a:cxn>
                <a:cxn ang="270">
                  <a:pos x="10800" y="1949"/>
                </a:cxn>
                <a:cxn ang="90">
                  <a:pos x="15131" y="19619"/>
                </a:cxn>
              </a:cxnLst>
              <a:pathLst>
                <a:path w="21600" h="21600">
                  <a:moveTo>
                    <a:pt x="6898" y="18744"/>
                  </a:moveTo>
                  <a:cubicBezTo>
                    <a:pt x="3965" y="17302"/>
                    <a:pt x="1949" y="14286"/>
                    <a:pt x="1949" y="10799"/>
                  </a:cubicBezTo>
                  <a:cubicBezTo>
                    <a:pt x="1949" y="5911"/>
                    <a:pt x="5912" y="1948"/>
                    <a:pt x="10800" y="1948"/>
                  </a:cubicBezTo>
                  <a:cubicBezTo>
                    <a:pt x="15688" y="1948"/>
                    <a:pt x="19651" y="5911"/>
                    <a:pt x="19651" y="10799"/>
                  </a:cubicBezTo>
                  <a:cubicBezTo>
                    <a:pt x="19651" y="14286"/>
                    <a:pt x="17634" y="17303"/>
                    <a:pt x="14704" y="18745"/>
                  </a:cubicBezTo>
                  <a:lnTo>
                    <a:pt x="15560" y="20493"/>
                  </a:lnTo>
                  <a:cubicBezTo>
                    <a:pt x="19139" y="18734"/>
                    <a:pt x="21599" y="15054"/>
                    <a:pt x="21599" y="10799"/>
                  </a:cubicBezTo>
                  <a:cubicBezTo>
                    <a:pt x="21599" y="4834"/>
                    <a:pt x="16764" y="-1"/>
                    <a:pt x="10799" y="-1"/>
                  </a:cubicBezTo>
                  <a:cubicBezTo>
                    <a:pt x="4834" y="-1"/>
                    <a:pt x="-1" y="4834"/>
                    <a:pt x="-1" y="10799"/>
                  </a:cubicBezTo>
                  <a:cubicBezTo>
                    <a:pt x="-1" y="15054"/>
                    <a:pt x="2460" y="18735"/>
                    <a:pt x="6036" y="20495"/>
                  </a:cubicBezTo>
                  <a:close/>
                </a:path>
              </a:pathLst>
            </a:custGeom>
            <a:solidFill>
              <a:schemeClr val="tx1"/>
            </a:solidFill>
            <a:ln w="9525" cap="flat" cmpd="sng">
              <a:solidFill>
                <a:schemeClr val="tx1"/>
              </a:solidFill>
              <a:prstDash val="solid"/>
              <a:miter/>
              <a:headEnd type="none" w="med" len="med"/>
              <a:tailEnd type="none" w="med" len="med"/>
            </a:ln>
          </p:spPr>
          <p:txBody>
            <a:bodyPr/>
            <a:p>
              <a:endParaRPr lang="zh-CN" altLang="en-US" sz="5120"/>
            </a:p>
          </p:txBody>
        </p:sp>
      </p:grpSp>
      <mc:AlternateContent xmlns:mc="http://schemas.openxmlformats.org/markup-compatibility/2006" xmlns:p14="http://schemas.microsoft.com/office/powerpoint/2010/main">
        <mc:Choice Requires="p14">
          <p:contentPart r:id="rId1" p14:bwMode="auto">
            <p14:nvContentPartPr>
              <p14:cNvPr id="58387" name="墨迹 58386"/>
              <p14:cNvContentPartPr/>
              <p14:nvPr/>
            </p14:nvContentPartPr>
            <p14:xfrm>
              <a:off x="1224280" y="4426585"/>
              <a:ext cx="3709670" cy="573405"/>
            </p14:xfrm>
          </p:contentPart>
        </mc:Choice>
        <mc:Fallback xmlns="">
          <p:pic>
            <p:nvPicPr>
              <p:cNvPr id="58387" name="墨迹 58386"/>
            </p:nvPicPr>
            <p:blipFill>
              <a:blip r:embed="rId2"/>
            </p:blipFill>
            <p:spPr>
              <a:xfrm>
                <a:off x="1224280" y="4426585"/>
                <a:ext cx="3709670" cy="573405"/>
              </a:xfrm>
              <a:prstGeom prst="rect"/>
            </p:spPr>
          </p:pic>
        </mc:Fallback>
      </mc:AlternateContent>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8372"/>
                                        </p:tgtEl>
                                        <p:attrNameLst>
                                          <p:attrName>style.visibility</p:attrName>
                                        </p:attrNameLst>
                                      </p:cBhvr>
                                      <p:to>
                                        <p:strVal val="visible"/>
                                      </p:to>
                                    </p:set>
                                    <p:animEffect transition="in" filter="slide(fromBottom)">
                                      <p:cBhvr>
                                        <p:cTn id="7" dur="500"/>
                                        <p:tgtEl>
                                          <p:spTgt spid="5837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8374"/>
                                        </p:tgtEl>
                                        <p:attrNameLst>
                                          <p:attrName>style.visibility</p:attrName>
                                        </p:attrNameLst>
                                      </p:cBhvr>
                                      <p:to>
                                        <p:strVal val="visible"/>
                                      </p:to>
                                    </p:set>
                                    <p:animEffect transition="in" filter="circle(in)">
                                      <p:cBhvr>
                                        <p:cTn id="12" dur="2000"/>
                                        <p:tgtEl>
                                          <p:spTgt spid="5837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8373"/>
                                        </p:tgtEl>
                                        <p:attrNameLst>
                                          <p:attrName>style.visibility</p:attrName>
                                        </p:attrNameLst>
                                      </p:cBhvr>
                                      <p:to>
                                        <p:strVal val="visible"/>
                                      </p:to>
                                    </p:set>
                                    <p:animEffect transition="in" filter="dissolve">
                                      <p:cBhvr>
                                        <p:cTn id="17" dur="500"/>
                                        <p:tgtEl>
                                          <p:spTgt spid="583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3" grpId="0"/>
      <p:bldP spid="5837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 name="Shape 136"/>
          <p:cNvSpPr/>
          <p:nvPr/>
        </p:nvSpPr>
        <p:spPr>
          <a:xfrm>
            <a:off x="691515" y="582613"/>
            <a:ext cx="11197590" cy="1578610"/>
          </a:xfrm>
          <a:prstGeom prst="rect">
            <a:avLst/>
          </a:prstGeom>
          <a:ln w="12700">
            <a:miter lim="400000"/>
          </a:ln>
        </p:spPr>
        <p:txBody>
          <a:bodyPr wrap="square" lIns="50800" tIns="50800" rIns="50800" bIns="50800" anchor="ctr">
            <a:spAutoFit/>
          </a:bodyPr>
          <a:lstStyle/>
          <a:p>
            <a:pPr algn="l" defTabSz="457200">
              <a:defRPr sz="1400">
                <a:solidFill>
                  <a:srgbClr val="00B7EF"/>
                </a:solidFill>
                <a:latin typeface="Songti SC Bold"/>
                <a:ea typeface="Songti SC Bold"/>
                <a:cs typeface="Songti SC Bold"/>
                <a:sym typeface="Songti SC Bold"/>
              </a:defRPr>
            </a:pPr>
            <a:r>
              <a:rPr sz="3200" b="1">
                <a:latin typeface="楷体" panose="02010609060101010101" charset="-122"/>
                <a:ea typeface="楷体" panose="02010609060101010101" charset="-122"/>
              </a:rPr>
              <a:t>东吴园林、江南水乡：苏州大学</a:t>
            </a:r>
            <a:endParaRPr sz="3200" b="1">
              <a:solidFill>
                <a:srgbClr val="555555"/>
              </a:solidFill>
              <a:latin typeface="楷体" panose="02010609060101010101" charset="-122"/>
              <a:ea typeface="楷体" panose="02010609060101010101" charset="-122"/>
              <a:cs typeface="Songti SC Regular"/>
              <a:sym typeface="Songti SC Regular"/>
            </a:endParaRPr>
          </a:p>
          <a:p>
            <a:pPr algn="l" defTabSz="457200">
              <a:defRPr sz="1400">
                <a:solidFill>
                  <a:srgbClr val="555555"/>
                </a:solidFill>
                <a:latin typeface="Songti SC Regular"/>
                <a:ea typeface="Songti SC Regular"/>
                <a:cs typeface="Songti SC Regular"/>
                <a:sym typeface="Songti SC Regular"/>
              </a:defRPr>
            </a:pPr>
            <a:r>
              <a:rPr sz="3200" b="1">
                <a:latin typeface="楷体" panose="02010609060101010101" charset="-122"/>
                <a:ea typeface="楷体" panose="02010609060101010101" charset="-122"/>
              </a:rPr>
              <a:t>苏州大学现有姑苏校区、独墅湖校区、阳澄湖校区三大校区。拥有多处古代园林建筑，具有典型的江南园林特色。</a:t>
            </a:r>
            <a:endParaRPr sz="3200" b="1">
              <a:latin typeface="楷体" panose="02010609060101010101" charset="-122"/>
              <a:ea typeface="楷体" panose="02010609060101010101" charset="-122"/>
            </a:endParaRPr>
          </a:p>
        </p:txBody>
      </p:sp>
      <p:pic>
        <p:nvPicPr>
          <p:cNvPr id="137" name="78eccd01g7cbd3e1bf4ce&amp;690.jpg"/>
          <p:cNvPicPr>
            <a:picLocks noChangeAspect="1"/>
          </p:cNvPicPr>
          <p:nvPr/>
        </p:nvPicPr>
        <p:blipFill>
          <a:blip r:embed="rId1"/>
          <a:stretch>
            <a:fillRect/>
          </a:stretch>
        </p:blipFill>
        <p:spPr>
          <a:xfrm>
            <a:off x="198208" y="4420181"/>
            <a:ext cx="6504683" cy="4162997"/>
          </a:xfrm>
          <a:prstGeom prst="rect">
            <a:avLst/>
          </a:prstGeom>
          <a:ln w="12700">
            <a:miter lim="400000"/>
            <a:headEnd/>
            <a:tailEnd/>
          </a:ln>
        </p:spPr>
      </p:pic>
      <p:pic>
        <p:nvPicPr>
          <p:cNvPr id="138" name="78eccd01gdf646d539e30&amp;690.jpg"/>
          <p:cNvPicPr>
            <a:picLocks noChangeAspect="1"/>
          </p:cNvPicPr>
          <p:nvPr/>
        </p:nvPicPr>
        <p:blipFill>
          <a:blip r:embed="rId2"/>
          <a:stretch>
            <a:fillRect/>
          </a:stretch>
        </p:blipFill>
        <p:spPr>
          <a:xfrm>
            <a:off x="6746150" y="2950219"/>
            <a:ext cx="6148662" cy="3853162"/>
          </a:xfrm>
          <a:prstGeom prst="rect">
            <a:avLst/>
          </a:prstGeom>
          <a:ln w="12700">
            <a:miter lim="400000"/>
            <a:headEnd/>
            <a:tailEnd/>
          </a:ln>
        </p:spPr>
      </p:pic>
    </p:spTree>
  </p:cSld>
  <p:clrMapOvr>
    <a:masterClrMapping/>
  </p:clrMapOvr>
  <mc:AlternateContent xmlns:mc="http://schemas.openxmlformats.org/markup-compatibility/2006">
    <mc:Choice xmlns:p14="http://schemas.microsoft.com/office/powerpoint/2010/main" Requires="p14">
      <p:transition spd="med" p14:dur="1000"/>
    </mc:Choice>
    <mc:Fallback>
      <p:transition spd="med"/>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8609" name="图片 59393" descr="20041108010319288"/>
          <p:cNvPicPr>
            <a:picLocks noChangeAspect="1"/>
          </p:cNvPicPr>
          <p:nvPr/>
        </p:nvPicPr>
        <p:blipFill>
          <a:blip r:embed="rId1"/>
          <a:stretch>
            <a:fillRect/>
          </a:stretch>
        </p:blipFill>
        <p:spPr>
          <a:xfrm>
            <a:off x="0" y="0"/>
            <a:ext cx="13004800" cy="9753600"/>
          </a:xfrm>
          <a:prstGeom prst="rect">
            <a:avLst/>
          </a:prstGeom>
          <a:noFill/>
          <a:ln w="9525">
            <a:noFill/>
          </a:ln>
        </p:spPr>
      </p:pic>
      <p:sp>
        <p:nvSpPr>
          <p:cNvPr id="68610" name="文本框 59394"/>
          <p:cNvSpPr txBox="1"/>
          <p:nvPr/>
        </p:nvSpPr>
        <p:spPr>
          <a:xfrm>
            <a:off x="-90734" y="6685281"/>
            <a:ext cx="1186180" cy="966470"/>
          </a:xfrm>
          <a:prstGeom prst="rect">
            <a:avLst/>
          </a:prstGeom>
          <a:noFill/>
          <a:ln w="9525">
            <a:noFill/>
          </a:ln>
        </p:spPr>
        <p:txBody>
          <a:bodyPr wrap="none" anchor="t">
            <a:spAutoFit/>
          </a:bodyPr>
          <a:p>
            <a:r>
              <a:rPr lang="en-US" altLang="zh-CN" sz="5690" dirty="0">
                <a:latin typeface="Arial" panose="020B0604020202020204" pitchFamily="34" charset="0"/>
                <a:ea typeface="华文新魏" pitchFamily="2" charset="-122"/>
              </a:rPr>
              <a:t>     </a:t>
            </a:r>
            <a:endParaRPr lang="en-US" altLang="zh-CN" sz="5690" dirty="0">
              <a:solidFill>
                <a:schemeClr val="accent1"/>
              </a:solidFill>
              <a:latin typeface="Arial" panose="020B0604020202020204" pitchFamily="34" charset="0"/>
              <a:ea typeface="华文新魏" pitchFamily="2" charset="-122"/>
            </a:endParaRPr>
          </a:p>
        </p:txBody>
      </p:sp>
      <p:sp>
        <p:nvSpPr>
          <p:cNvPr id="59396" name="矩形 59395"/>
          <p:cNvSpPr/>
          <p:nvPr/>
        </p:nvSpPr>
        <p:spPr>
          <a:xfrm>
            <a:off x="9816818" y="1659467"/>
            <a:ext cx="2763520" cy="2153920"/>
          </a:xfrm>
          <a:prstGeom prst="rect">
            <a:avLst/>
          </a:prstGeom>
        </p:spPr>
        <p:txBody>
          <a:bodyPr wrap="none" fromWordArt="1">
            <a:prstTxWarp prst="textPlain">
              <a:avLst>
                <a:gd name="adj" fmla="val 50000"/>
              </a:avLst>
            </a:prstTxWarp>
            <a:normAutofit/>
          </a:bodyPr>
          <a:p>
            <a:pPr algn="ctr"/>
            <a:r>
              <a:rPr lang="zh-CN" altLang="en-US" sz="5120">
                <a:ln w="12700" cap="flat" cmpd="sng">
                  <a:solidFill>
                    <a:srgbClr val="EAEAEA"/>
                  </a:solidFill>
                  <a:prstDash val="solid"/>
                  <a:miter/>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rPr>
              <a:t>浮</a:t>
            </a:r>
            <a:endParaRPr lang="zh-CN" altLang="en-US" sz="5120">
              <a:ln w="12700" cap="flat" cmpd="sng">
                <a:solidFill>
                  <a:srgbClr val="EAEAEA"/>
                </a:solidFill>
                <a:prstDash val="solid"/>
                <a:miter/>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9397" name="矩形 59396"/>
          <p:cNvSpPr/>
          <p:nvPr/>
        </p:nvSpPr>
        <p:spPr>
          <a:xfrm>
            <a:off x="2221090" y="1819769"/>
            <a:ext cx="4521200" cy="1405255"/>
          </a:xfrm>
          <a:prstGeom prst="rect">
            <a:avLst/>
          </a:prstGeom>
          <a:noFill/>
          <a:ln w="9525">
            <a:noFill/>
          </a:ln>
        </p:spPr>
        <p:txBody>
          <a:bodyPr wrap="none" anchor="t">
            <a:spAutoFit/>
          </a:bodyPr>
          <a:p>
            <a:r>
              <a:rPr lang="zh-CN" altLang="en-US" sz="8535" i="1" dirty="0">
                <a:solidFill>
                  <a:srgbClr val="F8C2EE"/>
                </a:solidFill>
                <a:latin typeface="Times New Roman" panose="02020603050405020304" pitchFamily="18" charset="0"/>
                <a:ea typeface="宋体" panose="02010600030101010101" pitchFamily="2" charset="-122"/>
              </a:rPr>
              <a:t>轻飘柔美</a:t>
            </a:r>
            <a:endParaRPr lang="zh-CN" altLang="en-US" sz="8535" i="1" dirty="0">
              <a:solidFill>
                <a:srgbClr val="F8C2EE"/>
              </a:solidFill>
              <a:latin typeface="Times New Roman" panose="02020603050405020304" pitchFamily="18" charset="0"/>
              <a:ea typeface="宋体" panose="02010600030101010101" pitchFamily="2" charset="-122"/>
            </a:endParaRPr>
          </a:p>
        </p:txBody>
      </p:sp>
      <p:sp>
        <p:nvSpPr>
          <p:cNvPr id="59398" name="矩形 59397"/>
          <p:cNvSpPr/>
          <p:nvPr/>
        </p:nvSpPr>
        <p:spPr>
          <a:xfrm>
            <a:off x="336410" y="5259847"/>
            <a:ext cx="12668392" cy="3241040"/>
          </a:xfrm>
          <a:prstGeom prst="rect">
            <a:avLst/>
          </a:prstGeom>
          <a:noFill/>
          <a:ln w="9525">
            <a:noFill/>
          </a:ln>
        </p:spPr>
        <p:txBody>
          <a:bodyPr anchor="ctr">
            <a:spAutoFit/>
          </a:bodyPr>
          <a:p>
            <a:pPr lvl="0" fontAlgn="base">
              <a:buClr>
                <a:srgbClr val="000000"/>
              </a:buClr>
            </a:pPr>
            <a:r>
              <a:rPr lang="zh-CN" altLang="en-US" sz="5120" b="1" i="1" strike="noStrike" noProof="1" dirty="0">
                <a:solidFill>
                  <a:srgbClr val="D6E50D"/>
                </a:solidFill>
                <a:effectLst>
                  <a:outerShdw blurRad="38100" dist="38100" dir="2700000">
                    <a:srgbClr val="C0C0C0"/>
                  </a:outerShdw>
                </a:effectLst>
                <a:latin typeface="Times New Roman" panose="02020603050405020304" pitchFamily="18" charset="0"/>
                <a:ea typeface="宋体" panose="02010600030101010101" pitchFamily="2" charset="-122"/>
                <a:cs typeface="+mn-ea"/>
              </a:rPr>
              <a:t>浮”写出了雾的轻飘状态，突出了恬静朦胧，一个水气迷蒙、月色轻笼的境界呼之欲出。（而“升”给人腾空而上的感觉，不能妥帖地道出雾的轻柔。）</a:t>
            </a:r>
            <a:endParaRPr lang="zh-CN" altLang="en-US" sz="5120" b="1" i="1" strike="noStrike" noProof="1" dirty="0">
              <a:solidFill>
                <a:srgbClr val="D6E50D"/>
              </a:solidFill>
              <a:effectLst>
                <a:outerShdw blurRad="38100" dist="38100" dir="2700000">
                  <a:srgbClr val="C0C0C0"/>
                </a:outerShdw>
              </a:effectLst>
              <a:latin typeface="Times New Roman" panose="02020603050405020304" pitchFamily="18" charset="0"/>
              <a:ea typeface="宋体" panose="02010600030101010101"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59396"/>
                                        </p:tgtEl>
                                        <p:attrNameLst>
                                          <p:attrName>style.visibility</p:attrName>
                                        </p:attrNameLst>
                                      </p:cBhvr>
                                      <p:to>
                                        <p:strVal val="visible"/>
                                      </p:to>
                                    </p:set>
                                    <p:animEffect transition="in" filter="fade">
                                      <p:cBhvr>
                                        <p:cTn id="7" dur="1000"/>
                                        <p:tgtEl>
                                          <p:spTgt spid="59396"/>
                                        </p:tgtEl>
                                      </p:cBhvr>
                                    </p:animEffect>
                                    <p:anim calcmode="lin" valueType="num">
                                      <p:cBhvr>
                                        <p:cTn id="8" dur="1000" fill="hold"/>
                                        <p:tgtEl>
                                          <p:spTgt spid="59396"/>
                                        </p:tgtEl>
                                        <p:attrNameLst>
                                          <p:attrName>ppt_x</p:attrName>
                                        </p:attrNameLst>
                                      </p:cBhvr>
                                      <p:tavLst>
                                        <p:tav tm="0">
                                          <p:val>
                                            <p:strVal val="#ppt_x"/>
                                          </p:val>
                                        </p:tav>
                                        <p:tav tm="100000">
                                          <p:val>
                                            <p:strVal val="#ppt_x"/>
                                          </p:val>
                                        </p:tav>
                                      </p:tavLst>
                                    </p:anim>
                                    <p:anim calcmode="lin" valueType="num">
                                      <p:cBhvr>
                                        <p:cTn id="9" dur="900" decel="100000" fill="hold"/>
                                        <p:tgtEl>
                                          <p:spTgt spid="5939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9396"/>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0" presetClass="entr" presetSubtype="0" fill="hold" grpId="0" nodeType="clickEffect">
                                  <p:stCondLst>
                                    <p:cond delay="0"/>
                                  </p:stCondLst>
                                  <p:childTnLst>
                                    <p:set>
                                      <p:cBhvr>
                                        <p:cTn id="14" dur="1" fill="hold">
                                          <p:stCondLst>
                                            <p:cond delay="0"/>
                                          </p:stCondLst>
                                        </p:cTn>
                                        <p:tgtEl>
                                          <p:spTgt spid="59398"/>
                                        </p:tgtEl>
                                        <p:attrNameLst>
                                          <p:attrName>style.visibility</p:attrName>
                                        </p:attrNameLst>
                                      </p:cBhvr>
                                      <p:to>
                                        <p:strVal val="visible"/>
                                      </p:to>
                                    </p:set>
                                    <p:animEffect transition="in" filter="fade">
                                      <p:cBhvr>
                                        <p:cTn id="15" dur="800" decel="100000"/>
                                        <p:tgtEl>
                                          <p:spTgt spid="59398"/>
                                        </p:tgtEl>
                                      </p:cBhvr>
                                    </p:animEffect>
                                    <p:anim calcmode="lin" valueType="num">
                                      <p:cBhvr>
                                        <p:cTn id="16" dur="800" decel="100000" fill="hold"/>
                                        <p:tgtEl>
                                          <p:spTgt spid="59398"/>
                                        </p:tgtEl>
                                        <p:attrNameLst>
                                          <p:attrName>style.rotation</p:attrName>
                                        </p:attrNameLst>
                                      </p:cBhvr>
                                      <p:tavLst>
                                        <p:tav tm="0">
                                          <p:val>
                                            <p:fltVal val="-90.000000"/>
                                          </p:val>
                                        </p:tav>
                                        <p:tav tm="100000">
                                          <p:val>
                                            <p:fltVal val="0.000000"/>
                                          </p:val>
                                        </p:tav>
                                      </p:tavLst>
                                    </p:anim>
                                    <p:anim calcmode="lin" valueType="num">
                                      <p:cBhvr>
                                        <p:cTn id="17" dur="800" decel="100000" fill="hold"/>
                                        <p:tgtEl>
                                          <p:spTgt spid="59398"/>
                                        </p:tgtEl>
                                        <p:attrNameLst>
                                          <p:attrName>ppt_x</p:attrName>
                                        </p:attrNameLst>
                                      </p:cBhvr>
                                      <p:tavLst>
                                        <p:tav tm="0">
                                          <p:val>
                                            <p:strVal val="#ppt_x+0.4"/>
                                          </p:val>
                                        </p:tav>
                                        <p:tav tm="100000">
                                          <p:val>
                                            <p:strVal val="#ppt_x-0.05"/>
                                          </p:val>
                                        </p:tav>
                                      </p:tavLst>
                                    </p:anim>
                                    <p:anim calcmode="lin" valueType="num">
                                      <p:cBhvr>
                                        <p:cTn id="18" dur="800" decel="100000" fill="hold"/>
                                        <p:tgtEl>
                                          <p:spTgt spid="59398"/>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59398"/>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59398"/>
                                        </p:tgtEl>
                                        <p:attrNameLst>
                                          <p:attrName>ppt_y</p:attrName>
                                        </p:attrNameLst>
                                      </p:cBhvr>
                                      <p:tavLst>
                                        <p:tav tm="0">
                                          <p:val>
                                            <p:strVal val="#ppt_y+0.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9" presetClass="entr" presetSubtype="10" fill="hold" grpId="0" nodeType="clickEffect">
                                  <p:stCondLst>
                                    <p:cond delay="0"/>
                                  </p:stCondLst>
                                  <p:childTnLst>
                                    <p:set>
                                      <p:cBhvr>
                                        <p:cTn id="24" dur="1" fill="hold">
                                          <p:stCondLst>
                                            <p:cond delay="0"/>
                                          </p:stCondLst>
                                        </p:cTn>
                                        <p:tgtEl>
                                          <p:spTgt spid="59397"/>
                                        </p:tgtEl>
                                        <p:attrNameLst>
                                          <p:attrName>style.visibility</p:attrName>
                                        </p:attrNameLst>
                                      </p:cBhvr>
                                      <p:to>
                                        <p:strVal val="visible"/>
                                      </p:to>
                                    </p:set>
                                    <p:anim calcmode="lin" valueType="num">
                                      <p:cBhvr>
                                        <p:cTn id="25" dur="5000" fill="hold"/>
                                        <p:tgtEl>
                                          <p:spTgt spid="59397"/>
                                        </p:tgtEl>
                                        <p:attrNameLst>
                                          <p:attrName>ppt_w</p:attrName>
                                        </p:attrNameLst>
                                      </p:cBhvr>
                                      <p:tavLst>
                                        <p:tav tm="0" fmla="#ppt_w*sin(2.5*pi*$)">
                                          <p:val>
                                            <p:fltVal val="0.000000"/>
                                          </p:val>
                                        </p:tav>
                                        <p:tav tm="100000">
                                          <p:val>
                                            <p:fltVal val="1.000000"/>
                                          </p:val>
                                        </p:tav>
                                      </p:tavLst>
                                    </p:anim>
                                    <p:anim calcmode="lin" valueType="num">
                                      <p:cBhvr>
                                        <p:cTn id="26" dur="5000" fill="hold"/>
                                        <p:tgtEl>
                                          <p:spTgt spid="5939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7" grpId="0"/>
      <p:bldP spid="5939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9633" name="图片 64513" descr="20041108010319288"/>
          <p:cNvPicPr>
            <a:picLocks noChangeAspect="1"/>
          </p:cNvPicPr>
          <p:nvPr/>
        </p:nvPicPr>
        <p:blipFill>
          <a:blip r:embed="rId1"/>
          <a:stretch>
            <a:fillRect/>
          </a:stretch>
        </p:blipFill>
        <p:spPr>
          <a:xfrm>
            <a:off x="0" y="0"/>
            <a:ext cx="13004800" cy="7130062"/>
          </a:xfrm>
          <a:prstGeom prst="rect">
            <a:avLst/>
          </a:prstGeom>
          <a:noFill/>
          <a:ln w="9525">
            <a:noFill/>
          </a:ln>
        </p:spPr>
      </p:pic>
      <p:sp>
        <p:nvSpPr>
          <p:cNvPr id="69634" name="文本框 64514"/>
          <p:cNvSpPr txBox="1"/>
          <p:nvPr/>
        </p:nvSpPr>
        <p:spPr>
          <a:xfrm>
            <a:off x="-90734" y="6685281"/>
            <a:ext cx="1186180" cy="966470"/>
          </a:xfrm>
          <a:prstGeom prst="rect">
            <a:avLst/>
          </a:prstGeom>
          <a:noFill/>
          <a:ln w="9525">
            <a:noFill/>
          </a:ln>
        </p:spPr>
        <p:txBody>
          <a:bodyPr wrap="none" anchor="t">
            <a:spAutoFit/>
          </a:bodyPr>
          <a:p>
            <a:r>
              <a:rPr lang="en-US" altLang="zh-CN" sz="5690" dirty="0">
                <a:latin typeface="Arial" panose="020B0604020202020204" pitchFamily="34" charset="0"/>
                <a:ea typeface="华文新魏" pitchFamily="2" charset="-122"/>
              </a:rPr>
              <a:t>     </a:t>
            </a:r>
            <a:endParaRPr lang="en-US" altLang="zh-CN" sz="5690" dirty="0">
              <a:solidFill>
                <a:schemeClr val="accent1"/>
              </a:solidFill>
              <a:latin typeface="Arial" panose="020B0604020202020204" pitchFamily="34" charset="0"/>
              <a:ea typeface="华文新魏" pitchFamily="2" charset="-122"/>
            </a:endParaRPr>
          </a:p>
        </p:txBody>
      </p:sp>
      <p:sp>
        <p:nvSpPr>
          <p:cNvPr id="64516" name="矩形 64515"/>
          <p:cNvSpPr/>
          <p:nvPr/>
        </p:nvSpPr>
        <p:spPr>
          <a:xfrm>
            <a:off x="460587" y="984391"/>
            <a:ext cx="5222241" cy="2867378"/>
          </a:xfrm>
          <a:prstGeom prst="rect">
            <a:avLst/>
          </a:prstGeom>
        </p:spPr>
        <p:txBody>
          <a:bodyPr wrap="none" fromWordArt="1">
            <a:prstTxWarp prst="textDeflateTop">
              <a:avLst>
                <a:gd name="adj" fmla="val 26394"/>
              </a:avLst>
            </a:prstTxWarp>
            <a:normAutofit/>
          </a:bodyPr>
          <a:p>
            <a:pPr algn="ctr"/>
            <a:r>
              <a:rPr lang="zh-CN" altLang="en-US" sz="5120">
                <a:ln w="25400" cap="flat" cmpd="sng">
                  <a:solidFill>
                    <a:srgbClr val="EAEAEA"/>
                  </a:solidFill>
                  <a:prstDash val="solid"/>
                  <a:miter/>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rPr>
              <a:t>牛乳中洗、笼</a:t>
            </a:r>
            <a:endParaRPr lang="zh-CN" altLang="en-US" sz="5120">
              <a:ln w="25400" cap="flat" cmpd="sng">
                <a:solidFill>
                  <a:srgbClr val="EAEAEA"/>
                </a:solidFill>
                <a:prstDash val="solid"/>
                <a:miter/>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64518" name="矩形 64517"/>
          <p:cNvSpPr/>
          <p:nvPr/>
        </p:nvSpPr>
        <p:spPr>
          <a:xfrm>
            <a:off x="0" y="7029062"/>
            <a:ext cx="12668392" cy="2717165"/>
          </a:xfrm>
          <a:prstGeom prst="rect">
            <a:avLst/>
          </a:prstGeom>
          <a:noFill/>
          <a:ln w="9525">
            <a:noFill/>
          </a:ln>
        </p:spPr>
        <p:txBody>
          <a:bodyPr anchor="ctr">
            <a:spAutoFit/>
          </a:bodyPr>
          <a:p>
            <a:r>
              <a:rPr lang="zh-CN" altLang="en-US" sz="5690" b="1" i="1" u="sng" dirty="0">
                <a:solidFill>
                  <a:srgbClr val="0000CC"/>
                </a:solidFill>
                <a:latin typeface="黑体" panose="02010609060101010101" pitchFamily="2" charset="-122"/>
                <a:ea typeface="黑体" panose="02010609060101010101" pitchFamily="2" charset="-122"/>
              </a:rPr>
              <a:t>通过荷花与荷叶写月色的朦胧：像在牛乳中洗过，像笼着轻纱的梦。 荷叶、荷花安谧、恬静的情状。</a:t>
            </a:r>
            <a:endParaRPr lang="zh-CN" altLang="en-US" sz="5690" b="1" i="1" u="sng" dirty="0">
              <a:solidFill>
                <a:srgbClr val="0000CC"/>
              </a:solidFill>
              <a:latin typeface="黑体" panose="02010609060101010101" pitchFamily="2" charset="-122"/>
              <a:ea typeface="黑体" panose="02010609060101010101" pitchFamily="2" charset="-122"/>
            </a:endParaRPr>
          </a:p>
        </p:txBody>
      </p:sp>
      <p:sp>
        <p:nvSpPr>
          <p:cNvPr id="64519" name="矩形 64518"/>
          <p:cNvSpPr/>
          <p:nvPr/>
        </p:nvSpPr>
        <p:spPr>
          <a:xfrm>
            <a:off x="7527431" y="2418081"/>
            <a:ext cx="4967111" cy="3833707"/>
          </a:xfrm>
          <a:prstGeom prst="rect">
            <a:avLst/>
          </a:prstGeom>
        </p:spPr>
        <p:txBody>
          <a:bodyPr wrap="none" fromWordArt="1">
            <a:prstTxWarp prst="textInflate">
              <a:avLst>
                <a:gd name="adj" fmla="val 13634"/>
              </a:avLst>
            </a:prstTxWarp>
            <a:normAutofit/>
          </a:bodyPr>
          <a:p>
            <a:pPr algn="ctr"/>
            <a:r>
              <a:rPr lang="zh-CN" altLang="en-US" sz="5120">
                <a:ln w="12700" cap="flat" cmpd="sng">
                  <a:solidFill>
                    <a:srgbClr val="EAEAEA"/>
                  </a:solidFill>
                  <a:prstDash val="solid"/>
                  <a:miter/>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rPr>
              <a:t>皎洁朦胧</a:t>
            </a:r>
            <a:endParaRPr lang="zh-CN" altLang="en-US" sz="5120">
              <a:ln w="12700" cap="flat" cmpd="sng">
                <a:solidFill>
                  <a:srgbClr val="EAEAEA"/>
                </a:solidFill>
                <a:prstDash val="solid"/>
                <a:miter/>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64516"/>
                                        </p:tgtEl>
                                        <p:attrNameLst>
                                          <p:attrName>style.visibility</p:attrName>
                                        </p:attrNameLst>
                                      </p:cBhvr>
                                      <p:to>
                                        <p:strVal val="visible"/>
                                      </p:to>
                                    </p:set>
                                    <p:animEffect transition="in" filter="fade">
                                      <p:cBhvr>
                                        <p:cTn id="7" dur="1000"/>
                                        <p:tgtEl>
                                          <p:spTgt spid="64516"/>
                                        </p:tgtEl>
                                      </p:cBhvr>
                                    </p:animEffect>
                                    <p:anim calcmode="lin" valueType="num">
                                      <p:cBhvr>
                                        <p:cTn id="8" dur="1000" fill="hold"/>
                                        <p:tgtEl>
                                          <p:spTgt spid="64516"/>
                                        </p:tgtEl>
                                        <p:attrNameLst>
                                          <p:attrName>ppt_x</p:attrName>
                                        </p:attrNameLst>
                                      </p:cBhvr>
                                      <p:tavLst>
                                        <p:tav tm="0">
                                          <p:val>
                                            <p:strVal val="#ppt_x"/>
                                          </p:val>
                                        </p:tav>
                                        <p:tav tm="100000">
                                          <p:val>
                                            <p:strVal val="#ppt_x"/>
                                          </p:val>
                                        </p:tav>
                                      </p:tavLst>
                                    </p:anim>
                                    <p:anim calcmode="lin" valueType="num">
                                      <p:cBhvr>
                                        <p:cTn id="9" dur="900" decel="100000" fill="hold"/>
                                        <p:tgtEl>
                                          <p:spTgt spid="6451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4516"/>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0" presetClass="entr" presetSubtype="0" fill="hold" grpId="0" nodeType="clickEffect">
                                  <p:stCondLst>
                                    <p:cond delay="0"/>
                                  </p:stCondLst>
                                  <p:childTnLst>
                                    <p:set>
                                      <p:cBhvr>
                                        <p:cTn id="14" dur="1" fill="hold">
                                          <p:stCondLst>
                                            <p:cond delay="0"/>
                                          </p:stCondLst>
                                        </p:cTn>
                                        <p:tgtEl>
                                          <p:spTgt spid="64518"/>
                                        </p:tgtEl>
                                        <p:attrNameLst>
                                          <p:attrName>style.visibility</p:attrName>
                                        </p:attrNameLst>
                                      </p:cBhvr>
                                      <p:to>
                                        <p:strVal val="visible"/>
                                      </p:to>
                                    </p:set>
                                    <p:animEffect transition="in" filter="fade">
                                      <p:cBhvr>
                                        <p:cTn id="15" dur="800" decel="100000"/>
                                        <p:tgtEl>
                                          <p:spTgt spid="64518"/>
                                        </p:tgtEl>
                                      </p:cBhvr>
                                    </p:animEffect>
                                    <p:anim calcmode="lin" valueType="num">
                                      <p:cBhvr>
                                        <p:cTn id="16" dur="800" decel="100000" fill="hold"/>
                                        <p:tgtEl>
                                          <p:spTgt spid="64518"/>
                                        </p:tgtEl>
                                        <p:attrNameLst>
                                          <p:attrName>style.rotation</p:attrName>
                                        </p:attrNameLst>
                                      </p:cBhvr>
                                      <p:tavLst>
                                        <p:tav tm="0">
                                          <p:val>
                                            <p:fltVal val="-90.000000"/>
                                          </p:val>
                                        </p:tav>
                                        <p:tav tm="100000">
                                          <p:val>
                                            <p:fltVal val="0.000000"/>
                                          </p:val>
                                        </p:tav>
                                      </p:tavLst>
                                    </p:anim>
                                    <p:anim calcmode="lin" valueType="num">
                                      <p:cBhvr>
                                        <p:cTn id="17" dur="800" decel="100000" fill="hold"/>
                                        <p:tgtEl>
                                          <p:spTgt spid="64518"/>
                                        </p:tgtEl>
                                        <p:attrNameLst>
                                          <p:attrName>ppt_x</p:attrName>
                                        </p:attrNameLst>
                                      </p:cBhvr>
                                      <p:tavLst>
                                        <p:tav tm="0">
                                          <p:val>
                                            <p:strVal val="#ppt_x+0.4"/>
                                          </p:val>
                                        </p:tav>
                                        <p:tav tm="100000">
                                          <p:val>
                                            <p:strVal val="#ppt_x-0.05"/>
                                          </p:val>
                                        </p:tav>
                                      </p:tavLst>
                                    </p:anim>
                                    <p:anim calcmode="lin" valueType="num">
                                      <p:cBhvr>
                                        <p:cTn id="18" dur="800" decel="100000" fill="hold"/>
                                        <p:tgtEl>
                                          <p:spTgt spid="64518"/>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64518"/>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64518"/>
                                        </p:tgtEl>
                                        <p:attrNameLst>
                                          <p:attrName>ppt_y</p:attrName>
                                        </p:attrNameLst>
                                      </p:cBhvr>
                                      <p:tavLst>
                                        <p:tav tm="0">
                                          <p:val>
                                            <p:strVal val="#ppt_y+0.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7" presetClass="entr" presetSubtype="0" fill="hold" nodeType="clickEffect">
                                  <p:stCondLst>
                                    <p:cond delay="0"/>
                                  </p:stCondLst>
                                  <p:childTnLst>
                                    <p:set>
                                      <p:cBhvr>
                                        <p:cTn id="24" dur="1" fill="hold">
                                          <p:stCondLst>
                                            <p:cond delay="0"/>
                                          </p:stCondLst>
                                        </p:cTn>
                                        <p:tgtEl>
                                          <p:spTgt spid="64519"/>
                                        </p:tgtEl>
                                        <p:attrNameLst>
                                          <p:attrName>style.visibility</p:attrName>
                                        </p:attrNameLst>
                                      </p:cBhvr>
                                      <p:to>
                                        <p:strVal val="visible"/>
                                      </p:to>
                                    </p:set>
                                    <p:animEffect transition="in" filter="fade">
                                      <p:cBhvr>
                                        <p:cTn id="25" dur="1000"/>
                                        <p:tgtEl>
                                          <p:spTgt spid="64519"/>
                                        </p:tgtEl>
                                      </p:cBhvr>
                                    </p:animEffect>
                                    <p:anim calcmode="lin" valueType="num">
                                      <p:cBhvr>
                                        <p:cTn id="26" dur="1000" fill="hold"/>
                                        <p:tgtEl>
                                          <p:spTgt spid="64519"/>
                                        </p:tgtEl>
                                        <p:attrNameLst>
                                          <p:attrName>ppt_x</p:attrName>
                                        </p:attrNameLst>
                                      </p:cBhvr>
                                      <p:tavLst>
                                        <p:tav tm="0">
                                          <p:val>
                                            <p:strVal val="#ppt_x"/>
                                          </p:val>
                                        </p:tav>
                                        <p:tav tm="100000">
                                          <p:val>
                                            <p:strVal val="#ppt_x"/>
                                          </p:val>
                                        </p:tav>
                                      </p:tavLst>
                                    </p:anim>
                                    <p:anim calcmode="lin" valueType="num">
                                      <p:cBhvr>
                                        <p:cTn id="27" dur="900" decel="100000" fill="hold"/>
                                        <p:tgtEl>
                                          <p:spTgt spid="64519"/>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6451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8"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0657" name="图片 61445" descr="he7"/>
          <p:cNvPicPr>
            <a:picLocks noChangeAspect="1"/>
          </p:cNvPicPr>
          <p:nvPr/>
        </p:nvPicPr>
        <p:blipFill>
          <a:blip r:embed="rId1"/>
          <a:stretch>
            <a:fillRect/>
          </a:stretch>
        </p:blipFill>
        <p:spPr>
          <a:xfrm>
            <a:off x="0" y="0"/>
            <a:ext cx="13004800" cy="9753600"/>
          </a:xfrm>
          <a:prstGeom prst="rect">
            <a:avLst/>
          </a:prstGeom>
          <a:noFill/>
          <a:ln w="9525">
            <a:noFill/>
          </a:ln>
        </p:spPr>
      </p:pic>
      <p:sp>
        <p:nvSpPr>
          <p:cNvPr id="70658" name="文本框 61442"/>
          <p:cNvSpPr txBox="1"/>
          <p:nvPr/>
        </p:nvSpPr>
        <p:spPr>
          <a:xfrm>
            <a:off x="-90734" y="6685281"/>
            <a:ext cx="1186180" cy="966470"/>
          </a:xfrm>
          <a:prstGeom prst="rect">
            <a:avLst/>
          </a:prstGeom>
          <a:noFill/>
          <a:ln w="9525">
            <a:noFill/>
          </a:ln>
        </p:spPr>
        <p:txBody>
          <a:bodyPr wrap="none" anchor="t">
            <a:spAutoFit/>
          </a:bodyPr>
          <a:p>
            <a:r>
              <a:rPr lang="en-US" altLang="zh-CN" sz="5690" dirty="0">
                <a:latin typeface="Arial" panose="020B0604020202020204" pitchFamily="34" charset="0"/>
                <a:ea typeface="华文新魏" pitchFamily="2" charset="-122"/>
              </a:rPr>
              <a:t>     </a:t>
            </a:r>
            <a:endParaRPr lang="en-US" altLang="zh-CN" sz="5690" dirty="0">
              <a:solidFill>
                <a:schemeClr val="accent1"/>
              </a:solidFill>
              <a:latin typeface="Arial" panose="020B0604020202020204" pitchFamily="34" charset="0"/>
              <a:ea typeface="华文新魏" pitchFamily="2" charset="-122"/>
            </a:endParaRPr>
          </a:p>
        </p:txBody>
      </p:sp>
      <p:sp>
        <p:nvSpPr>
          <p:cNvPr id="61444" name="矩形 61443"/>
          <p:cNvSpPr/>
          <p:nvPr/>
        </p:nvSpPr>
        <p:spPr>
          <a:xfrm>
            <a:off x="460587" y="583072"/>
            <a:ext cx="11864623" cy="3241040"/>
          </a:xfrm>
          <a:prstGeom prst="rect">
            <a:avLst/>
          </a:prstGeom>
          <a:noFill/>
          <a:ln w="9525">
            <a:noFill/>
          </a:ln>
        </p:spPr>
        <p:txBody>
          <a:bodyPr anchor="ctr">
            <a:spAutoFit/>
          </a:bodyPr>
          <a:p>
            <a:pPr lvl="0" fontAlgn="base">
              <a:buClr>
                <a:srgbClr val="000000"/>
              </a:buClr>
            </a:pPr>
            <a:r>
              <a:rPr lang="en-US" altLang="zh-CN" sz="5120" strike="noStrike" noProof="1" dirty="0">
                <a:solidFill>
                  <a:srgbClr val="FFFF00"/>
                </a:solidFill>
                <a:latin typeface="Times New Roman" panose="02020603050405020304" pitchFamily="18" charset="0"/>
                <a:ea typeface="宋体" panose="02010600030101010101" pitchFamily="2" charset="-122"/>
                <a:cs typeface="+mn-ea"/>
              </a:rPr>
              <a:t>“</a:t>
            </a:r>
            <a:r>
              <a:rPr lang="zh-CN" altLang="en-US" sz="5120" strike="noStrike" noProof="1" dirty="0">
                <a:solidFill>
                  <a:srgbClr val="FFFF00"/>
                </a:solidFill>
                <a:latin typeface="Times New Roman" panose="02020603050405020304" pitchFamily="18" charset="0"/>
                <a:ea typeface="宋体" panose="02010600030101010101" pitchFamily="2" charset="-122"/>
                <a:cs typeface="+mn-ea"/>
              </a:rPr>
              <a:t>虽然是满月，天上却有一层淡淡的云，所以不能朗照；但我以为这</a:t>
            </a:r>
            <a:r>
              <a:rPr lang="zh-CN" altLang="en-US" sz="5120" b="1" i="1" u="sng" strike="noStrike" noProof="1" dirty="0">
                <a:solidFill>
                  <a:srgbClr val="FF00FF"/>
                </a:solidFill>
                <a:effectLst>
                  <a:outerShdw blurRad="38100" dist="38100" dir="2700000">
                    <a:srgbClr val="C0C0C0"/>
                  </a:outerShdw>
                </a:effectLst>
                <a:latin typeface="Times New Roman" panose="02020603050405020304" pitchFamily="18" charset="0"/>
                <a:ea typeface="宋体" panose="02010600030101010101" pitchFamily="2" charset="-122"/>
                <a:cs typeface="+mn-ea"/>
              </a:rPr>
              <a:t>恰是到了好处</a:t>
            </a:r>
            <a:r>
              <a:rPr lang="en-US" altLang="zh-CN" sz="5120" b="1" i="1" u="sng" strike="noStrike" noProof="1" dirty="0">
                <a:solidFill>
                  <a:srgbClr val="FF00FF"/>
                </a:solidFill>
                <a:effectLst>
                  <a:outerShdw blurRad="38100" dist="38100" dir="2700000">
                    <a:srgbClr val="C0C0C0"/>
                  </a:outerShdw>
                </a:effectLst>
                <a:latin typeface="Times New Roman" panose="02020603050405020304" pitchFamily="18" charset="0"/>
                <a:ea typeface="宋体" panose="02010600030101010101" pitchFamily="2" charset="-122"/>
                <a:cs typeface="+mn-ea"/>
              </a:rPr>
              <a:t>——</a:t>
            </a:r>
            <a:r>
              <a:rPr lang="zh-CN" altLang="en-US" sz="5120" b="1" i="1" u="sng" strike="noStrike" noProof="1" dirty="0">
                <a:solidFill>
                  <a:srgbClr val="FF00FF"/>
                </a:solidFill>
                <a:effectLst>
                  <a:outerShdw blurRad="38100" dist="38100" dir="2700000">
                    <a:srgbClr val="C0C0C0"/>
                  </a:outerShdw>
                </a:effectLst>
                <a:latin typeface="Times New Roman" panose="02020603050405020304" pitchFamily="18" charset="0"/>
                <a:ea typeface="宋体" panose="02010600030101010101" pitchFamily="2" charset="-122"/>
                <a:cs typeface="+mn-ea"/>
              </a:rPr>
              <a:t>酣眠</a:t>
            </a:r>
            <a:r>
              <a:rPr lang="zh-CN" altLang="en-US" sz="5120" strike="noStrike" noProof="1" dirty="0">
                <a:solidFill>
                  <a:srgbClr val="FFFF00"/>
                </a:solidFill>
                <a:latin typeface="Times New Roman" panose="02020603050405020304" pitchFamily="18" charset="0"/>
                <a:ea typeface="宋体" panose="02010600030101010101" pitchFamily="2" charset="-122"/>
                <a:cs typeface="+mn-ea"/>
              </a:rPr>
              <a:t>固不可少，</a:t>
            </a:r>
            <a:r>
              <a:rPr lang="zh-CN" altLang="en-US" sz="5120" b="1" i="1" u="sng" strike="noStrike" noProof="1" dirty="0">
                <a:solidFill>
                  <a:srgbClr val="FF00FF"/>
                </a:solidFill>
                <a:effectLst>
                  <a:outerShdw blurRad="38100" dist="38100" dir="2700000">
                    <a:srgbClr val="C0C0C0"/>
                  </a:outerShdw>
                </a:effectLst>
                <a:latin typeface="Times New Roman" panose="02020603050405020304" pitchFamily="18" charset="0"/>
                <a:ea typeface="宋体" panose="02010600030101010101" pitchFamily="2" charset="-122"/>
                <a:cs typeface="+mn-ea"/>
              </a:rPr>
              <a:t>小睡</a:t>
            </a:r>
            <a:r>
              <a:rPr lang="zh-CN" altLang="en-US" sz="5120" strike="noStrike" noProof="1" dirty="0">
                <a:solidFill>
                  <a:srgbClr val="FFFF00"/>
                </a:solidFill>
                <a:latin typeface="Times New Roman" panose="02020603050405020304" pitchFamily="18" charset="0"/>
                <a:ea typeface="宋体" panose="02010600030101010101" pitchFamily="2" charset="-122"/>
                <a:cs typeface="+mn-ea"/>
              </a:rPr>
              <a:t>也别有风味的。” </a:t>
            </a:r>
            <a:endParaRPr lang="zh-CN" altLang="en-US" sz="5120" strike="noStrike" noProof="1" dirty="0">
              <a:solidFill>
                <a:srgbClr val="FFFF00"/>
              </a:solidFill>
              <a:latin typeface="Times New Roman" panose="02020603050405020304" pitchFamily="18" charset="0"/>
              <a:ea typeface="宋体" panose="02010600030101010101" pitchFamily="2" charset="-122"/>
            </a:endParaRPr>
          </a:p>
        </p:txBody>
      </p:sp>
      <p:sp>
        <p:nvSpPr>
          <p:cNvPr id="61447" name="云形标注 61446"/>
          <p:cNvSpPr/>
          <p:nvPr/>
        </p:nvSpPr>
        <p:spPr>
          <a:xfrm>
            <a:off x="0" y="4364285"/>
            <a:ext cx="7220373" cy="1844605"/>
          </a:xfrm>
          <a:prstGeom prst="cloudCallout">
            <a:avLst>
              <a:gd name="adj1" fmla="val -3907"/>
              <a:gd name="adj2" fmla="val -120014"/>
            </a:avLst>
          </a:prstGeom>
          <a:solidFill>
            <a:srgbClr val="FFFF00"/>
          </a:solidFill>
          <a:ln w="9525" cap="flat" cmpd="sng">
            <a:solidFill>
              <a:schemeClr val="tx1"/>
            </a:solidFill>
            <a:prstDash val="solid"/>
            <a:headEnd type="none" w="med" len="med"/>
            <a:tailEnd type="none" w="med" len="med"/>
          </a:ln>
        </p:spPr>
        <p:txBody>
          <a:bodyPr/>
          <a:p>
            <a:pPr lvl="0" algn="ctr" fontAlgn="base"/>
            <a:r>
              <a:rPr lang="zh-CN" altLang="en-US" sz="8535" b="1" i="1" u="sng" strike="noStrike" noProof="1" dirty="0">
                <a:solidFill>
                  <a:srgbClr val="00FF00"/>
                </a:solidFill>
                <a:effectLst>
                  <a:outerShdw blurRad="38100" dist="38100" dir="2700000">
                    <a:srgbClr val="000000"/>
                  </a:outerShdw>
                </a:effectLst>
                <a:latin typeface="Arial" panose="020B0604020202020204" pitchFamily="34" charset="0"/>
                <a:ea typeface="新宋体" panose="02010609030101010101" charset="-122"/>
                <a:cs typeface="+mn-ea"/>
              </a:rPr>
              <a:t>比喻朗照</a:t>
            </a:r>
            <a:endParaRPr lang="zh-CN" altLang="en-US" sz="8535" b="1" i="1" u="sng" strike="noStrike" noProof="1" dirty="0">
              <a:solidFill>
                <a:srgbClr val="00FF00"/>
              </a:solidFill>
              <a:effectLst>
                <a:outerShdw blurRad="38100" dist="38100" dir="2700000">
                  <a:srgbClr val="000000"/>
                </a:outerShdw>
              </a:effectLst>
              <a:latin typeface="Arial" panose="020B0604020202020204" pitchFamily="34" charset="0"/>
              <a:ea typeface="新宋体" panose="02010609030101010101" charset="-122"/>
            </a:endParaRPr>
          </a:p>
        </p:txBody>
      </p:sp>
      <p:sp>
        <p:nvSpPr>
          <p:cNvPr id="61448" name="云形标注 61447"/>
          <p:cNvSpPr/>
          <p:nvPr/>
        </p:nvSpPr>
        <p:spPr>
          <a:xfrm>
            <a:off x="6809458" y="3851769"/>
            <a:ext cx="5989885" cy="3174436"/>
          </a:xfrm>
          <a:prstGeom prst="cloudCallout">
            <a:avLst>
              <a:gd name="adj1" fmla="val -32171"/>
              <a:gd name="adj2" fmla="val -78662"/>
            </a:avLst>
          </a:prstGeom>
          <a:solidFill>
            <a:srgbClr val="333399"/>
          </a:solidFill>
          <a:ln w="9525" cap="flat" cmpd="sng">
            <a:solidFill>
              <a:schemeClr val="tx1"/>
            </a:solidFill>
            <a:prstDash val="solid"/>
            <a:headEnd type="none" w="med" len="med"/>
            <a:tailEnd type="none" w="med" len="med"/>
          </a:ln>
        </p:spPr>
        <p:txBody>
          <a:bodyPr/>
          <a:p>
            <a:pPr lvl="0" algn="ctr" fontAlgn="base"/>
            <a:r>
              <a:rPr lang="zh-CN" altLang="en-US" sz="5690" b="1" i="1" u="sng" strike="noStrike" noProof="1" dirty="0">
                <a:solidFill>
                  <a:srgbClr val="FF3300"/>
                </a:solidFill>
                <a:effectLst>
                  <a:outerShdw blurRad="38100" dist="38100" dir="2700000">
                    <a:srgbClr val="000000"/>
                  </a:outerShdw>
                </a:effectLst>
                <a:latin typeface="Arial" panose="020B0604020202020204" pitchFamily="34" charset="0"/>
                <a:ea typeface="新宋体" panose="02010609030101010101" charset="-122"/>
                <a:cs typeface="+mn-ea"/>
              </a:rPr>
              <a:t>比喻淡淡的云遮住了满月的意境</a:t>
            </a:r>
            <a:endParaRPr lang="zh-CN" altLang="en-US" sz="5690" b="1" i="1" u="sng" strike="noStrike" noProof="1" dirty="0">
              <a:solidFill>
                <a:srgbClr val="FF3300"/>
              </a:solidFill>
              <a:effectLst>
                <a:outerShdw blurRad="38100" dist="38100" dir="2700000">
                  <a:srgbClr val="000000"/>
                </a:outerShdw>
              </a:effectLst>
              <a:latin typeface="Arial" panose="020B0604020202020204" pitchFamily="34" charset="0"/>
              <a:ea typeface="新宋体" panose="02010609030101010101" charset="-122"/>
            </a:endParaRPr>
          </a:p>
        </p:txBody>
      </p:sp>
      <p:sp>
        <p:nvSpPr>
          <p:cNvPr id="61449" name="圆角矩形标注 61448"/>
          <p:cNvSpPr/>
          <p:nvPr/>
        </p:nvSpPr>
        <p:spPr>
          <a:xfrm>
            <a:off x="1074702" y="6515947"/>
            <a:ext cx="7168445" cy="2725138"/>
          </a:xfrm>
          <a:prstGeom prst="wedgeRoundRectCallout">
            <a:avLst>
              <a:gd name="adj1" fmla="val 60773"/>
              <a:gd name="adj2" fmla="val -201199"/>
              <a:gd name="adj3" fmla="val 16667"/>
            </a:avLst>
          </a:prstGeom>
          <a:solidFill>
            <a:schemeClr val="folHlink"/>
          </a:solidFill>
          <a:ln w="9525" cap="flat" cmpd="sng">
            <a:solidFill>
              <a:schemeClr val="tx1"/>
            </a:solidFill>
            <a:prstDash val="solid"/>
            <a:miter/>
            <a:headEnd type="none" w="med" len="med"/>
            <a:tailEnd type="none" w="med" len="med"/>
          </a:ln>
        </p:spPr>
        <p:txBody>
          <a:bodyPr anchor="t"/>
          <a:p>
            <a:r>
              <a:rPr lang="zh-CN" altLang="en-US" sz="5120" b="1" i="1" u="sng" dirty="0">
                <a:solidFill>
                  <a:srgbClr val="FFFFFF"/>
                </a:solidFill>
                <a:latin typeface="Arial" panose="020B0604020202020204" pitchFamily="34" charset="0"/>
                <a:ea typeface="宋体" panose="02010600030101010101" pitchFamily="2" charset="-122"/>
              </a:rPr>
              <a:t>这种朦胧柔和的月色非常符合作者此时的心境</a:t>
            </a:r>
            <a:endParaRPr lang="zh-CN" altLang="en-US" sz="5120" b="1" i="1" u="sng" dirty="0">
              <a:solidFill>
                <a:srgbClr val="FFFFFF"/>
              </a:solidFill>
              <a:latin typeface="Arial" panose="020B0604020202020204" pitchFamily="34" charset="0"/>
              <a:ea typeface="宋体" panose="02010600030101010101"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61444"/>
                                        </p:tgtEl>
                                        <p:attrNameLst>
                                          <p:attrName>style.visibility</p:attrName>
                                        </p:attrNameLst>
                                      </p:cBhvr>
                                      <p:to>
                                        <p:strVal val="visible"/>
                                      </p:to>
                                    </p:set>
                                    <p:animEffect transition="in" filter="barn(inHorizontal)">
                                      <p:cBhvr>
                                        <p:cTn id="7" dur="500"/>
                                        <p:tgtEl>
                                          <p:spTgt spid="61444"/>
                                        </p:tgtEl>
                                      </p:cBhvr>
                                    </p:animEffect>
                                  </p:childTnLst>
                                </p:cTn>
                              </p:par>
                            </p:childTnLst>
                          </p:cTn>
                        </p:par>
                      </p:childTnLst>
                    </p:cTn>
                  </p:par>
                  <p:par>
                    <p:cTn id="8" fill="hold">
                      <p:stCondLst>
                        <p:cond delay="indefinite"/>
                      </p:stCondLst>
                      <p:childTnLst>
                        <p:par>
                          <p:cTn id="9" fill="hold">
                            <p:stCondLst>
                              <p:cond delay="0"/>
                            </p:stCondLst>
                            <p:childTnLst>
                              <p:par>
                                <p:cTn id="10" presetID="50" presetClass="entr" presetSubtype="0" decel="100000" fill="hold" grpId="0" nodeType="clickEffect">
                                  <p:stCondLst>
                                    <p:cond delay="0"/>
                                  </p:stCondLst>
                                  <p:childTnLst>
                                    <p:set>
                                      <p:cBhvr>
                                        <p:cTn id="11" dur="1" fill="hold">
                                          <p:stCondLst>
                                            <p:cond delay="0"/>
                                          </p:stCondLst>
                                        </p:cTn>
                                        <p:tgtEl>
                                          <p:spTgt spid="61447"/>
                                        </p:tgtEl>
                                        <p:attrNameLst>
                                          <p:attrName>style.visibility</p:attrName>
                                        </p:attrNameLst>
                                      </p:cBhvr>
                                      <p:to>
                                        <p:strVal val="visible"/>
                                      </p:to>
                                    </p:set>
                                    <p:anim calcmode="lin" valueType="num">
                                      <p:cBhvr>
                                        <p:cTn id="12" dur="1000" fill="hold"/>
                                        <p:tgtEl>
                                          <p:spTgt spid="61447"/>
                                        </p:tgtEl>
                                        <p:attrNameLst>
                                          <p:attrName>ppt_w</p:attrName>
                                        </p:attrNameLst>
                                      </p:cBhvr>
                                      <p:tavLst>
                                        <p:tav tm="0">
                                          <p:val>
                                            <p:strVal val="#ppt_w+.3"/>
                                          </p:val>
                                        </p:tav>
                                        <p:tav tm="100000">
                                          <p:val>
                                            <p:strVal val="#ppt_w"/>
                                          </p:val>
                                        </p:tav>
                                      </p:tavLst>
                                    </p:anim>
                                    <p:anim calcmode="lin" valueType="num">
                                      <p:cBhvr>
                                        <p:cTn id="13" dur="1000" fill="hold"/>
                                        <p:tgtEl>
                                          <p:spTgt spid="61447"/>
                                        </p:tgtEl>
                                        <p:attrNameLst>
                                          <p:attrName>ppt_h</p:attrName>
                                        </p:attrNameLst>
                                      </p:cBhvr>
                                      <p:tavLst>
                                        <p:tav tm="0">
                                          <p:val>
                                            <p:strVal val="#ppt_h"/>
                                          </p:val>
                                        </p:tav>
                                        <p:tav tm="100000">
                                          <p:val>
                                            <p:strVal val="#ppt_h"/>
                                          </p:val>
                                        </p:tav>
                                      </p:tavLst>
                                    </p:anim>
                                    <p:animEffect transition="in" filter="fade">
                                      <p:cBhvr>
                                        <p:cTn id="14" dur="1000"/>
                                        <p:tgtEl>
                                          <p:spTgt spid="61447"/>
                                        </p:tgtEl>
                                      </p:cBhvr>
                                    </p:animEffect>
                                  </p:childTnLst>
                                </p:cTn>
                              </p:par>
                            </p:childTnLst>
                          </p:cTn>
                        </p:par>
                      </p:childTnLst>
                    </p:cTn>
                  </p:par>
                  <p:par>
                    <p:cTn id="15" fill="hold">
                      <p:stCondLst>
                        <p:cond delay="indefinite"/>
                      </p:stCondLst>
                      <p:childTnLst>
                        <p:par>
                          <p:cTn id="16" fill="hold">
                            <p:stCondLst>
                              <p:cond delay="0"/>
                            </p:stCondLst>
                            <p:childTnLst>
                              <p:par>
                                <p:cTn id="17" presetID="50" presetClass="entr" presetSubtype="0" decel="100000" fill="hold" grpId="0" nodeType="clickEffect">
                                  <p:stCondLst>
                                    <p:cond delay="0"/>
                                  </p:stCondLst>
                                  <p:childTnLst>
                                    <p:set>
                                      <p:cBhvr>
                                        <p:cTn id="18" dur="1" fill="hold">
                                          <p:stCondLst>
                                            <p:cond delay="0"/>
                                          </p:stCondLst>
                                        </p:cTn>
                                        <p:tgtEl>
                                          <p:spTgt spid="61448"/>
                                        </p:tgtEl>
                                        <p:attrNameLst>
                                          <p:attrName>style.visibility</p:attrName>
                                        </p:attrNameLst>
                                      </p:cBhvr>
                                      <p:to>
                                        <p:strVal val="visible"/>
                                      </p:to>
                                    </p:set>
                                    <p:anim calcmode="lin" valueType="num">
                                      <p:cBhvr>
                                        <p:cTn id="19" dur="1000" fill="hold"/>
                                        <p:tgtEl>
                                          <p:spTgt spid="61448"/>
                                        </p:tgtEl>
                                        <p:attrNameLst>
                                          <p:attrName>ppt_w</p:attrName>
                                        </p:attrNameLst>
                                      </p:cBhvr>
                                      <p:tavLst>
                                        <p:tav tm="0">
                                          <p:val>
                                            <p:strVal val="#ppt_w+.3"/>
                                          </p:val>
                                        </p:tav>
                                        <p:tav tm="100000">
                                          <p:val>
                                            <p:strVal val="#ppt_w"/>
                                          </p:val>
                                        </p:tav>
                                      </p:tavLst>
                                    </p:anim>
                                    <p:anim calcmode="lin" valueType="num">
                                      <p:cBhvr>
                                        <p:cTn id="20" dur="1000" fill="hold"/>
                                        <p:tgtEl>
                                          <p:spTgt spid="61448"/>
                                        </p:tgtEl>
                                        <p:attrNameLst>
                                          <p:attrName>ppt_h</p:attrName>
                                        </p:attrNameLst>
                                      </p:cBhvr>
                                      <p:tavLst>
                                        <p:tav tm="0">
                                          <p:val>
                                            <p:strVal val="#ppt_h"/>
                                          </p:val>
                                        </p:tav>
                                        <p:tav tm="100000">
                                          <p:val>
                                            <p:strVal val="#ppt_h"/>
                                          </p:val>
                                        </p:tav>
                                      </p:tavLst>
                                    </p:anim>
                                    <p:animEffect transition="in" filter="fade">
                                      <p:cBhvr>
                                        <p:cTn id="21" dur="1000"/>
                                        <p:tgtEl>
                                          <p:spTgt spid="61448"/>
                                        </p:tgtEl>
                                      </p:cBhvr>
                                    </p:animEffect>
                                  </p:childTnLst>
                                </p:cTn>
                              </p:par>
                            </p:childTnLst>
                          </p:cTn>
                        </p:par>
                      </p:childTnLst>
                    </p:cTn>
                  </p:par>
                  <p:par>
                    <p:cTn id="22" fill="hold">
                      <p:stCondLst>
                        <p:cond delay="indefinite"/>
                      </p:stCondLst>
                      <p:childTnLst>
                        <p:par>
                          <p:cTn id="23" fill="hold">
                            <p:stCondLst>
                              <p:cond delay="0"/>
                            </p:stCondLst>
                            <p:childTnLst>
                              <p:par>
                                <p:cTn id="24" presetID="50" presetClass="entr" presetSubtype="0" decel="100000" fill="hold" grpId="0" nodeType="clickEffect">
                                  <p:stCondLst>
                                    <p:cond delay="0"/>
                                  </p:stCondLst>
                                  <p:childTnLst>
                                    <p:set>
                                      <p:cBhvr>
                                        <p:cTn id="25" dur="1" fill="hold">
                                          <p:stCondLst>
                                            <p:cond delay="0"/>
                                          </p:stCondLst>
                                        </p:cTn>
                                        <p:tgtEl>
                                          <p:spTgt spid="61449"/>
                                        </p:tgtEl>
                                        <p:attrNameLst>
                                          <p:attrName>style.visibility</p:attrName>
                                        </p:attrNameLst>
                                      </p:cBhvr>
                                      <p:to>
                                        <p:strVal val="visible"/>
                                      </p:to>
                                    </p:set>
                                    <p:anim calcmode="lin" valueType="num">
                                      <p:cBhvr>
                                        <p:cTn id="26" dur="1000" fill="hold"/>
                                        <p:tgtEl>
                                          <p:spTgt spid="61449"/>
                                        </p:tgtEl>
                                        <p:attrNameLst>
                                          <p:attrName>ppt_w</p:attrName>
                                        </p:attrNameLst>
                                      </p:cBhvr>
                                      <p:tavLst>
                                        <p:tav tm="0">
                                          <p:val>
                                            <p:strVal val="#ppt_w+.3"/>
                                          </p:val>
                                        </p:tav>
                                        <p:tav tm="100000">
                                          <p:val>
                                            <p:strVal val="#ppt_w"/>
                                          </p:val>
                                        </p:tav>
                                      </p:tavLst>
                                    </p:anim>
                                    <p:anim calcmode="lin" valueType="num">
                                      <p:cBhvr>
                                        <p:cTn id="27" dur="1000" fill="hold"/>
                                        <p:tgtEl>
                                          <p:spTgt spid="61449"/>
                                        </p:tgtEl>
                                        <p:attrNameLst>
                                          <p:attrName>ppt_h</p:attrName>
                                        </p:attrNameLst>
                                      </p:cBhvr>
                                      <p:tavLst>
                                        <p:tav tm="0">
                                          <p:val>
                                            <p:strVal val="#ppt_h"/>
                                          </p:val>
                                        </p:tav>
                                        <p:tav tm="100000">
                                          <p:val>
                                            <p:strVal val="#ppt_h"/>
                                          </p:val>
                                        </p:tav>
                                      </p:tavLst>
                                    </p:anim>
                                    <p:animEffect transition="in" filter="fade">
                                      <p:cBhvr>
                                        <p:cTn id="28" dur="1000"/>
                                        <p:tgtEl>
                                          <p:spTgt spid="614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4" grpId="0"/>
      <p:bldP spid="61447" grpId="0" bldLvl="0" animBg="1"/>
      <p:bldP spid="61448" grpId="0" bldLvl="0" animBg="1"/>
      <p:bldP spid="61449"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681" name="图片 60417" descr="2006102301164654063"/>
          <p:cNvPicPr>
            <a:picLocks noChangeAspect="1"/>
          </p:cNvPicPr>
          <p:nvPr/>
        </p:nvPicPr>
        <p:blipFill>
          <a:blip r:embed="rId1"/>
          <a:stretch>
            <a:fillRect/>
          </a:stretch>
        </p:blipFill>
        <p:spPr>
          <a:xfrm>
            <a:off x="0" y="0"/>
            <a:ext cx="13004800" cy="9753600"/>
          </a:xfrm>
          <a:prstGeom prst="rect">
            <a:avLst/>
          </a:prstGeom>
          <a:noFill/>
          <a:ln w="9525">
            <a:noFill/>
          </a:ln>
        </p:spPr>
      </p:pic>
      <p:sp>
        <p:nvSpPr>
          <p:cNvPr id="60419" name="矩形 60418"/>
          <p:cNvSpPr/>
          <p:nvPr/>
        </p:nvSpPr>
        <p:spPr>
          <a:xfrm>
            <a:off x="10001956" y="4371058"/>
            <a:ext cx="2219396" cy="1724942"/>
          </a:xfrm>
          <a:prstGeom prst="rect">
            <a:avLst/>
          </a:prstGeom>
        </p:spPr>
        <p:txBody>
          <a:bodyPr wrap="none" fromWordArt="1">
            <a:prstTxWarp prst="textPlain">
              <a:avLst>
                <a:gd name="adj" fmla="val 50000"/>
              </a:avLst>
            </a:prstTxWarp>
            <a:normAutofit/>
          </a:bodyPr>
          <a:p>
            <a:pPr algn="ctr"/>
            <a:r>
              <a:rPr lang="zh-CN" altLang="en-US" sz="5690">
                <a:ln w="12700" cap="flat" cmpd="sng">
                  <a:solidFill>
                    <a:srgbClr val="EAEAEA"/>
                  </a:solidFill>
                  <a:prstDash val="solid"/>
                  <a:miter/>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rPr>
              <a:t>画</a:t>
            </a:r>
            <a:endParaRPr lang="zh-CN" altLang="en-US" sz="5690">
              <a:ln w="12700" cap="flat" cmpd="sng">
                <a:solidFill>
                  <a:srgbClr val="EAEAEA"/>
                </a:solidFill>
                <a:prstDash val="solid"/>
                <a:miter/>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60420" name="矩形 60419"/>
          <p:cNvSpPr/>
          <p:nvPr/>
        </p:nvSpPr>
        <p:spPr>
          <a:xfrm>
            <a:off x="0" y="7160824"/>
            <a:ext cx="13004800" cy="2453640"/>
          </a:xfrm>
          <a:prstGeom prst="rect">
            <a:avLst/>
          </a:prstGeom>
          <a:noFill/>
          <a:ln w="9525">
            <a:noFill/>
          </a:ln>
        </p:spPr>
        <p:txBody>
          <a:bodyPr wrap="square" anchor="ctr">
            <a:spAutoFit/>
          </a:bodyPr>
          <a:p>
            <a:pPr lvl="0" fontAlgn="base">
              <a:buClr>
                <a:srgbClr val="000000"/>
              </a:buClr>
            </a:pPr>
            <a:r>
              <a:rPr sz="5120" b="1" i="1" strike="noStrike" noProof="1" dirty="0">
                <a:solidFill>
                  <a:srgbClr val="FFFFFF"/>
                </a:solidFill>
                <a:effectLst>
                  <a:outerShdw blurRad="38100" dist="38100" dir="2700000">
                    <a:srgbClr val="C0C0C0"/>
                  </a:outerShdw>
                </a:effectLst>
                <a:latin typeface="黑体" panose="02010609060101010101" pitchFamily="2" charset="-122"/>
                <a:ea typeface="黑体" panose="02010609060101010101" pitchFamily="2" charset="-122"/>
                <a:cs typeface="+mn-ea"/>
              </a:rPr>
              <a:t>有“人为”动作含于其中，仿佛有无形的手在展纸描绘“倩影”，写出了投在荷叶上的月影之真、之美。</a:t>
            </a:r>
            <a:endParaRPr sz="5120" b="1" i="1" strike="noStrike" noProof="1" dirty="0">
              <a:solidFill>
                <a:srgbClr val="FFFFFF"/>
              </a:solidFill>
              <a:effectLst>
                <a:outerShdw blurRad="38100" dist="38100" dir="2700000">
                  <a:srgbClr val="C0C0C0"/>
                </a:outerShdw>
              </a:effectLst>
              <a:latin typeface="黑体" panose="02010609060101010101" pitchFamily="2" charset="-122"/>
              <a:ea typeface="黑体" panose="02010609060101010101" pitchFamily="2" charset="-122"/>
              <a:cs typeface="+mn-ea"/>
            </a:endParaRPr>
          </a:p>
        </p:txBody>
      </p:sp>
      <p:sp>
        <p:nvSpPr>
          <p:cNvPr id="60422" name="矩形 60421"/>
          <p:cNvSpPr/>
          <p:nvPr/>
        </p:nvSpPr>
        <p:spPr>
          <a:xfrm>
            <a:off x="0" y="0"/>
            <a:ext cx="13006606" cy="3616057"/>
          </a:xfrm>
          <a:prstGeom prst="rect">
            <a:avLst/>
          </a:prstGeom>
        </p:spPr>
        <p:txBody>
          <a:bodyPr wrap="none" fromWordArt="1">
            <a:prstTxWarp prst="textDeflateBottom">
              <a:avLst>
                <a:gd name="adj" fmla="val 80940"/>
              </a:avLst>
            </a:prstTxWarp>
            <a:normAutofit/>
          </a:bodyPr>
          <a:p>
            <a:pPr algn="l" fontAlgn="base"/>
            <a:r>
              <a:rPr lang="zh-CN" altLang="en-US" sz="5120" strike="noStrike" noProof="1">
                <a:ln w="12700" cap="flat" cmpd="sng">
                  <a:solidFill>
                    <a:srgbClr val="EAEAEA"/>
                  </a:solidFill>
                  <a:prstDash val="solid"/>
                  <a:miter/>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cs typeface="+mn-ea"/>
              </a:rPr>
              <a:t>弯弯的杨柳的稀疏的倩影，</a:t>
            </a:r>
            <a:endParaRPr lang="zh-CN" altLang="en-US" sz="5120" strike="noStrike" noProof="1">
              <a:ln w="12700" cap="flat" cmpd="sng">
                <a:solidFill>
                  <a:srgbClr val="EAEAEA"/>
                </a:solidFill>
                <a:prstDash val="solid"/>
                <a:miter/>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a:p>
            <a:pPr algn="l" fontAlgn="base"/>
            <a:r>
              <a:rPr lang="zh-CN" altLang="en-US" sz="5120" strike="noStrike" noProof="1">
                <a:ln w="12700" cap="flat" cmpd="sng">
                  <a:solidFill>
                    <a:srgbClr val="EAEAEA"/>
                  </a:solidFill>
                  <a:prstDash val="solid"/>
                  <a:miter/>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cs typeface="+mn-ea"/>
              </a:rPr>
              <a:t>却又像是画在荷叶上。</a:t>
            </a:r>
            <a:endParaRPr lang="zh-CN" altLang="en-US" sz="5120" strike="noStrike" noProof="1">
              <a:ln w="12700" cap="flat" cmpd="sng">
                <a:solidFill>
                  <a:srgbClr val="EAEAEA"/>
                </a:solidFill>
                <a:prstDash val="solid"/>
                <a:miter/>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2" name="矩形 1"/>
          <p:cNvSpPr/>
          <p:nvPr/>
        </p:nvSpPr>
        <p:spPr>
          <a:xfrm>
            <a:off x="0" y="4140764"/>
            <a:ext cx="6247272" cy="1763325"/>
          </a:xfrm>
          <a:prstGeom prst="rect">
            <a:avLst/>
          </a:prstGeom>
        </p:spPr>
        <p:txBody>
          <a:bodyPr wrap="none" fromWordArt="1">
            <a:prstTxWarp prst="textDeflateBottom">
              <a:avLst>
                <a:gd name="adj" fmla="val 80940"/>
              </a:avLst>
            </a:prstTxWarp>
            <a:normAutofit/>
          </a:bodyPr>
          <a:p>
            <a:pPr algn="ctr"/>
            <a:r>
              <a:rPr lang="zh-CN" altLang="en-US" sz="5120">
                <a:ln w="12700" cap="flat" cmpd="sng">
                  <a:solidFill>
                    <a:srgbClr val="EAEAEA"/>
                  </a:solidFill>
                  <a:prstDash val="solid"/>
                  <a:miter/>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宋体" panose="02010600030101010101" pitchFamily="2" charset="-122"/>
                <a:ea typeface="宋体" panose="02010600030101010101" pitchFamily="2" charset="-122"/>
              </a:rPr>
              <a:t>富有情趣、喜爱</a:t>
            </a:r>
            <a:endParaRPr lang="zh-CN" altLang="en-US" sz="5120">
              <a:ln w="12700" cap="flat" cmpd="sng">
                <a:solidFill>
                  <a:srgbClr val="EAEAEA"/>
                </a:solidFill>
                <a:prstDash val="solid"/>
                <a:miter/>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宋体" panose="02010600030101010101" pitchFamily="2" charset="-122"/>
              <a:ea typeface="宋体" panose="02010600030101010101"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60419"/>
                                        </p:tgtEl>
                                        <p:attrNameLst>
                                          <p:attrName>style.visibility</p:attrName>
                                        </p:attrNameLst>
                                      </p:cBhvr>
                                      <p:to>
                                        <p:strVal val="visible"/>
                                      </p:to>
                                    </p:set>
                                    <p:animEffect transition="in" filter="wedge">
                                      <p:cBhvr>
                                        <p:cTn id="7" dur="2000"/>
                                        <p:tgtEl>
                                          <p:spTgt spid="604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0420"/>
                                        </p:tgtEl>
                                        <p:attrNameLst>
                                          <p:attrName>style.visibility</p:attrName>
                                        </p:attrNameLst>
                                      </p:cBhvr>
                                      <p:to>
                                        <p:strVal val="visible"/>
                                      </p:to>
                                    </p:set>
                                    <p:animEffect transition="in" filter="wipe(down)">
                                      <p:cBhvr>
                                        <p:cTn id="12" dur="500"/>
                                        <p:tgtEl>
                                          <p:spTgt spid="60420"/>
                                        </p:tgtEl>
                                      </p:cBhvr>
                                    </p:animEffect>
                                  </p:childTnLst>
                                </p:cTn>
                              </p:par>
                            </p:childTnLst>
                          </p:cTn>
                        </p:par>
                      </p:childTnLst>
                    </p:cTn>
                  </p:par>
                  <p:par>
                    <p:cTn id="13" fill="hold">
                      <p:stCondLst>
                        <p:cond delay="indefinite"/>
                      </p:stCondLst>
                      <p:childTnLst>
                        <p:par>
                          <p:cTn id="14" fill="hold">
                            <p:stCondLst>
                              <p:cond delay="0"/>
                            </p:stCondLst>
                            <p:childTnLst>
                              <p:par>
                                <p:cTn id="15" presetID="37" presetClass="entr" presetSubtype="0" fill="hold" nodeType="clickEffect">
                                  <p:stCondLst>
                                    <p:cond delay="0"/>
                                  </p:stCondLst>
                                  <p:childTnLst>
                                    <p:set>
                                      <p:cBhvr>
                                        <p:cTn id="16" dur="1" fill="hold">
                                          <p:stCondLst>
                                            <p:cond delay="0"/>
                                          </p:stCondLst>
                                        </p:cTn>
                                        <p:tgtEl>
                                          <p:spTgt spid="60422"/>
                                        </p:tgtEl>
                                        <p:attrNameLst>
                                          <p:attrName>style.visibility</p:attrName>
                                        </p:attrNameLst>
                                      </p:cBhvr>
                                      <p:to>
                                        <p:strVal val="visible"/>
                                      </p:to>
                                    </p:set>
                                    <p:animEffect transition="in" filter="fade">
                                      <p:cBhvr>
                                        <p:cTn id="17" dur="1000"/>
                                        <p:tgtEl>
                                          <p:spTgt spid="60422"/>
                                        </p:tgtEl>
                                      </p:cBhvr>
                                    </p:animEffect>
                                    <p:anim calcmode="lin" valueType="num">
                                      <p:cBhvr>
                                        <p:cTn id="18" dur="1000" fill="hold"/>
                                        <p:tgtEl>
                                          <p:spTgt spid="60422"/>
                                        </p:tgtEl>
                                        <p:attrNameLst>
                                          <p:attrName>ppt_x</p:attrName>
                                        </p:attrNameLst>
                                      </p:cBhvr>
                                      <p:tavLst>
                                        <p:tav tm="0">
                                          <p:val>
                                            <p:strVal val="#ppt_x"/>
                                          </p:val>
                                        </p:tav>
                                        <p:tav tm="100000">
                                          <p:val>
                                            <p:strVal val="#ppt_x"/>
                                          </p:val>
                                        </p:tav>
                                      </p:tavLst>
                                    </p:anim>
                                    <p:anim calcmode="lin" valueType="num">
                                      <p:cBhvr>
                                        <p:cTn id="19" dur="900" decel="100000" fill="hold"/>
                                        <p:tgtEl>
                                          <p:spTgt spid="60422"/>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60422"/>
                                        </p:tgtEl>
                                        <p:attrNameLst>
                                          <p:attrName>ppt_y</p:attrName>
                                        </p:attrNameLst>
                                      </p:cBhvr>
                                      <p:tavLst>
                                        <p:tav tm="0">
                                          <p:val>
                                            <p:strVal val="#ppt_y-.03"/>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7" presetClass="entr" presetSubtype="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1000"/>
                                        <p:tgtEl>
                                          <p:spTgt spid="2"/>
                                        </p:tgtEl>
                                      </p:cBhvr>
                                    </p:animEffect>
                                    <p:anim calcmode="lin" valueType="num">
                                      <p:cBhvr>
                                        <p:cTn id="26" dur="1000" fill="hold"/>
                                        <p:tgtEl>
                                          <p:spTgt spid="2"/>
                                        </p:tgtEl>
                                        <p:attrNameLst>
                                          <p:attrName>ppt_x</p:attrName>
                                        </p:attrNameLst>
                                      </p:cBhvr>
                                      <p:tavLst>
                                        <p:tav tm="0">
                                          <p:val>
                                            <p:strVal val="#ppt_x"/>
                                          </p:val>
                                        </p:tav>
                                        <p:tav tm="100000">
                                          <p:val>
                                            <p:strVal val="#ppt_x"/>
                                          </p:val>
                                        </p:tav>
                                      </p:tavLst>
                                    </p:anim>
                                    <p:anim calcmode="lin" valueType="num">
                                      <p:cBhvr>
                                        <p:cTn id="27" dur="900" decel="100000" fill="hold"/>
                                        <p:tgtEl>
                                          <p:spTgt spid="2"/>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0"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2705" name="图片 62467" descr="he6"/>
          <p:cNvPicPr>
            <a:picLocks noChangeAspect="1"/>
          </p:cNvPicPr>
          <p:nvPr/>
        </p:nvPicPr>
        <p:blipFill>
          <a:blip r:embed="rId1"/>
          <a:stretch>
            <a:fillRect/>
          </a:stretch>
        </p:blipFill>
        <p:spPr>
          <a:xfrm>
            <a:off x="0" y="0"/>
            <a:ext cx="13004800" cy="9753600"/>
          </a:xfrm>
          <a:prstGeom prst="rect">
            <a:avLst/>
          </a:prstGeom>
          <a:noFill/>
          <a:ln w="9525">
            <a:noFill/>
          </a:ln>
        </p:spPr>
      </p:pic>
      <p:sp>
        <p:nvSpPr>
          <p:cNvPr id="62467" name="矩形 62466"/>
          <p:cNvSpPr/>
          <p:nvPr/>
        </p:nvSpPr>
        <p:spPr>
          <a:xfrm>
            <a:off x="0" y="681637"/>
            <a:ext cx="12189743" cy="2980690"/>
          </a:xfrm>
          <a:prstGeom prst="rect">
            <a:avLst/>
          </a:prstGeom>
          <a:noFill/>
          <a:ln w="9525">
            <a:noFill/>
          </a:ln>
        </p:spPr>
        <p:txBody>
          <a:bodyPr anchor="ctr">
            <a:spAutoFit/>
          </a:bodyPr>
          <a:p>
            <a:pPr lvl="0" fontAlgn="base">
              <a:buClr>
                <a:srgbClr val="000000"/>
              </a:buClr>
            </a:pPr>
            <a:r>
              <a:rPr lang="zh-CN" altLang="en-US" sz="6260" b="1" i="1" strike="noStrike" noProof="1" dirty="0">
                <a:solidFill>
                  <a:srgbClr val="FFFFFF"/>
                </a:solidFill>
                <a:effectLst>
                  <a:outerShdw blurRad="38100" dist="38100" dir="2700000">
                    <a:srgbClr val="C0C0C0"/>
                  </a:outerShdw>
                </a:effectLst>
                <a:latin typeface="Arial" panose="020B0604020202020204" pitchFamily="34" charset="0"/>
                <a:ea typeface="黑体" panose="02010609060101010101" pitchFamily="2" charset="-122"/>
                <a:cs typeface="+mn-ea"/>
              </a:rPr>
              <a:t>塘中的月色并不均匀，但光与影有着和谐的旋律，如梵婀玲上奏着的名曲。</a:t>
            </a:r>
            <a:endParaRPr lang="zh-CN" altLang="en-US" sz="6260" b="1" i="1" strike="noStrike" noProof="1" dirty="0">
              <a:solidFill>
                <a:srgbClr val="FFFFFF"/>
              </a:solidFill>
              <a:effectLst>
                <a:outerShdw blurRad="38100" dist="38100" dir="2700000">
                  <a:srgbClr val="C0C0C0"/>
                </a:outerShdw>
              </a:effectLst>
              <a:latin typeface="Arial" panose="020B0604020202020204" pitchFamily="34" charset="0"/>
              <a:ea typeface="黑体" panose="02010609060101010101" pitchFamily="2" charset="-122"/>
            </a:endParaRPr>
          </a:p>
        </p:txBody>
      </p:sp>
      <p:sp>
        <p:nvSpPr>
          <p:cNvPr id="62469" name="矩形 62468"/>
          <p:cNvSpPr/>
          <p:nvPr/>
        </p:nvSpPr>
        <p:spPr>
          <a:xfrm>
            <a:off x="0" y="6500143"/>
            <a:ext cx="12648071" cy="3244215"/>
          </a:xfrm>
          <a:prstGeom prst="rect">
            <a:avLst/>
          </a:prstGeom>
          <a:noFill/>
          <a:ln w="9525">
            <a:noFill/>
          </a:ln>
        </p:spPr>
        <p:txBody>
          <a:bodyPr>
            <a:spAutoFit/>
          </a:bodyPr>
          <a:p>
            <a:pPr lvl="0" fontAlgn="base"/>
            <a:r>
              <a:rPr lang="zh-CN" altLang="en-US" sz="6825" b="1" i="1" strike="noStrike" noProof="1" dirty="0">
                <a:solidFill>
                  <a:srgbClr val="00FF00"/>
                </a:solidFill>
                <a:effectLst>
                  <a:outerShdw blurRad="38100" dist="38100" dir="2700000">
                    <a:srgbClr val="C0C0C0"/>
                  </a:outerShdw>
                </a:effectLst>
                <a:latin typeface="Arial" panose="020B0604020202020204" pitchFamily="34" charset="0"/>
                <a:ea typeface="宋体" panose="02010600030101010101" pitchFamily="2" charset="-122"/>
                <a:cs typeface="+mn-ea"/>
              </a:rPr>
              <a:t>光与影的黑白块儿仿佛变成了活泼跳动的音符，化静为动，写出了光与影 的和谐动人</a:t>
            </a:r>
            <a:endParaRPr lang="zh-CN" altLang="en-US" sz="6825" b="1" i="1" strike="noStrike" noProof="1" dirty="0">
              <a:solidFill>
                <a:srgbClr val="00FF00"/>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62470" name="矩形 62469"/>
          <p:cNvSpPr/>
          <p:nvPr/>
        </p:nvSpPr>
        <p:spPr>
          <a:xfrm>
            <a:off x="5888284" y="3750170"/>
            <a:ext cx="6655929" cy="2560320"/>
          </a:xfrm>
          <a:prstGeom prst="rect">
            <a:avLst/>
          </a:prstGeom>
        </p:spPr>
        <p:txBody>
          <a:bodyPr wrap="none" fromWordArt="1">
            <a:prstTxWarp prst="textInflateTop">
              <a:avLst>
                <a:gd name="adj" fmla="val 31917"/>
              </a:avLst>
            </a:prstTxWarp>
            <a:normAutofit/>
          </a:bodyPr>
          <a:p>
            <a:pPr algn="ctr"/>
            <a:r>
              <a:rPr lang="zh-CN" altLang="en-US" sz="5120">
                <a:ln w="12700" cap="flat" cmpd="sng">
                  <a:solidFill>
                    <a:srgbClr val="EAEAEA"/>
                  </a:solidFill>
                  <a:prstDash val="solid"/>
                  <a:miter/>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rPr>
              <a:t>和谐动人</a:t>
            </a:r>
            <a:endParaRPr lang="zh-CN" altLang="en-US" sz="5120">
              <a:ln w="12700" cap="flat" cmpd="sng">
                <a:solidFill>
                  <a:srgbClr val="EAEAEA"/>
                </a:solidFill>
                <a:prstDash val="solid"/>
                <a:miter/>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mc:AlternateContent xmlns:mc="http://schemas.openxmlformats.org/markup-compatibility/2006" xmlns:p14="http://schemas.microsoft.com/office/powerpoint/2010/main">
        <mc:Choice Requires="p14">
          <p:contentPart r:id="rId2" p14:bwMode="auto">
            <p14:nvContentPartPr>
              <p14:cNvPr id="62471" name="墨迹 62470"/>
              <p14:cNvContentPartPr/>
              <p14:nvPr/>
            </p14:nvContentPartPr>
            <p14:xfrm>
              <a:off x="6274365" y="7595164"/>
              <a:ext cx="3517618" cy="1485618"/>
            </p14:xfrm>
          </p:contentPart>
        </mc:Choice>
        <mc:Fallback xmlns="">
          <p:pic>
            <p:nvPicPr>
              <p:cNvPr id="62471" name="墨迹 62470"/>
            </p:nvPicPr>
            <p:blipFill>
              <a:blip r:embed="rId3"/>
            </p:blipFill>
            <p:spPr>
              <a:xfrm>
                <a:off x="6274365" y="7595164"/>
                <a:ext cx="3517618" cy="1485618"/>
              </a:xfrm>
              <a:prstGeom prst="rect"/>
            </p:spPr>
          </p:pic>
        </mc:Fallback>
      </mc:AlternateContent>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2467"/>
                                        </p:tgtEl>
                                        <p:attrNameLst>
                                          <p:attrName>style.visibility</p:attrName>
                                        </p:attrNameLst>
                                      </p:cBhvr>
                                      <p:to>
                                        <p:strVal val="visible"/>
                                      </p:to>
                                    </p:set>
                                    <p:animEffect transition="in" filter="strips(downLeft)">
                                      <p:cBhvr>
                                        <p:cTn id="7" dur="500"/>
                                        <p:tgtEl>
                                          <p:spTgt spid="62467"/>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62469"/>
                                        </p:tgtEl>
                                        <p:attrNameLst>
                                          <p:attrName>style.visibility</p:attrName>
                                        </p:attrNameLst>
                                      </p:cBhvr>
                                      <p:to>
                                        <p:strVal val="visible"/>
                                      </p:to>
                                    </p:set>
                                    <p:anim calcmode="discrete" valueType="clr">
                                      <p:cBhvr override="childStyle">
                                        <p:cTn id="12" dur="500"/>
                                        <p:tgtEl>
                                          <p:spTgt spid="62469"/>
                                        </p:tgtEl>
                                        <p:attrNameLst>
                                          <p:attrName>style.color</p:attrName>
                                        </p:attrNameLst>
                                      </p:cBhvr>
                                      <p:tavLst>
                                        <p:tav tm="0">
                                          <p:val>
                                            <p:clrVal>
                                              <a:schemeClr val="accent2"/>
                                            </p:clrVal>
                                          </p:val>
                                        </p:tav>
                                        <p:tav tm="50000">
                                          <p:val>
                                            <p:clrVal>
                                              <a:schemeClr val="hlink"/>
                                            </p:clrVal>
                                          </p:val>
                                        </p:tav>
                                      </p:tavLst>
                                    </p:anim>
                                    <p:anim calcmode="discrete" valueType="clr">
                                      <p:cBhvr>
                                        <p:cTn id="13" dur="500"/>
                                        <p:tgtEl>
                                          <p:spTgt spid="62469"/>
                                        </p:tgtEl>
                                        <p:attrNameLst>
                                          <p:attrName>fillcolor</p:attrName>
                                        </p:attrNameLst>
                                      </p:cBhvr>
                                      <p:tavLst>
                                        <p:tav tm="0">
                                          <p:val>
                                            <p:clrVal>
                                              <a:schemeClr val="accent2"/>
                                            </p:clrVal>
                                          </p:val>
                                        </p:tav>
                                        <p:tav tm="50000">
                                          <p:val>
                                            <p:clrVal>
                                              <a:schemeClr val="hlink"/>
                                            </p:clrVal>
                                          </p:val>
                                        </p:tav>
                                      </p:tavLst>
                                    </p:anim>
                                    <p:set>
                                      <p:cBhvr>
                                        <p:cTn id="14" dur="500"/>
                                        <p:tgtEl>
                                          <p:spTgt spid="62469"/>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37" presetClass="entr" presetSubtype="0" fill="hold" nodeType="clickEffect">
                                  <p:stCondLst>
                                    <p:cond delay="0"/>
                                  </p:stCondLst>
                                  <p:childTnLst>
                                    <p:set>
                                      <p:cBhvr>
                                        <p:cTn id="18" dur="1" fill="hold">
                                          <p:stCondLst>
                                            <p:cond delay="0"/>
                                          </p:stCondLst>
                                        </p:cTn>
                                        <p:tgtEl>
                                          <p:spTgt spid="62470"/>
                                        </p:tgtEl>
                                        <p:attrNameLst>
                                          <p:attrName>style.visibility</p:attrName>
                                        </p:attrNameLst>
                                      </p:cBhvr>
                                      <p:to>
                                        <p:strVal val="visible"/>
                                      </p:to>
                                    </p:set>
                                    <p:animEffect transition="in" filter="fade">
                                      <p:cBhvr>
                                        <p:cTn id="19" dur="1000"/>
                                        <p:tgtEl>
                                          <p:spTgt spid="62470"/>
                                        </p:tgtEl>
                                      </p:cBhvr>
                                    </p:animEffect>
                                    <p:anim calcmode="lin" valueType="num">
                                      <p:cBhvr>
                                        <p:cTn id="20" dur="1000" fill="hold"/>
                                        <p:tgtEl>
                                          <p:spTgt spid="62470"/>
                                        </p:tgtEl>
                                        <p:attrNameLst>
                                          <p:attrName>ppt_x</p:attrName>
                                        </p:attrNameLst>
                                      </p:cBhvr>
                                      <p:tavLst>
                                        <p:tav tm="0">
                                          <p:val>
                                            <p:strVal val="#ppt_x"/>
                                          </p:val>
                                        </p:tav>
                                        <p:tav tm="100000">
                                          <p:val>
                                            <p:strVal val="#ppt_x"/>
                                          </p:val>
                                        </p:tav>
                                      </p:tavLst>
                                    </p:anim>
                                    <p:anim calcmode="lin" valueType="num">
                                      <p:cBhvr>
                                        <p:cTn id="21" dur="900" decel="100000" fill="hold"/>
                                        <p:tgtEl>
                                          <p:spTgt spid="62470"/>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6247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7" grpId="0"/>
      <p:bldP spid="62469"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8356" name="左大括号 228355"/>
          <p:cNvSpPr/>
          <p:nvPr/>
        </p:nvSpPr>
        <p:spPr>
          <a:xfrm>
            <a:off x="1192107" y="1408853"/>
            <a:ext cx="325120" cy="6610773"/>
          </a:xfrm>
          <a:prstGeom prst="leftBrace">
            <a:avLst>
              <a:gd name="adj1" fmla="val 168973"/>
              <a:gd name="adj2" fmla="val 50000"/>
            </a:avLst>
          </a:prstGeom>
          <a:noFill/>
          <a:ln w="9525" cap="flat" cmpd="sng">
            <a:solidFill>
              <a:srgbClr val="000000"/>
            </a:solidFill>
            <a:prstDash val="solid"/>
            <a:miter/>
            <a:headEnd type="none" w="med" len="med"/>
            <a:tailEnd type="none" w="med" len="med"/>
          </a:ln>
        </p:spPr>
        <p:txBody>
          <a:bodyPr wrap="none" anchor="ctr"/>
          <a:p>
            <a:pPr algn="ctr"/>
            <a:endParaRPr lang="zh-CN" altLang="en-US" sz="2845" b="1" dirty="0">
              <a:latin typeface="Times New Roman" panose="02020603050405020304" pitchFamily="18" charset="0"/>
              <a:ea typeface="宋体" panose="02010600030101010101" pitchFamily="2" charset="-122"/>
            </a:endParaRPr>
          </a:p>
        </p:txBody>
      </p:sp>
      <p:sp>
        <p:nvSpPr>
          <p:cNvPr id="228357" name="文本框 228356"/>
          <p:cNvSpPr txBox="1"/>
          <p:nvPr/>
        </p:nvSpPr>
        <p:spPr>
          <a:xfrm>
            <a:off x="1408853" y="1408853"/>
            <a:ext cx="3142827" cy="6212840"/>
          </a:xfrm>
          <a:prstGeom prst="rect">
            <a:avLst/>
          </a:prstGeom>
          <a:noFill/>
          <a:ln w="9525">
            <a:noFill/>
          </a:ln>
        </p:spPr>
        <p:txBody>
          <a:bodyPr anchor="t">
            <a:spAutoFit/>
          </a:bodyPr>
          <a:p>
            <a:pPr>
              <a:spcBef>
                <a:spcPct val="50000"/>
              </a:spcBef>
            </a:pPr>
            <a:r>
              <a:rPr lang="zh-CN" altLang="en-US" sz="3980" b="1" dirty="0">
                <a:latin typeface="Times New Roman" panose="02020603050405020304" pitchFamily="18" charset="0"/>
                <a:ea typeface="宋体" panose="02010600030101010101" pitchFamily="2" charset="-122"/>
              </a:rPr>
              <a:t>（         ）</a:t>
            </a:r>
            <a:endParaRPr lang="zh-CN" altLang="en-US" sz="3980" b="1" dirty="0">
              <a:latin typeface="Times New Roman" panose="02020603050405020304" pitchFamily="18" charset="0"/>
              <a:ea typeface="宋体" panose="02010600030101010101" pitchFamily="2" charset="-122"/>
            </a:endParaRPr>
          </a:p>
          <a:p>
            <a:pPr>
              <a:spcBef>
                <a:spcPct val="50000"/>
              </a:spcBef>
            </a:pPr>
            <a:endParaRPr lang="zh-CN" altLang="en-US" sz="3980" b="1" dirty="0">
              <a:latin typeface="Times New Roman" panose="02020603050405020304" pitchFamily="18" charset="0"/>
              <a:ea typeface="宋体" panose="02010600030101010101" pitchFamily="2" charset="-122"/>
            </a:endParaRPr>
          </a:p>
          <a:p>
            <a:pPr>
              <a:spcBef>
                <a:spcPct val="50000"/>
              </a:spcBef>
            </a:pPr>
            <a:endParaRPr lang="zh-CN" altLang="en-US" sz="3980" b="1" dirty="0">
              <a:latin typeface="Times New Roman" panose="02020603050405020304" pitchFamily="18" charset="0"/>
              <a:ea typeface="宋体" panose="02010600030101010101" pitchFamily="2" charset="-122"/>
            </a:endParaRPr>
          </a:p>
          <a:p>
            <a:pPr>
              <a:spcBef>
                <a:spcPct val="50000"/>
              </a:spcBef>
            </a:pPr>
            <a:endParaRPr lang="zh-CN" altLang="en-US" sz="3980" b="1" dirty="0">
              <a:latin typeface="Times New Roman" panose="02020603050405020304" pitchFamily="18" charset="0"/>
              <a:ea typeface="宋体" panose="02010600030101010101" pitchFamily="2" charset="-122"/>
            </a:endParaRPr>
          </a:p>
          <a:p>
            <a:pPr>
              <a:spcBef>
                <a:spcPct val="50000"/>
              </a:spcBef>
            </a:pPr>
            <a:endParaRPr lang="zh-CN" altLang="en-US" sz="3980" b="1" dirty="0">
              <a:latin typeface="Times New Roman" panose="02020603050405020304" pitchFamily="18" charset="0"/>
              <a:ea typeface="宋体" panose="02010600030101010101" pitchFamily="2" charset="-122"/>
            </a:endParaRPr>
          </a:p>
          <a:p>
            <a:pPr>
              <a:spcBef>
                <a:spcPct val="50000"/>
              </a:spcBef>
            </a:pPr>
            <a:endParaRPr lang="zh-CN" altLang="en-US" sz="3980" b="1" dirty="0">
              <a:latin typeface="Times New Roman" panose="02020603050405020304" pitchFamily="18" charset="0"/>
              <a:ea typeface="宋体" panose="02010600030101010101" pitchFamily="2" charset="-122"/>
            </a:endParaRPr>
          </a:p>
          <a:p>
            <a:pPr>
              <a:spcBef>
                <a:spcPct val="50000"/>
              </a:spcBef>
            </a:pPr>
            <a:r>
              <a:rPr lang="zh-CN" altLang="en-US" sz="3980" b="1" dirty="0">
                <a:latin typeface="Times New Roman" panose="02020603050405020304" pitchFamily="18" charset="0"/>
                <a:ea typeface="宋体" panose="02010600030101010101" pitchFamily="2" charset="-122"/>
              </a:rPr>
              <a:t>（         ）</a:t>
            </a:r>
            <a:endParaRPr lang="zh-CN" altLang="en-US" sz="3980" b="1">
              <a:latin typeface="Times New Roman" panose="02020603050405020304" pitchFamily="18" charset="0"/>
              <a:ea typeface="宋体" panose="02010600030101010101" pitchFamily="2" charset="-122"/>
            </a:endParaRPr>
          </a:p>
        </p:txBody>
      </p:sp>
      <p:sp>
        <p:nvSpPr>
          <p:cNvPr id="228358" name="文本框 228357"/>
          <p:cNvSpPr txBox="1"/>
          <p:nvPr/>
        </p:nvSpPr>
        <p:spPr>
          <a:xfrm>
            <a:off x="1995876" y="1395307"/>
            <a:ext cx="1625600" cy="6212840"/>
          </a:xfrm>
          <a:prstGeom prst="rect">
            <a:avLst/>
          </a:prstGeom>
          <a:noFill/>
          <a:ln w="9525">
            <a:noFill/>
          </a:ln>
        </p:spPr>
        <p:txBody>
          <a:bodyPr anchor="t">
            <a:spAutoFit/>
          </a:bodyPr>
          <a:p>
            <a:pPr>
              <a:spcBef>
                <a:spcPct val="50000"/>
              </a:spcBef>
            </a:pPr>
            <a:r>
              <a:rPr lang="zh-CN" altLang="en-US" sz="3980" b="1" dirty="0">
                <a:solidFill>
                  <a:srgbClr val="003300"/>
                </a:solidFill>
                <a:latin typeface="Times New Roman" panose="02020603050405020304" pitchFamily="18" charset="0"/>
                <a:ea typeface="宋体" panose="02010600030101010101" pitchFamily="2" charset="-122"/>
              </a:rPr>
              <a:t>月光</a:t>
            </a:r>
            <a:endParaRPr lang="zh-CN" altLang="en-US" sz="3980" b="1" dirty="0">
              <a:solidFill>
                <a:srgbClr val="003300"/>
              </a:solidFill>
              <a:latin typeface="Times New Roman" panose="02020603050405020304" pitchFamily="18" charset="0"/>
              <a:ea typeface="宋体" panose="02010600030101010101" pitchFamily="2" charset="-122"/>
            </a:endParaRPr>
          </a:p>
          <a:p>
            <a:pPr>
              <a:spcBef>
                <a:spcPct val="50000"/>
              </a:spcBef>
            </a:pPr>
            <a:endParaRPr lang="zh-CN" altLang="en-US" sz="3980" b="1" dirty="0">
              <a:solidFill>
                <a:srgbClr val="003300"/>
              </a:solidFill>
              <a:latin typeface="Times New Roman" panose="02020603050405020304" pitchFamily="18" charset="0"/>
              <a:ea typeface="宋体" panose="02010600030101010101" pitchFamily="2" charset="-122"/>
            </a:endParaRPr>
          </a:p>
          <a:p>
            <a:pPr>
              <a:spcBef>
                <a:spcPct val="50000"/>
              </a:spcBef>
            </a:pPr>
            <a:endParaRPr lang="zh-CN" altLang="en-US" sz="3980" b="1" dirty="0">
              <a:solidFill>
                <a:srgbClr val="003300"/>
              </a:solidFill>
              <a:latin typeface="Times New Roman" panose="02020603050405020304" pitchFamily="18" charset="0"/>
              <a:ea typeface="宋体" panose="02010600030101010101" pitchFamily="2" charset="-122"/>
            </a:endParaRPr>
          </a:p>
          <a:p>
            <a:pPr>
              <a:spcBef>
                <a:spcPct val="50000"/>
              </a:spcBef>
            </a:pPr>
            <a:endParaRPr lang="zh-CN" altLang="en-US" sz="3980" b="1" dirty="0">
              <a:solidFill>
                <a:srgbClr val="003300"/>
              </a:solidFill>
              <a:latin typeface="Times New Roman" panose="02020603050405020304" pitchFamily="18" charset="0"/>
              <a:ea typeface="宋体" panose="02010600030101010101" pitchFamily="2" charset="-122"/>
            </a:endParaRPr>
          </a:p>
          <a:p>
            <a:pPr>
              <a:spcBef>
                <a:spcPct val="50000"/>
              </a:spcBef>
            </a:pPr>
            <a:endParaRPr lang="zh-CN" altLang="en-US" sz="3980" b="1" dirty="0">
              <a:solidFill>
                <a:srgbClr val="003300"/>
              </a:solidFill>
              <a:latin typeface="Times New Roman" panose="02020603050405020304" pitchFamily="18" charset="0"/>
              <a:ea typeface="宋体" panose="02010600030101010101" pitchFamily="2" charset="-122"/>
            </a:endParaRPr>
          </a:p>
          <a:p>
            <a:pPr>
              <a:spcBef>
                <a:spcPct val="50000"/>
              </a:spcBef>
            </a:pPr>
            <a:endParaRPr lang="zh-CN" altLang="en-US" sz="3980" b="1" dirty="0">
              <a:solidFill>
                <a:srgbClr val="003300"/>
              </a:solidFill>
              <a:latin typeface="Times New Roman" panose="02020603050405020304" pitchFamily="18" charset="0"/>
              <a:ea typeface="宋体" panose="02010600030101010101" pitchFamily="2" charset="-122"/>
            </a:endParaRPr>
          </a:p>
          <a:p>
            <a:pPr>
              <a:spcBef>
                <a:spcPct val="50000"/>
              </a:spcBef>
            </a:pPr>
            <a:r>
              <a:rPr lang="zh-CN" altLang="en-US" sz="3980" b="1" dirty="0">
                <a:solidFill>
                  <a:srgbClr val="003300"/>
                </a:solidFill>
                <a:latin typeface="Times New Roman" panose="02020603050405020304" pitchFamily="18" charset="0"/>
                <a:ea typeface="宋体" panose="02010600030101010101" pitchFamily="2" charset="-122"/>
              </a:rPr>
              <a:t>月影</a:t>
            </a:r>
            <a:endParaRPr lang="zh-CN" altLang="en-US" sz="3980" b="1">
              <a:solidFill>
                <a:srgbClr val="003300"/>
              </a:solidFill>
              <a:latin typeface="Times New Roman" panose="02020603050405020304" pitchFamily="18" charset="0"/>
              <a:ea typeface="宋体" panose="02010600030101010101" pitchFamily="2" charset="-122"/>
            </a:endParaRPr>
          </a:p>
        </p:txBody>
      </p:sp>
      <p:sp>
        <p:nvSpPr>
          <p:cNvPr id="228359" name="左大括号 228358"/>
          <p:cNvSpPr/>
          <p:nvPr/>
        </p:nvSpPr>
        <p:spPr>
          <a:xfrm>
            <a:off x="3576320" y="650240"/>
            <a:ext cx="433493" cy="3034453"/>
          </a:xfrm>
          <a:prstGeom prst="leftBrace">
            <a:avLst>
              <a:gd name="adj1" fmla="val 58171"/>
              <a:gd name="adj2" fmla="val 50000"/>
            </a:avLst>
          </a:prstGeom>
          <a:noFill/>
          <a:ln w="9525" cap="flat" cmpd="sng">
            <a:solidFill>
              <a:srgbClr val="000000"/>
            </a:solidFill>
            <a:prstDash val="solid"/>
            <a:miter/>
            <a:headEnd type="none" w="med" len="med"/>
            <a:tailEnd type="none" w="med" len="med"/>
          </a:ln>
        </p:spPr>
        <p:txBody>
          <a:bodyPr wrap="none" anchor="ctr"/>
          <a:p>
            <a:pPr algn="ctr"/>
            <a:endParaRPr lang="zh-CN" altLang="en-US" sz="2845" b="1" dirty="0">
              <a:latin typeface="Times New Roman" panose="02020603050405020304" pitchFamily="18" charset="0"/>
              <a:ea typeface="宋体" panose="02010600030101010101" pitchFamily="2" charset="-122"/>
            </a:endParaRPr>
          </a:p>
        </p:txBody>
      </p:sp>
      <p:sp>
        <p:nvSpPr>
          <p:cNvPr id="228360" name="文本框 228359"/>
          <p:cNvSpPr txBox="1"/>
          <p:nvPr/>
        </p:nvSpPr>
        <p:spPr>
          <a:xfrm>
            <a:off x="4226560" y="325120"/>
            <a:ext cx="4226560" cy="1315720"/>
          </a:xfrm>
          <a:prstGeom prst="rect">
            <a:avLst/>
          </a:prstGeom>
          <a:noFill/>
          <a:ln w="9525">
            <a:noFill/>
          </a:ln>
        </p:spPr>
        <p:txBody>
          <a:bodyPr anchor="t">
            <a:spAutoFit/>
          </a:bodyPr>
          <a:p>
            <a:pPr>
              <a:spcBef>
                <a:spcPct val="50000"/>
              </a:spcBef>
            </a:pPr>
            <a:r>
              <a:rPr lang="zh-CN" altLang="en-US" sz="3980" b="1" dirty="0">
                <a:solidFill>
                  <a:srgbClr val="FF3300"/>
                </a:solidFill>
                <a:latin typeface="Times New Roman" panose="02020603050405020304" pitchFamily="18" charset="0"/>
                <a:ea typeface="宋体" panose="02010600030101010101" pitchFamily="2" charset="-122"/>
              </a:rPr>
              <a:t>如流水 静静地泻薄薄的青雾浮起</a:t>
            </a:r>
            <a:endParaRPr lang="zh-CN" altLang="en-US" sz="3980" b="1">
              <a:solidFill>
                <a:srgbClr val="FF3300"/>
              </a:solidFill>
              <a:latin typeface="Times New Roman" panose="02020603050405020304" pitchFamily="18" charset="0"/>
              <a:ea typeface="宋体" panose="02010600030101010101" pitchFamily="2" charset="-122"/>
            </a:endParaRPr>
          </a:p>
        </p:txBody>
      </p:sp>
      <p:sp>
        <p:nvSpPr>
          <p:cNvPr id="228361" name="文本框 228360"/>
          <p:cNvSpPr txBox="1"/>
          <p:nvPr/>
        </p:nvSpPr>
        <p:spPr>
          <a:xfrm>
            <a:off x="4226560" y="1733973"/>
            <a:ext cx="4334933" cy="2233930"/>
          </a:xfrm>
          <a:prstGeom prst="rect">
            <a:avLst/>
          </a:prstGeom>
          <a:noFill/>
          <a:ln w="9525">
            <a:noFill/>
          </a:ln>
        </p:spPr>
        <p:txBody>
          <a:bodyPr anchor="t">
            <a:spAutoFit/>
          </a:bodyPr>
          <a:p>
            <a:pPr>
              <a:spcBef>
                <a:spcPct val="50000"/>
              </a:spcBef>
            </a:pPr>
            <a:r>
              <a:rPr lang="zh-CN" altLang="en-US" sz="3980" b="1" dirty="0">
                <a:solidFill>
                  <a:srgbClr val="FF3300"/>
                </a:solidFill>
                <a:latin typeface="Times New Roman" panose="02020603050405020304" pitchFamily="18" charset="0"/>
                <a:ea typeface="宋体" panose="02010600030101010101" pitchFamily="2" charset="-122"/>
              </a:rPr>
              <a:t>叶子和花仿佛在牛乳中洗过一样</a:t>
            </a:r>
            <a:endParaRPr lang="zh-CN" altLang="en-US" sz="3980" b="1" dirty="0">
              <a:solidFill>
                <a:srgbClr val="FF3300"/>
              </a:solidFill>
              <a:latin typeface="Times New Roman" panose="02020603050405020304" pitchFamily="18" charset="0"/>
              <a:ea typeface="宋体" panose="02010600030101010101" pitchFamily="2" charset="-122"/>
            </a:endParaRPr>
          </a:p>
          <a:p>
            <a:pPr>
              <a:spcBef>
                <a:spcPct val="50000"/>
              </a:spcBef>
            </a:pPr>
            <a:r>
              <a:rPr lang="zh-CN" altLang="en-US" sz="3980" b="1" dirty="0">
                <a:solidFill>
                  <a:srgbClr val="FF3300"/>
                </a:solidFill>
                <a:latin typeface="Times New Roman" panose="02020603050405020304" pitchFamily="18" charset="0"/>
                <a:ea typeface="宋体" panose="02010600030101010101" pitchFamily="2" charset="-122"/>
              </a:rPr>
              <a:t>又像笼着轻纱的梦</a:t>
            </a:r>
            <a:endParaRPr lang="zh-CN" altLang="en-US" sz="3980" b="1">
              <a:solidFill>
                <a:srgbClr val="FF3300"/>
              </a:solidFill>
              <a:latin typeface="Times New Roman" panose="02020603050405020304" pitchFamily="18" charset="0"/>
              <a:ea typeface="宋体" panose="02010600030101010101" pitchFamily="2" charset="-122"/>
            </a:endParaRPr>
          </a:p>
        </p:txBody>
      </p:sp>
      <p:sp>
        <p:nvSpPr>
          <p:cNvPr id="228362" name="左大括号 228361"/>
          <p:cNvSpPr/>
          <p:nvPr/>
        </p:nvSpPr>
        <p:spPr>
          <a:xfrm>
            <a:off x="3684693" y="6285653"/>
            <a:ext cx="325120" cy="2275840"/>
          </a:xfrm>
          <a:prstGeom prst="leftBrace">
            <a:avLst>
              <a:gd name="adj1" fmla="val 58171"/>
              <a:gd name="adj2" fmla="val 50000"/>
            </a:avLst>
          </a:prstGeom>
          <a:noFill/>
          <a:ln w="9525" cap="flat" cmpd="sng">
            <a:solidFill>
              <a:srgbClr val="000000"/>
            </a:solidFill>
            <a:prstDash val="solid"/>
            <a:miter/>
            <a:headEnd type="none" w="med" len="med"/>
            <a:tailEnd type="none" w="med" len="med"/>
          </a:ln>
        </p:spPr>
        <p:txBody>
          <a:bodyPr wrap="none" anchor="ctr"/>
          <a:p>
            <a:pPr algn="ctr"/>
            <a:endParaRPr lang="zh-CN" altLang="en-US" sz="2845" b="1" dirty="0">
              <a:latin typeface="Times New Roman" panose="02020603050405020304" pitchFamily="18" charset="0"/>
              <a:ea typeface="宋体" panose="02010600030101010101" pitchFamily="2" charset="-122"/>
            </a:endParaRPr>
          </a:p>
        </p:txBody>
      </p:sp>
      <p:sp>
        <p:nvSpPr>
          <p:cNvPr id="228363" name="文本框 228362"/>
          <p:cNvSpPr txBox="1"/>
          <p:nvPr/>
        </p:nvSpPr>
        <p:spPr>
          <a:xfrm>
            <a:off x="4660053" y="6068907"/>
            <a:ext cx="3251200" cy="1315720"/>
          </a:xfrm>
          <a:prstGeom prst="rect">
            <a:avLst/>
          </a:prstGeom>
          <a:noFill/>
          <a:ln w="9525">
            <a:noFill/>
          </a:ln>
        </p:spPr>
        <p:txBody>
          <a:bodyPr anchor="t">
            <a:spAutoFit/>
          </a:bodyPr>
          <a:p>
            <a:pPr>
              <a:spcBef>
                <a:spcPct val="50000"/>
              </a:spcBef>
            </a:pPr>
            <a:r>
              <a:rPr lang="zh-CN" altLang="en-US" sz="3980" b="1" dirty="0">
                <a:latin typeface="Times New Roman" panose="02020603050405020304" pitchFamily="18" charset="0"/>
                <a:ea typeface="宋体" panose="02010600030101010101" pitchFamily="2" charset="-122"/>
              </a:rPr>
              <a:t>灌木的黑影  杨柳的倩影</a:t>
            </a:r>
            <a:endParaRPr lang="zh-CN" altLang="en-US" sz="3980" b="1">
              <a:latin typeface="Times New Roman" panose="02020603050405020304" pitchFamily="18" charset="0"/>
              <a:ea typeface="宋体" panose="02010600030101010101" pitchFamily="2" charset="-122"/>
            </a:endParaRPr>
          </a:p>
        </p:txBody>
      </p:sp>
      <p:sp>
        <p:nvSpPr>
          <p:cNvPr id="228364" name="文本框 228363"/>
          <p:cNvSpPr txBox="1"/>
          <p:nvPr/>
        </p:nvSpPr>
        <p:spPr>
          <a:xfrm>
            <a:off x="4660053" y="7586133"/>
            <a:ext cx="3359573" cy="1315720"/>
          </a:xfrm>
          <a:prstGeom prst="rect">
            <a:avLst/>
          </a:prstGeom>
          <a:noFill/>
          <a:ln w="9525">
            <a:noFill/>
          </a:ln>
        </p:spPr>
        <p:txBody>
          <a:bodyPr anchor="t">
            <a:spAutoFit/>
          </a:bodyPr>
          <a:p>
            <a:pPr>
              <a:spcBef>
                <a:spcPct val="50000"/>
              </a:spcBef>
            </a:pPr>
            <a:r>
              <a:rPr lang="zh-CN" altLang="en-US" sz="3980" b="1" dirty="0">
                <a:latin typeface="Times New Roman" panose="02020603050405020304" pitchFamily="18" charset="0"/>
                <a:ea typeface="宋体" panose="02010600030101010101" pitchFamily="2" charset="-122"/>
              </a:rPr>
              <a:t>光和影的和谐像名曲</a:t>
            </a:r>
            <a:endParaRPr lang="zh-CN" altLang="en-US" sz="3980" b="1">
              <a:latin typeface="Times New Roman" panose="02020603050405020304" pitchFamily="18" charset="0"/>
              <a:ea typeface="宋体" panose="02010600030101010101" pitchFamily="2" charset="-122"/>
            </a:endParaRPr>
          </a:p>
        </p:txBody>
      </p:sp>
      <p:sp>
        <p:nvSpPr>
          <p:cNvPr id="228365" name="文本框 228364"/>
          <p:cNvSpPr txBox="1"/>
          <p:nvPr/>
        </p:nvSpPr>
        <p:spPr>
          <a:xfrm>
            <a:off x="2817707" y="4660053"/>
            <a:ext cx="7044267" cy="703580"/>
          </a:xfrm>
          <a:prstGeom prst="rect">
            <a:avLst/>
          </a:prstGeom>
          <a:noFill/>
          <a:ln w="9525">
            <a:noFill/>
          </a:ln>
        </p:spPr>
        <p:txBody>
          <a:bodyPr anchor="t">
            <a:spAutoFit/>
          </a:bodyPr>
          <a:p>
            <a:pPr>
              <a:spcBef>
                <a:spcPct val="50000"/>
              </a:spcBef>
            </a:pPr>
            <a:r>
              <a:rPr lang="zh-CN" altLang="en-US" sz="3980" b="1" dirty="0">
                <a:solidFill>
                  <a:srgbClr val="FF0000"/>
                </a:solidFill>
                <a:latin typeface="Times New Roman" panose="02020603050405020304" pitchFamily="18" charset="0"/>
                <a:ea typeface="宋体" panose="02010600030101010101" pitchFamily="2" charset="-122"/>
              </a:rPr>
              <a:t>虽是满月，却有一层淡淡的云</a:t>
            </a:r>
            <a:endParaRPr lang="zh-CN" altLang="en-US" sz="3980" b="1">
              <a:solidFill>
                <a:srgbClr val="FF0000"/>
              </a:solidFill>
              <a:latin typeface="Times New Roman" panose="02020603050405020304" pitchFamily="18" charset="0"/>
              <a:ea typeface="宋体" panose="02010600030101010101" pitchFamily="2" charset="-122"/>
            </a:endParaRPr>
          </a:p>
        </p:txBody>
      </p:sp>
      <p:sp>
        <p:nvSpPr>
          <p:cNvPr id="228366" name="右大括号 228365"/>
          <p:cNvSpPr/>
          <p:nvPr/>
        </p:nvSpPr>
        <p:spPr>
          <a:xfrm>
            <a:off x="8669867" y="541867"/>
            <a:ext cx="325120" cy="1083733"/>
          </a:xfrm>
          <a:prstGeom prst="rightBrace">
            <a:avLst>
              <a:gd name="adj1" fmla="val 27700"/>
              <a:gd name="adj2" fmla="val 50000"/>
            </a:avLst>
          </a:prstGeom>
          <a:noFill/>
          <a:ln w="9525" cap="flat" cmpd="sng">
            <a:solidFill>
              <a:srgbClr val="000000"/>
            </a:solidFill>
            <a:prstDash val="solid"/>
            <a:miter/>
            <a:headEnd type="none" w="med" len="med"/>
            <a:tailEnd type="none" w="med" len="med"/>
          </a:ln>
        </p:spPr>
        <p:txBody>
          <a:bodyPr wrap="none" anchor="ctr"/>
          <a:p>
            <a:pPr algn="ctr"/>
            <a:endParaRPr lang="zh-CN" altLang="en-US" sz="2845" b="1" dirty="0">
              <a:latin typeface="Times New Roman" panose="02020603050405020304" pitchFamily="18" charset="0"/>
              <a:ea typeface="宋体" panose="02010600030101010101" pitchFamily="2" charset="-122"/>
            </a:endParaRPr>
          </a:p>
        </p:txBody>
      </p:sp>
      <p:sp>
        <p:nvSpPr>
          <p:cNvPr id="228367" name="文本框 228366"/>
          <p:cNvSpPr txBox="1"/>
          <p:nvPr/>
        </p:nvSpPr>
        <p:spPr>
          <a:xfrm>
            <a:off x="9320107" y="758613"/>
            <a:ext cx="1377244" cy="703580"/>
          </a:xfrm>
          <a:prstGeom prst="rect">
            <a:avLst/>
          </a:prstGeom>
          <a:noFill/>
          <a:ln w="9525">
            <a:noFill/>
          </a:ln>
        </p:spPr>
        <p:txBody>
          <a:bodyPr anchor="t">
            <a:spAutoFit/>
          </a:bodyPr>
          <a:p>
            <a:pPr>
              <a:spcBef>
                <a:spcPct val="50000"/>
              </a:spcBef>
            </a:pPr>
            <a:r>
              <a:rPr lang="zh-CN" altLang="en-US" sz="3980" b="1">
                <a:latin typeface="Times New Roman" panose="02020603050405020304" pitchFamily="18" charset="0"/>
                <a:ea typeface="宋体" panose="02010600030101010101" pitchFamily="2" charset="-122"/>
              </a:rPr>
              <a:t>实</a:t>
            </a:r>
            <a:endParaRPr lang="zh-CN" altLang="en-US" sz="3980" b="1">
              <a:latin typeface="Times New Roman" panose="02020603050405020304" pitchFamily="18" charset="0"/>
              <a:ea typeface="宋体" panose="02010600030101010101" pitchFamily="2" charset="-122"/>
            </a:endParaRPr>
          </a:p>
        </p:txBody>
      </p:sp>
      <p:sp>
        <p:nvSpPr>
          <p:cNvPr id="228368" name="右大括号 228367"/>
          <p:cNvSpPr/>
          <p:nvPr/>
        </p:nvSpPr>
        <p:spPr>
          <a:xfrm>
            <a:off x="8669867" y="2059093"/>
            <a:ext cx="433493" cy="2059093"/>
          </a:xfrm>
          <a:prstGeom prst="rightBrace">
            <a:avLst>
              <a:gd name="adj1" fmla="val 39473"/>
              <a:gd name="adj2" fmla="val 50000"/>
            </a:avLst>
          </a:prstGeom>
          <a:noFill/>
          <a:ln w="9525" cap="flat" cmpd="sng">
            <a:solidFill>
              <a:srgbClr val="000000"/>
            </a:solidFill>
            <a:prstDash val="solid"/>
            <a:miter/>
            <a:headEnd type="none" w="med" len="med"/>
            <a:tailEnd type="none" w="med" len="med"/>
          </a:ln>
        </p:spPr>
        <p:txBody>
          <a:bodyPr wrap="none" anchor="ctr"/>
          <a:p>
            <a:pPr algn="ctr"/>
            <a:endParaRPr lang="zh-CN" altLang="en-US" sz="2845" b="1" dirty="0">
              <a:latin typeface="Times New Roman" panose="02020603050405020304" pitchFamily="18" charset="0"/>
              <a:ea typeface="宋体" panose="02010600030101010101" pitchFamily="2" charset="-122"/>
            </a:endParaRPr>
          </a:p>
        </p:txBody>
      </p:sp>
      <p:sp>
        <p:nvSpPr>
          <p:cNvPr id="228369" name="文本框 228368"/>
          <p:cNvSpPr txBox="1"/>
          <p:nvPr/>
        </p:nvSpPr>
        <p:spPr>
          <a:xfrm>
            <a:off x="9320107" y="2600960"/>
            <a:ext cx="2167467" cy="703580"/>
          </a:xfrm>
          <a:prstGeom prst="rect">
            <a:avLst/>
          </a:prstGeom>
          <a:noFill/>
          <a:ln w="9525">
            <a:noFill/>
          </a:ln>
        </p:spPr>
        <p:txBody>
          <a:bodyPr anchor="t">
            <a:spAutoFit/>
          </a:bodyPr>
          <a:p>
            <a:pPr>
              <a:spcBef>
                <a:spcPct val="50000"/>
              </a:spcBef>
            </a:pPr>
            <a:r>
              <a:rPr lang="zh-CN" altLang="en-US" sz="3980" b="1">
                <a:latin typeface="Times New Roman" panose="02020603050405020304" pitchFamily="18" charset="0"/>
                <a:ea typeface="宋体" panose="02010600030101010101" pitchFamily="2" charset="-122"/>
              </a:rPr>
              <a:t>虚</a:t>
            </a:r>
            <a:endParaRPr lang="zh-CN" altLang="en-US" sz="3980" b="1">
              <a:latin typeface="Times New Roman" panose="02020603050405020304" pitchFamily="18" charset="0"/>
              <a:ea typeface="宋体" panose="02010600030101010101" pitchFamily="2" charset="-122"/>
            </a:endParaRPr>
          </a:p>
        </p:txBody>
      </p:sp>
      <p:sp>
        <p:nvSpPr>
          <p:cNvPr id="228370" name="右大括号 228369"/>
          <p:cNvSpPr/>
          <p:nvPr/>
        </p:nvSpPr>
        <p:spPr>
          <a:xfrm>
            <a:off x="8778240" y="6285653"/>
            <a:ext cx="325120" cy="1083733"/>
          </a:xfrm>
          <a:prstGeom prst="rightBrace">
            <a:avLst>
              <a:gd name="adj1" fmla="val 27700"/>
              <a:gd name="adj2" fmla="val 50000"/>
            </a:avLst>
          </a:prstGeom>
          <a:noFill/>
          <a:ln w="9525" cap="flat" cmpd="sng">
            <a:solidFill>
              <a:srgbClr val="000000"/>
            </a:solidFill>
            <a:prstDash val="solid"/>
            <a:miter/>
            <a:headEnd type="none" w="med" len="med"/>
            <a:tailEnd type="none" w="med" len="med"/>
          </a:ln>
        </p:spPr>
        <p:txBody>
          <a:bodyPr wrap="none" anchor="ctr"/>
          <a:p>
            <a:pPr algn="ctr"/>
            <a:endParaRPr lang="zh-CN" altLang="en-US" sz="2845" b="1" dirty="0">
              <a:latin typeface="Times New Roman" panose="02020603050405020304" pitchFamily="18" charset="0"/>
              <a:ea typeface="宋体" panose="02010600030101010101" pitchFamily="2" charset="-122"/>
            </a:endParaRPr>
          </a:p>
        </p:txBody>
      </p:sp>
      <p:sp>
        <p:nvSpPr>
          <p:cNvPr id="228371" name="右大括号 228370"/>
          <p:cNvSpPr/>
          <p:nvPr/>
        </p:nvSpPr>
        <p:spPr>
          <a:xfrm>
            <a:off x="8778240" y="7802880"/>
            <a:ext cx="325120" cy="1083733"/>
          </a:xfrm>
          <a:prstGeom prst="rightBrace">
            <a:avLst>
              <a:gd name="adj1" fmla="val 27700"/>
              <a:gd name="adj2" fmla="val 50000"/>
            </a:avLst>
          </a:prstGeom>
          <a:noFill/>
          <a:ln w="9525" cap="flat" cmpd="sng">
            <a:solidFill>
              <a:srgbClr val="000000"/>
            </a:solidFill>
            <a:prstDash val="solid"/>
            <a:miter/>
            <a:headEnd type="none" w="med" len="med"/>
            <a:tailEnd type="none" w="med" len="med"/>
          </a:ln>
        </p:spPr>
        <p:txBody>
          <a:bodyPr wrap="none" anchor="ctr"/>
          <a:p>
            <a:pPr algn="ctr"/>
            <a:endParaRPr lang="zh-CN" altLang="en-US" sz="2845" b="1" dirty="0">
              <a:latin typeface="Times New Roman" panose="02020603050405020304" pitchFamily="18" charset="0"/>
              <a:ea typeface="宋体" panose="02010600030101010101" pitchFamily="2" charset="-122"/>
            </a:endParaRPr>
          </a:p>
        </p:txBody>
      </p:sp>
      <p:sp>
        <p:nvSpPr>
          <p:cNvPr id="228372" name="文本框 228371"/>
          <p:cNvSpPr txBox="1"/>
          <p:nvPr/>
        </p:nvSpPr>
        <p:spPr>
          <a:xfrm>
            <a:off x="9320107" y="6394027"/>
            <a:ext cx="866987" cy="703580"/>
          </a:xfrm>
          <a:prstGeom prst="rect">
            <a:avLst/>
          </a:prstGeom>
          <a:noFill/>
          <a:ln w="9525">
            <a:noFill/>
          </a:ln>
        </p:spPr>
        <p:txBody>
          <a:bodyPr anchor="t">
            <a:spAutoFit/>
          </a:bodyPr>
          <a:p>
            <a:pPr>
              <a:spcBef>
                <a:spcPct val="50000"/>
              </a:spcBef>
            </a:pPr>
            <a:r>
              <a:rPr lang="zh-CN" altLang="en-US" sz="3980" b="1">
                <a:latin typeface="Times New Roman" panose="02020603050405020304" pitchFamily="18" charset="0"/>
                <a:ea typeface="宋体" panose="02010600030101010101" pitchFamily="2" charset="-122"/>
              </a:rPr>
              <a:t>实</a:t>
            </a:r>
            <a:endParaRPr lang="zh-CN" altLang="en-US" sz="3980" b="1">
              <a:latin typeface="Times New Roman" panose="02020603050405020304" pitchFamily="18" charset="0"/>
              <a:ea typeface="宋体" panose="02010600030101010101" pitchFamily="2" charset="-122"/>
            </a:endParaRPr>
          </a:p>
        </p:txBody>
      </p:sp>
      <p:sp>
        <p:nvSpPr>
          <p:cNvPr id="228373" name="文本框 228372"/>
          <p:cNvSpPr txBox="1"/>
          <p:nvPr/>
        </p:nvSpPr>
        <p:spPr>
          <a:xfrm>
            <a:off x="9320107" y="8019627"/>
            <a:ext cx="1842347" cy="703580"/>
          </a:xfrm>
          <a:prstGeom prst="rect">
            <a:avLst/>
          </a:prstGeom>
          <a:noFill/>
          <a:ln w="9525">
            <a:noFill/>
          </a:ln>
        </p:spPr>
        <p:txBody>
          <a:bodyPr anchor="t">
            <a:spAutoFit/>
          </a:bodyPr>
          <a:p>
            <a:pPr>
              <a:spcBef>
                <a:spcPct val="50000"/>
              </a:spcBef>
            </a:pPr>
            <a:r>
              <a:rPr lang="zh-CN" altLang="en-US" sz="3980" b="1">
                <a:latin typeface="Times New Roman" panose="02020603050405020304" pitchFamily="18" charset="0"/>
                <a:ea typeface="宋体" panose="02010600030101010101" pitchFamily="2" charset="-122"/>
              </a:rPr>
              <a:t>虚</a:t>
            </a:r>
            <a:endParaRPr lang="zh-CN" altLang="en-US" sz="3980" b="1">
              <a:latin typeface="Times New Roman" panose="02020603050405020304" pitchFamily="18" charset="0"/>
              <a:ea typeface="宋体" panose="02010600030101010101" pitchFamily="2" charset="-122"/>
            </a:endParaRPr>
          </a:p>
        </p:txBody>
      </p:sp>
      <p:sp>
        <p:nvSpPr>
          <p:cNvPr id="228374" name="右大括号 228373"/>
          <p:cNvSpPr/>
          <p:nvPr/>
        </p:nvSpPr>
        <p:spPr>
          <a:xfrm>
            <a:off x="10620587" y="1408853"/>
            <a:ext cx="325120" cy="7044267"/>
          </a:xfrm>
          <a:prstGeom prst="rightBrace">
            <a:avLst>
              <a:gd name="adj1" fmla="val 180054"/>
              <a:gd name="adj2" fmla="val 50000"/>
            </a:avLst>
          </a:prstGeom>
          <a:noFill/>
          <a:ln w="9525" cap="flat" cmpd="sng">
            <a:solidFill>
              <a:srgbClr val="000000"/>
            </a:solidFill>
            <a:prstDash val="solid"/>
            <a:miter/>
            <a:headEnd type="none" w="med" len="med"/>
            <a:tailEnd type="none" w="med" len="med"/>
          </a:ln>
        </p:spPr>
        <p:txBody>
          <a:bodyPr wrap="none" anchor="ctr"/>
          <a:p>
            <a:pPr algn="ctr"/>
            <a:endParaRPr lang="zh-CN" altLang="en-US" sz="2845" b="1" dirty="0">
              <a:latin typeface="Times New Roman" panose="02020603050405020304" pitchFamily="18" charset="0"/>
              <a:ea typeface="宋体" panose="02010600030101010101" pitchFamily="2" charset="-122"/>
            </a:endParaRPr>
          </a:p>
        </p:txBody>
      </p:sp>
      <p:sp>
        <p:nvSpPr>
          <p:cNvPr id="228375" name="文本框 228374"/>
          <p:cNvSpPr txBox="1"/>
          <p:nvPr/>
        </p:nvSpPr>
        <p:spPr>
          <a:xfrm>
            <a:off x="11559964" y="3251200"/>
            <a:ext cx="882650" cy="4443307"/>
          </a:xfrm>
          <a:prstGeom prst="rect">
            <a:avLst/>
          </a:prstGeom>
          <a:noFill/>
          <a:ln w="9525">
            <a:noFill/>
          </a:ln>
        </p:spPr>
        <p:txBody>
          <a:bodyPr vert="eaVert" anchor="t">
            <a:spAutoFit/>
          </a:bodyPr>
          <a:p>
            <a:pPr>
              <a:spcBef>
                <a:spcPct val="50000"/>
              </a:spcBef>
            </a:pPr>
            <a:r>
              <a:rPr lang="zh-CN" altLang="en-US" sz="4550" b="1" dirty="0">
                <a:latin typeface="Times New Roman" panose="02020603050405020304" pitchFamily="18" charset="0"/>
                <a:ea typeface="宋体" panose="02010600030101010101" pitchFamily="2" charset="-122"/>
              </a:rPr>
              <a:t>朦胧优雅</a:t>
            </a:r>
            <a:endParaRPr lang="zh-CN" altLang="en-US" sz="4550" b="1">
              <a:latin typeface="Times New Roman" panose="02020603050405020304" pitchFamily="18" charset="0"/>
              <a:ea typeface="宋体" panose="02010600030101010101" pitchFamily="2" charset="-122"/>
            </a:endParaRPr>
          </a:p>
        </p:txBody>
      </p:sp>
      <p:sp>
        <p:nvSpPr>
          <p:cNvPr id="228376" name="文本框 228375"/>
          <p:cNvSpPr txBox="1"/>
          <p:nvPr/>
        </p:nvSpPr>
        <p:spPr>
          <a:xfrm>
            <a:off x="72391" y="2418081"/>
            <a:ext cx="882650" cy="4097866"/>
          </a:xfrm>
          <a:prstGeom prst="rect">
            <a:avLst/>
          </a:prstGeom>
          <a:noFill/>
          <a:ln w="9525">
            <a:noFill/>
          </a:ln>
        </p:spPr>
        <p:txBody>
          <a:bodyPr vert="eaVert" anchor="t">
            <a:spAutoFit/>
          </a:bodyPr>
          <a:p>
            <a:pPr>
              <a:spcBef>
                <a:spcPct val="50000"/>
              </a:spcBef>
            </a:pPr>
            <a:r>
              <a:rPr lang="zh-CN" altLang="en-US" sz="4550" b="1" dirty="0">
                <a:solidFill>
                  <a:srgbClr val="003300"/>
                </a:solidFill>
                <a:latin typeface="Times New Roman" panose="02020603050405020304" pitchFamily="18" charset="0"/>
                <a:ea typeface="宋体" panose="02010600030101010101" pitchFamily="2" charset="-122"/>
              </a:rPr>
              <a:t>塘上的</a:t>
            </a:r>
            <a:r>
              <a:rPr lang="zh-CN" altLang="en-US" sz="4550" b="1" dirty="0">
                <a:solidFill>
                  <a:srgbClr val="003300"/>
                </a:solidFill>
                <a:latin typeface="Arial" panose="020B0604020202020204" pitchFamily="34" charset="0"/>
                <a:ea typeface="宋体" panose="02010600030101010101" pitchFamily="2" charset="-122"/>
              </a:rPr>
              <a:t>月色</a:t>
            </a:r>
            <a:endParaRPr lang="zh-CN" altLang="en-US" sz="4550" b="1">
              <a:solidFill>
                <a:srgbClr val="003300"/>
              </a:solidFill>
              <a:latin typeface="Arial" panose="020B0604020202020204" pitchFamily="34" charset="0"/>
              <a:ea typeface="宋体" panose="02010600030101010101"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28356"/>
                                        </p:tgtEl>
                                        <p:attrNameLst>
                                          <p:attrName>style.visibility</p:attrName>
                                        </p:attrNameLst>
                                      </p:cBhvr>
                                      <p:to>
                                        <p:strVal val="visible"/>
                                      </p:to>
                                    </p:set>
                                    <p:animEffect transition="in" filter="barn(inVertical)">
                                      <p:cBhvr>
                                        <p:cTn id="7" dur="500"/>
                                        <p:tgtEl>
                                          <p:spTgt spid="228356"/>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8" fill="hold" grpId="0" nodeType="clickEffect">
                                  <p:stCondLst>
                                    <p:cond delay="0"/>
                                  </p:stCondLst>
                                  <p:childTnLst>
                                    <p:set>
                                      <p:cBhvr>
                                        <p:cTn id="11" dur="1" fill="hold">
                                          <p:stCondLst>
                                            <p:cond delay="0"/>
                                          </p:stCondLst>
                                        </p:cTn>
                                        <p:tgtEl>
                                          <p:spTgt spid="228357"/>
                                        </p:tgtEl>
                                        <p:attrNameLst>
                                          <p:attrName>style.visibility</p:attrName>
                                        </p:attrNameLst>
                                      </p:cBhvr>
                                      <p:to>
                                        <p:strVal val="visible"/>
                                      </p:to>
                                    </p:set>
                                    <p:anim calcmode="lin" valueType="num">
                                      <p:cBhvr>
                                        <p:cTn id="12" dur="500" fill="hold"/>
                                        <p:tgtEl>
                                          <p:spTgt spid="228357"/>
                                        </p:tgtEl>
                                        <p:attrNameLst>
                                          <p:attrName>ppt_x</p:attrName>
                                        </p:attrNameLst>
                                      </p:cBhvr>
                                      <p:tavLst>
                                        <p:tav tm="0">
                                          <p:val>
                                            <p:strVal val="#ppt_x-#ppt_w/2"/>
                                          </p:val>
                                        </p:tav>
                                        <p:tav tm="100000">
                                          <p:val>
                                            <p:strVal val="#ppt_x"/>
                                          </p:val>
                                        </p:tav>
                                      </p:tavLst>
                                    </p:anim>
                                    <p:anim calcmode="lin" valueType="num">
                                      <p:cBhvr>
                                        <p:cTn id="13" dur="500" fill="hold"/>
                                        <p:tgtEl>
                                          <p:spTgt spid="228357"/>
                                        </p:tgtEl>
                                        <p:attrNameLst>
                                          <p:attrName>ppt_y</p:attrName>
                                        </p:attrNameLst>
                                      </p:cBhvr>
                                      <p:tavLst>
                                        <p:tav tm="0">
                                          <p:val>
                                            <p:strVal val="#ppt_y"/>
                                          </p:val>
                                        </p:tav>
                                        <p:tav tm="100000">
                                          <p:val>
                                            <p:strVal val="#ppt_y"/>
                                          </p:val>
                                        </p:tav>
                                      </p:tavLst>
                                    </p:anim>
                                    <p:anim calcmode="lin" valueType="num">
                                      <p:cBhvr>
                                        <p:cTn id="14" dur="500" fill="hold"/>
                                        <p:tgtEl>
                                          <p:spTgt spid="228357"/>
                                        </p:tgtEl>
                                        <p:attrNameLst>
                                          <p:attrName>ppt_w</p:attrName>
                                        </p:attrNameLst>
                                      </p:cBhvr>
                                      <p:tavLst>
                                        <p:tav tm="0">
                                          <p:val>
                                            <p:fltVal val="0.000000"/>
                                          </p:val>
                                        </p:tav>
                                        <p:tav tm="100000">
                                          <p:val>
                                            <p:strVal val="#ppt_w"/>
                                          </p:val>
                                        </p:tav>
                                      </p:tavLst>
                                    </p:anim>
                                    <p:anim calcmode="lin" valueType="num">
                                      <p:cBhvr>
                                        <p:cTn id="15" dur="500" fill="hold"/>
                                        <p:tgtEl>
                                          <p:spTgt spid="228357"/>
                                        </p:tgtEl>
                                        <p:attrNameLst>
                                          <p:attrName>ppt_h</p:attrName>
                                        </p:attrNameLst>
                                      </p:cBhvr>
                                      <p:tavLst>
                                        <p:tav tm="0">
                                          <p:val>
                                            <p:strVal val="#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17" presetClass="entr" presetSubtype="8" fill="hold" grpId="0" nodeType="clickEffect">
                                  <p:stCondLst>
                                    <p:cond delay="0"/>
                                  </p:stCondLst>
                                  <p:childTnLst>
                                    <p:set>
                                      <p:cBhvr>
                                        <p:cTn id="19" dur="1" fill="hold">
                                          <p:stCondLst>
                                            <p:cond delay="0"/>
                                          </p:stCondLst>
                                        </p:cTn>
                                        <p:tgtEl>
                                          <p:spTgt spid="228358"/>
                                        </p:tgtEl>
                                        <p:attrNameLst>
                                          <p:attrName>style.visibility</p:attrName>
                                        </p:attrNameLst>
                                      </p:cBhvr>
                                      <p:to>
                                        <p:strVal val="visible"/>
                                      </p:to>
                                    </p:set>
                                    <p:anim calcmode="lin" valueType="num">
                                      <p:cBhvr>
                                        <p:cTn id="20" dur="500" fill="hold"/>
                                        <p:tgtEl>
                                          <p:spTgt spid="228358"/>
                                        </p:tgtEl>
                                        <p:attrNameLst>
                                          <p:attrName>ppt_x</p:attrName>
                                        </p:attrNameLst>
                                      </p:cBhvr>
                                      <p:tavLst>
                                        <p:tav tm="0">
                                          <p:val>
                                            <p:strVal val="#ppt_x-#ppt_w/2"/>
                                          </p:val>
                                        </p:tav>
                                        <p:tav tm="100000">
                                          <p:val>
                                            <p:strVal val="#ppt_x"/>
                                          </p:val>
                                        </p:tav>
                                      </p:tavLst>
                                    </p:anim>
                                    <p:anim calcmode="lin" valueType="num">
                                      <p:cBhvr>
                                        <p:cTn id="21" dur="500" fill="hold"/>
                                        <p:tgtEl>
                                          <p:spTgt spid="228358"/>
                                        </p:tgtEl>
                                        <p:attrNameLst>
                                          <p:attrName>ppt_y</p:attrName>
                                        </p:attrNameLst>
                                      </p:cBhvr>
                                      <p:tavLst>
                                        <p:tav tm="0">
                                          <p:val>
                                            <p:strVal val="#ppt_y"/>
                                          </p:val>
                                        </p:tav>
                                        <p:tav tm="100000">
                                          <p:val>
                                            <p:strVal val="#ppt_y"/>
                                          </p:val>
                                        </p:tav>
                                      </p:tavLst>
                                    </p:anim>
                                    <p:anim calcmode="lin" valueType="num">
                                      <p:cBhvr>
                                        <p:cTn id="22" dur="500" fill="hold"/>
                                        <p:tgtEl>
                                          <p:spTgt spid="228358"/>
                                        </p:tgtEl>
                                        <p:attrNameLst>
                                          <p:attrName>ppt_w</p:attrName>
                                        </p:attrNameLst>
                                      </p:cBhvr>
                                      <p:tavLst>
                                        <p:tav tm="0">
                                          <p:val>
                                            <p:fltVal val="0.000000"/>
                                          </p:val>
                                        </p:tav>
                                        <p:tav tm="100000">
                                          <p:val>
                                            <p:strVal val="#ppt_w"/>
                                          </p:val>
                                        </p:tav>
                                      </p:tavLst>
                                    </p:anim>
                                    <p:anim calcmode="lin" valueType="num">
                                      <p:cBhvr>
                                        <p:cTn id="23" dur="500" fill="hold"/>
                                        <p:tgtEl>
                                          <p:spTgt spid="228358"/>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17" presetClass="entr" presetSubtype="10" fill="hold" grpId="0" nodeType="clickEffect">
                                  <p:stCondLst>
                                    <p:cond delay="0"/>
                                  </p:stCondLst>
                                  <p:childTnLst>
                                    <p:set>
                                      <p:cBhvr>
                                        <p:cTn id="27" dur="1" fill="hold">
                                          <p:stCondLst>
                                            <p:cond delay="0"/>
                                          </p:stCondLst>
                                        </p:cTn>
                                        <p:tgtEl>
                                          <p:spTgt spid="228359"/>
                                        </p:tgtEl>
                                        <p:attrNameLst>
                                          <p:attrName>style.visibility</p:attrName>
                                        </p:attrNameLst>
                                      </p:cBhvr>
                                      <p:to>
                                        <p:strVal val="visible"/>
                                      </p:to>
                                    </p:set>
                                    <p:anim calcmode="lin" valueType="num">
                                      <p:cBhvr>
                                        <p:cTn id="28" dur="500" fill="hold"/>
                                        <p:tgtEl>
                                          <p:spTgt spid="228359"/>
                                        </p:tgtEl>
                                        <p:attrNameLst>
                                          <p:attrName>ppt_w</p:attrName>
                                        </p:attrNameLst>
                                      </p:cBhvr>
                                      <p:tavLst>
                                        <p:tav tm="0">
                                          <p:val>
                                            <p:fltVal val="0.000000"/>
                                          </p:val>
                                        </p:tav>
                                        <p:tav tm="100000">
                                          <p:val>
                                            <p:strVal val="#ppt_w"/>
                                          </p:val>
                                        </p:tav>
                                      </p:tavLst>
                                    </p:anim>
                                    <p:anim calcmode="lin" valueType="num">
                                      <p:cBhvr>
                                        <p:cTn id="29" dur="500" fill="hold"/>
                                        <p:tgtEl>
                                          <p:spTgt spid="228359"/>
                                        </p:tgtEl>
                                        <p:attrNameLst>
                                          <p:attrName>ppt_h</p:attrName>
                                        </p:attrNameLst>
                                      </p:cBhvr>
                                      <p:tavLst>
                                        <p:tav tm="0">
                                          <p:val>
                                            <p:strVal val="#ppt_h"/>
                                          </p:val>
                                        </p:tav>
                                        <p:tav tm="100000">
                                          <p:val>
                                            <p:strVal val="#ppt_h"/>
                                          </p:val>
                                        </p:tav>
                                      </p:tavLst>
                                    </p:anim>
                                  </p:childTnLst>
                                </p:cTn>
                              </p:par>
                            </p:childTnLst>
                          </p:cTn>
                        </p:par>
                      </p:childTnLst>
                    </p:cTn>
                  </p:par>
                  <p:par>
                    <p:cTn id="30" fill="hold">
                      <p:stCondLst>
                        <p:cond delay="indefinite"/>
                      </p:stCondLst>
                      <p:childTnLst>
                        <p:par>
                          <p:cTn id="31" fill="hold">
                            <p:stCondLst>
                              <p:cond delay="0"/>
                            </p:stCondLst>
                            <p:childTnLst>
                              <p:par>
                                <p:cTn id="32" presetID="17" presetClass="entr" presetSubtype="8" fill="hold" grpId="0" nodeType="clickEffect">
                                  <p:stCondLst>
                                    <p:cond delay="0"/>
                                  </p:stCondLst>
                                  <p:childTnLst>
                                    <p:set>
                                      <p:cBhvr>
                                        <p:cTn id="33" dur="1" fill="hold">
                                          <p:stCondLst>
                                            <p:cond delay="0"/>
                                          </p:stCondLst>
                                        </p:cTn>
                                        <p:tgtEl>
                                          <p:spTgt spid="228360"/>
                                        </p:tgtEl>
                                        <p:attrNameLst>
                                          <p:attrName>style.visibility</p:attrName>
                                        </p:attrNameLst>
                                      </p:cBhvr>
                                      <p:to>
                                        <p:strVal val="visible"/>
                                      </p:to>
                                    </p:set>
                                    <p:anim calcmode="lin" valueType="num">
                                      <p:cBhvr>
                                        <p:cTn id="34" dur="500" fill="hold"/>
                                        <p:tgtEl>
                                          <p:spTgt spid="228360"/>
                                        </p:tgtEl>
                                        <p:attrNameLst>
                                          <p:attrName>ppt_x</p:attrName>
                                        </p:attrNameLst>
                                      </p:cBhvr>
                                      <p:tavLst>
                                        <p:tav tm="0">
                                          <p:val>
                                            <p:strVal val="#ppt_x-#ppt_w/2"/>
                                          </p:val>
                                        </p:tav>
                                        <p:tav tm="100000">
                                          <p:val>
                                            <p:strVal val="#ppt_x"/>
                                          </p:val>
                                        </p:tav>
                                      </p:tavLst>
                                    </p:anim>
                                    <p:anim calcmode="lin" valueType="num">
                                      <p:cBhvr>
                                        <p:cTn id="35" dur="500" fill="hold"/>
                                        <p:tgtEl>
                                          <p:spTgt spid="228360"/>
                                        </p:tgtEl>
                                        <p:attrNameLst>
                                          <p:attrName>ppt_y</p:attrName>
                                        </p:attrNameLst>
                                      </p:cBhvr>
                                      <p:tavLst>
                                        <p:tav tm="0">
                                          <p:val>
                                            <p:strVal val="#ppt_y"/>
                                          </p:val>
                                        </p:tav>
                                        <p:tav tm="100000">
                                          <p:val>
                                            <p:strVal val="#ppt_y"/>
                                          </p:val>
                                        </p:tav>
                                      </p:tavLst>
                                    </p:anim>
                                    <p:anim calcmode="lin" valueType="num">
                                      <p:cBhvr>
                                        <p:cTn id="36" dur="500" fill="hold"/>
                                        <p:tgtEl>
                                          <p:spTgt spid="228360"/>
                                        </p:tgtEl>
                                        <p:attrNameLst>
                                          <p:attrName>ppt_w</p:attrName>
                                        </p:attrNameLst>
                                      </p:cBhvr>
                                      <p:tavLst>
                                        <p:tav tm="0">
                                          <p:val>
                                            <p:fltVal val="0.000000"/>
                                          </p:val>
                                        </p:tav>
                                        <p:tav tm="100000">
                                          <p:val>
                                            <p:strVal val="#ppt_w"/>
                                          </p:val>
                                        </p:tav>
                                      </p:tavLst>
                                    </p:anim>
                                    <p:anim calcmode="lin" valueType="num">
                                      <p:cBhvr>
                                        <p:cTn id="37" dur="500" fill="hold"/>
                                        <p:tgtEl>
                                          <p:spTgt spid="228360"/>
                                        </p:tgtEl>
                                        <p:attrNameLst>
                                          <p:attrName>ppt_h</p:attrName>
                                        </p:attrNameLst>
                                      </p:cBhvr>
                                      <p:tavLst>
                                        <p:tav tm="0">
                                          <p:val>
                                            <p:strVal val="#ppt_h"/>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17" presetClass="entr" presetSubtype="8" fill="hold" grpId="0" nodeType="clickEffect">
                                  <p:stCondLst>
                                    <p:cond delay="0"/>
                                  </p:stCondLst>
                                  <p:childTnLst>
                                    <p:set>
                                      <p:cBhvr>
                                        <p:cTn id="41" dur="1" fill="hold">
                                          <p:stCondLst>
                                            <p:cond delay="0"/>
                                          </p:stCondLst>
                                        </p:cTn>
                                        <p:tgtEl>
                                          <p:spTgt spid="228361"/>
                                        </p:tgtEl>
                                        <p:attrNameLst>
                                          <p:attrName>style.visibility</p:attrName>
                                        </p:attrNameLst>
                                      </p:cBhvr>
                                      <p:to>
                                        <p:strVal val="visible"/>
                                      </p:to>
                                    </p:set>
                                    <p:anim calcmode="lin" valueType="num">
                                      <p:cBhvr>
                                        <p:cTn id="42" dur="500" fill="hold"/>
                                        <p:tgtEl>
                                          <p:spTgt spid="228361"/>
                                        </p:tgtEl>
                                        <p:attrNameLst>
                                          <p:attrName>ppt_x</p:attrName>
                                        </p:attrNameLst>
                                      </p:cBhvr>
                                      <p:tavLst>
                                        <p:tav tm="0">
                                          <p:val>
                                            <p:strVal val="#ppt_x-#ppt_w/2"/>
                                          </p:val>
                                        </p:tav>
                                        <p:tav tm="100000">
                                          <p:val>
                                            <p:strVal val="#ppt_x"/>
                                          </p:val>
                                        </p:tav>
                                      </p:tavLst>
                                    </p:anim>
                                    <p:anim calcmode="lin" valueType="num">
                                      <p:cBhvr>
                                        <p:cTn id="43" dur="500" fill="hold"/>
                                        <p:tgtEl>
                                          <p:spTgt spid="228361"/>
                                        </p:tgtEl>
                                        <p:attrNameLst>
                                          <p:attrName>ppt_y</p:attrName>
                                        </p:attrNameLst>
                                      </p:cBhvr>
                                      <p:tavLst>
                                        <p:tav tm="0">
                                          <p:val>
                                            <p:strVal val="#ppt_y"/>
                                          </p:val>
                                        </p:tav>
                                        <p:tav tm="100000">
                                          <p:val>
                                            <p:strVal val="#ppt_y"/>
                                          </p:val>
                                        </p:tav>
                                      </p:tavLst>
                                    </p:anim>
                                    <p:anim calcmode="lin" valueType="num">
                                      <p:cBhvr>
                                        <p:cTn id="44" dur="500" fill="hold"/>
                                        <p:tgtEl>
                                          <p:spTgt spid="228361"/>
                                        </p:tgtEl>
                                        <p:attrNameLst>
                                          <p:attrName>ppt_w</p:attrName>
                                        </p:attrNameLst>
                                      </p:cBhvr>
                                      <p:tavLst>
                                        <p:tav tm="0">
                                          <p:val>
                                            <p:fltVal val="0.000000"/>
                                          </p:val>
                                        </p:tav>
                                        <p:tav tm="100000">
                                          <p:val>
                                            <p:strVal val="#ppt_w"/>
                                          </p:val>
                                        </p:tav>
                                      </p:tavLst>
                                    </p:anim>
                                    <p:anim calcmode="lin" valueType="num">
                                      <p:cBhvr>
                                        <p:cTn id="45" dur="500" fill="hold"/>
                                        <p:tgtEl>
                                          <p:spTgt spid="228361"/>
                                        </p:tgtEl>
                                        <p:attrNameLst>
                                          <p:attrName>ppt_h</p:attrName>
                                        </p:attrNameLst>
                                      </p:cBhvr>
                                      <p:tavLst>
                                        <p:tav tm="0">
                                          <p:val>
                                            <p:strVal val="#ppt_h"/>
                                          </p:val>
                                        </p:tav>
                                        <p:tav tm="100000">
                                          <p:val>
                                            <p:strVal val="#ppt_h"/>
                                          </p:val>
                                        </p:tav>
                                      </p:tavLst>
                                    </p:anim>
                                  </p:childTnLst>
                                </p:cTn>
                              </p:par>
                            </p:childTnLst>
                          </p:cTn>
                        </p:par>
                      </p:childTnLst>
                    </p:cTn>
                  </p:par>
                  <p:par>
                    <p:cTn id="46" fill="hold">
                      <p:stCondLst>
                        <p:cond delay="indefinite"/>
                      </p:stCondLst>
                      <p:childTnLst>
                        <p:par>
                          <p:cTn id="47" fill="hold">
                            <p:stCondLst>
                              <p:cond delay="0"/>
                            </p:stCondLst>
                            <p:childTnLst>
                              <p:par>
                                <p:cTn id="48" presetID="16" presetClass="entr" presetSubtype="26" fill="hold" grpId="0" nodeType="clickEffect">
                                  <p:stCondLst>
                                    <p:cond delay="0"/>
                                  </p:stCondLst>
                                  <p:childTnLst>
                                    <p:set>
                                      <p:cBhvr>
                                        <p:cTn id="49" dur="1" fill="hold">
                                          <p:stCondLst>
                                            <p:cond delay="0"/>
                                          </p:stCondLst>
                                        </p:cTn>
                                        <p:tgtEl>
                                          <p:spTgt spid="228362"/>
                                        </p:tgtEl>
                                        <p:attrNameLst>
                                          <p:attrName>style.visibility</p:attrName>
                                        </p:attrNameLst>
                                      </p:cBhvr>
                                      <p:to>
                                        <p:strVal val="visible"/>
                                      </p:to>
                                    </p:set>
                                    <p:animEffect transition="in" filter="barn(inHorizontal)">
                                      <p:cBhvr>
                                        <p:cTn id="50" dur="500"/>
                                        <p:tgtEl>
                                          <p:spTgt spid="228362"/>
                                        </p:tgtEl>
                                      </p:cBhvr>
                                    </p:animEffect>
                                  </p:childTnLst>
                                </p:cTn>
                              </p:par>
                            </p:childTnLst>
                          </p:cTn>
                        </p:par>
                      </p:childTnLst>
                    </p:cTn>
                  </p:par>
                  <p:par>
                    <p:cTn id="51" fill="hold">
                      <p:stCondLst>
                        <p:cond delay="indefinite"/>
                      </p:stCondLst>
                      <p:childTnLst>
                        <p:par>
                          <p:cTn id="52" fill="hold">
                            <p:stCondLst>
                              <p:cond delay="0"/>
                            </p:stCondLst>
                            <p:childTnLst>
                              <p:par>
                                <p:cTn id="53" presetID="17" presetClass="entr" presetSubtype="8" fill="hold" grpId="0" nodeType="clickEffect">
                                  <p:stCondLst>
                                    <p:cond delay="0"/>
                                  </p:stCondLst>
                                  <p:childTnLst>
                                    <p:set>
                                      <p:cBhvr>
                                        <p:cTn id="54" dur="1" fill="hold">
                                          <p:stCondLst>
                                            <p:cond delay="0"/>
                                          </p:stCondLst>
                                        </p:cTn>
                                        <p:tgtEl>
                                          <p:spTgt spid="228363"/>
                                        </p:tgtEl>
                                        <p:attrNameLst>
                                          <p:attrName>style.visibility</p:attrName>
                                        </p:attrNameLst>
                                      </p:cBhvr>
                                      <p:to>
                                        <p:strVal val="visible"/>
                                      </p:to>
                                    </p:set>
                                    <p:anim calcmode="lin" valueType="num">
                                      <p:cBhvr>
                                        <p:cTn id="55" dur="500" fill="hold"/>
                                        <p:tgtEl>
                                          <p:spTgt spid="228363"/>
                                        </p:tgtEl>
                                        <p:attrNameLst>
                                          <p:attrName>ppt_x</p:attrName>
                                        </p:attrNameLst>
                                      </p:cBhvr>
                                      <p:tavLst>
                                        <p:tav tm="0">
                                          <p:val>
                                            <p:strVal val="#ppt_x-#ppt_w/2"/>
                                          </p:val>
                                        </p:tav>
                                        <p:tav tm="100000">
                                          <p:val>
                                            <p:strVal val="#ppt_x"/>
                                          </p:val>
                                        </p:tav>
                                      </p:tavLst>
                                    </p:anim>
                                    <p:anim calcmode="lin" valueType="num">
                                      <p:cBhvr>
                                        <p:cTn id="56" dur="500" fill="hold"/>
                                        <p:tgtEl>
                                          <p:spTgt spid="228363"/>
                                        </p:tgtEl>
                                        <p:attrNameLst>
                                          <p:attrName>ppt_y</p:attrName>
                                        </p:attrNameLst>
                                      </p:cBhvr>
                                      <p:tavLst>
                                        <p:tav tm="0">
                                          <p:val>
                                            <p:strVal val="#ppt_y"/>
                                          </p:val>
                                        </p:tav>
                                        <p:tav tm="100000">
                                          <p:val>
                                            <p:strVal val="#ppt_y"/>
                                          </p:val>
                                        </p:tav>
                                      </p:tavLst>
                                    </p:anim>
                                    <p:anim calcmode="lin" valueType="num">
                                      <p:cBhvr>
                                        <p:cTn id="57" dur="500" fill="hold"/>
                                        <p:tgtEl>
                                          <p:spTgt spid="228363"/>
                                        </p:tgtEl>
                                        <p:attrNameLst>
                                          <p:attrName>ppt_w</p:attrName>
                                        </p:attrNameLst>
                                      </p:cBhvr>
                                      <p:tavLst>
                                        <p:tav tm="0">
                                          <p:val>
                                            <p:fltVal val="0.000000"/>
                                          </p:val>
                                        </p:tav>
                                        <p:tav tm="100000">
                                          <p:val>
                                            <p:strVal val="#ppt_w"/>
                                          </p:val>
                                        </p:tav>
                                      </p:tavLst>
                                    </p:anim>
                                    <p:anim calcmode="lin" valueType="num">
                                      <p:cBhvr>
                                        <p:cTn id="58" dur="500" fill="hold"/>
                                        <p:tgtEl>
                                          <p:spTgt spid="228363"/>
                                        </p:tgtEl>
                                        <p:attrNameLst>
                                          <p:attrName>ppt_h</p:attrName>
                                        </p:attrNameLst>
                                      </p:cBhvr>
                                      <p:tavLst>
                                        <p:tav tm="0">
                                          <p:val>
                                            <p:strVal val="#ppt_h"/>
                                          </p:val>
                                        </p:tav>
                                        <p:tav tm="100000">
                                          <p:val>
                                            <p:strVal val="#ppt_h"/>
                                          </p:val>
                                        </p:tav>
                                      </p:tavLst>
                                    </p:anim>
                                  </p:childTnLst>
                                </p:cTn>
                              </p:par>
                            </p:childTnLst>
                          </p:cTn>
                        </p:par>
                      </p:childTnLst>
                    </p:cTn>
                  </p:par>
                  <p:par>
                    <p:cTn id="59" fill="hold">
                      <p:stCondLst>
                        <p:cond delay="indefinite"/>
                      </p:stCondLst>
                      <p:childTnLst>
                        <p:par>
                          <p:cTn id="60" fill="hold">
                            <p:stCondLst>
                              <p:cond delay="0"/>
                            </p:stCondLst>
                            <p:childTnLst>
                              <p:par>
                                <p:cTn id="61" presetID="17" presetClass="entr" presetSubtype="8" fill="hold" grpId="0" nodeType="clickEffect">
                                  <p:stCondLst>
                                    <p:cond delay="0"/>
                                  </p:stCondLst>
                                  <p:childTnLst>
                                    <p:set>
                                      <p:cBhvr>
                                        <p:cTn id="62" dur="1" fill="hold">
                                          <p:stCondLst>
                                            <p:cond delay="0"/>
                                          </p:stCondLst>
                                        </p:cTn>
                                        <p:tgtEl>
                                          <p:spTgt spid="228364"/>
                                        </p:tgtEl>
                                        <p:attrNameLst>
                                          <p:attrName>style.visibility</p:attrName>
                                        </p:attrNameLst>
                                      </p:cBhvr>
                                      <p:to>
                                        <p:strVal val="visible"/>
                                      </p:to>
                                    </p:set>
                                    <p:anim calcmode="lin" valueType="num">
                                      <p:cBhvr>
                                        <p:cTn id="63" dur="500" fill="hold"/>
                                        <p:tgtEl>
                                          <p:spTgt spid="228364"/>
                                        </p:tgtEl>
                                        <p:attrNameLst>
                                          <p:attrName>ppt_x</p:attrName>
                                        </p:attrNameLst>
                                      </p:cBhvr>
                                      <p:tavLst>
                                        <p:tav tm="0">
                                          <p:val>
                                            <p:strVal val="#ppt_x-#ppt_w/2"/>
                                          </p:val>
                                        </p:tav>
                                        <p:tav tm="100000">
                                          <p:val>
                                            <p:strVal val="#ppt_x"/>
                                          </p:val>
                                        </p:tav>
                                      </p:tavLst>
                                    </p:anim>
                                    <p:anim calcmode="lin" valueType="num">
                                      <p:cBhvr>
                                        <p:cTn id="64" dur="500" fill="hold"/>
                                        <p:tgtEl>
                                          <p:spTgt spid="228364"/>
                                        </p:tgtEl>
                                        <p:attrNameLst>
                                          <p:attrName>ppt_y</p:attrName>
                                        </p:attrNameLst>
                                      </p:cBhvr>
                                      <p:tavLst>
                                        <p:tav tm="0">
                                          <p:val>
                                            <p:strVal val="#ppt_y"/>
                                          </p:val>
                                        </p:tav>
                                        <p:tav tm="100000">
                                          <p:val>
                                            <p:strVal val="#ppt_y"/>
                                          </p:val>
                                        </p:tav>
                                      </p:tavLst>
                                    </p:anim>
                                    <p:anim calcmode="lin" valueType="num">
                                      <p:cBhvr>
                                        <p:cTn id="65" dur="500" fill="hold"/>
                                        <p:tgtEl>
                                          <p:spTgt spid="228364"/>
                                        </p:tgtEl>
                                        <p:attrNameLst>
                                          <p:attrName>ppt_w</p:attrName>
                                        </p:attrNameLst>
                                      </p:cBhvr>
                                      <p:tavLst>
                                        <p:tav tm="0">
                                          <p:val>
                                            <p:fltVal val="0.000000"/>
                                          </p:val>
                                        </p:tav>
                                        <p:tav tm="100000">
                                          <p:val>
                                            <p:strVal val="#ppt_w"/>
                                          </p:val>
                                        </p:tav>
                                      </p:tavLst>
                                    </p:anim>
                                    <p:anim calcmode="lin" valueType="num">
                                      <p:cBhvr>
                                        <p:cTn id="66" dur="500" fill="hold"/>
                                        <p:tgtEl>
                                          <p:spTgt spid="228364"/>
                                        </p:tgtEl>
                                        <p:attrNameLst>
                                          <p:attrName>ppt_h</p:attrName>
                                        </p:attrNameLst>
                                      </p:cBhvr>
                                      <p:tavLst>
                                        <p:tav tm="0">
                                          <p:val>
                                            <p:strVal val="#ppt_h"/>
                                          </p:val>
                                        </p:tav>
                                        <p:tav tm="100000">
                                          <p:val>
                                            <p:strVal val="#ppt_h"/>
                                          </p:val>
                                        </p:tav>
                                      </p:tavLst>
                                    </p:anim>
                                  </p:childTnLst>
                                </p:cTn>
                              </p:par>
                            </p:childTnLst>
                          </p:cTn>
                        </p:par>
                      </p:childTnLst>
                    </p:cTn>
                  </p:par>
                  <p:par>
                    <p:cTn id="67" fill="hold">
                      <p:stCondLst>
                        <p:cond delay="indefinite"/>
                      </p:stCondLst>
                      <p:childTnLst>
                        <p:par>
                          <p:cTn id="68" fill="hold">
                            <p:stCondLst>
                              <p:cond delay="0"/>
                            </p:stCondLst>
                            <p:childTnLst>
                              <p:par>
                                <p:cTn id="69" presetID="23" presetClass="entr" presetSubtype="16" fill="hold" grpId="0" nodeType="clickEffect">
                                  <p:stCondLst>
                                    <p:cond delay="0"/>
                                  </p:stCondLst>
                                  <p:childTnLst>
                                    <p:set>
                                      <p:cBhvr>
                                        <p:cTn id="70" dur="1" fill="hold">
                                          <p:stCondLst>
                                            <p:cond delay="0"/>
                                          </p:stCondLst>
                                        </p:cTn>
                                        <p:tgtEl>
                                          <p:spTgt spid="228365"/>
                                        </p:tgtEl>
                                        <p:attrNameLst>
                                          <p:attrName>style.visibility</p:attrName>
                                        </p:attrNameLst>
                                      </p:cBhvr>
                                      <p:to>
                                        <p:strVal val="visible"/>
                                      </p:to>
                                    </p:set>
                                    <p:anim calcmode="lin" valueType="num">
                                      <p:cBhvr>
                                        <p:cTn id="71" dur="500" fill="hold"/>
                                        <p:tgtEl>
                                          <p:spTgt spid="228365"/>
                                        </p:tgtEl>
                                        <p:attrNameLst>
                                          <p:attrName>ppt_w</p:attrName>
                                        </p:attrNameLst>
                                      </p:cBhvr>
                                      <p:tavLst>
                                        <p:tav tm="0">
                                          <p:val>
                                            <p:fltVal val="0.000000"/>
                                          </p:val>
                                        </p:tav>
                                        <p:tav tm="100000">
                                          <p:val>
                                            <p:strVal val="#ppt_w"/>
                                          </p:val>
                                        </p:tav>
                                      </p:tavLst>
                                    </p:anim>
                                    <p:anim calcmode="lin" valueType="num">
                                      <p:cBhvr>
                                        <p:cTn id="72" dur="500" fill="hold"/>
                                        <p:tgtEl>
                                          <p:spTgt spid="228365"/>
                                        </p:tgtEl>
                                        <p:attrNameLst>
                                          <p:attrName>ppt_h</p:attrName>
                                        </p:attrNameLst>
                                      </p:cBhvr>
                                      <p:tavLst>
                                        <p:tav tm="0">
                                          <p:val>
                                            <p:fltVal val="0.000000"/>
                                          </p:val>
                                        </p:tav>
                                        <p:tav tm="100000">
                                          <p:val>
                                            <p:strVal val="#ppt_h"/>
                                          </p:val>
                                        </p:tav>
                                      </p:tavLst>
                                    </p:anim>
                                  </p:childTnLst>
                                </p:cTn>
                              </p:par>
                            </p:childTnLst>
                          </p:cTn>
                        </p:par>
                      </p:childTnLst>
                    </p:cTn>
                  </p:par>
                  <p:par>
                    <p:cTn id="73" fill="hold">
                      <p:stCondLst>
                        <p:cond delay="indefinite"/>
                      </p:stCondLst>
                      <p:childTnLst>
                        <p:par>
                          <p:cTn id="74" fill="hold">
                            <p:stCondLst>
                              <p:cond delay="0"/>
                            </p:stCondLst>
                            <p:childTnLst>
                              <p:par>
                                <p:cTn id="75" presetID="9" presetClass="entr" presetSubtype="0" fill="hold" grpId="0" nodeType="clickEffect">
                                  <p:stCondLst>
                                    <p:cond delay="0"/>
                                  </p:stCondLst>
                                  <p:childTnLst>
                                    <p:set>
                                      <p:cBhvr>
                                        <p:cTn id="76" dur="1" fill="hold">
                                          <p:stCondLst>
                                            <p:cond delay="0"/>
                                          </p:stCondLst>
                                        </p:cTn>
                                        <p:tgtEl>
                                          <p:spTgt spid="228366"/>
                                        </p:tgtEl>
                                        <p:attrNameLst>
                                          <p:attrName>style.visibility</p:attrName>
                                        </p:attrNameLst>
                                      </p:cBhvr>
                                      <p:to>
                                        <p:strVal val="visible"/>
                                      </p:to>
                                    </p:set>
                                    <p:animEffect transition="in" filter="dissolve">
                                      <p:cBhvr>
                                        <p:cTn id="77" dur="500"/>
                                        <p:tgtEl>
                                          <p:spTgt spid="228366"/>
                                        </p:tgtEl>
                                      </p:cBhvr>
                                    </p:animEffect>
                                  </p:childTnLst>
                                </p:cTn>
                              </p:par>
                            </p:childTnLst>
                          </p:cTn>
                        </p:par>
                      </p:childTnLst>
                    </p:cTn>
                  </p:par>
                  <p:par>
                    <p:cTn id="78" fill="hold">
                      <p:stCondLst>
                        <p:cond delay="indefinite"/>
                      </p:stCondLst>
                      <p:childTnLst>
                        <p:par>
                          <p:cTn id="79" fill="hold">
                            <p:stCondLst>
                              <p:cond delay="0"/>
                            </p:stCondLst>
                            <p:childTnLst>
                              <p:par>
                                <p:cTn id="80" presetID="9" presetClass="entr" presetSubtype="0" fill="hold" grpId="0" nodeType="clickEffect">
                                  <p:stCondLst>
                                    <p:cond delay="0"/>
                                  </p:stCondLst>
                                  <p:childTnLst>
                                    <p:set>
                                      <p:cBhvr>
                                        <p:cTn id="81" dur="1" fill="hold">
                                          <p:stCondLst>
                                            <p:cond delay="0"/>
                                          </p:stCondLst>
                                        </p:cTn>
                                        <p:tgtEl>
                                          <p:spTgt spid="228367"/>
                                        </p:tgtEl>
                                        <p:attrNameLst>
                                          <p:attrName>style.visibility</p:attrName>
                                        </p:attrNameLst>
                                      </p:cBhvr>
                                      <p:to>
                                        <p:strVal val="visible"/>
                                      </p:to>
                                    </p:set>
                                    <p:animEffect transition="in" filter="dissolve">
                                      <p:cBhvr>
                                        <p:cTn id="82" dur="500"/>
                                        <p:tgtEl>
                                          <p:spTgt spid="228367"/>
                                        </p:tgtEl>
                                      </p:cBhvr>
                                    </p:animEffect>
                                  </p:childTnLst>
                                </p:cTn>
                              </p:par>
                            </p:childTnLst>
                          </p:cTn>
                        </p:par>
                      </p:childTnLst>
                    </p:cTn>
                  </p:par>
                  <p:par>
                    <p:cTn id="83" fill="hold">
                      <p:stCondLst>
                        <p:cond delay="indefinite"/>
                      </p:stCondLst>
                      <p:childTnLst>
                        <p:par>
                          <p:cTn id="84" fill="hold">
                            <p:stCondLst>
                              <p:cond delay="0"/>
                            </p:stCondLst>
                            <p:childTnLst>
                              <p:par>
                                <p:cTn id="85" presetID="9" presetClass="entr" presetSubtype="0" fill="hold" grpId="0" nodeType="clickEffect">
                                  <p:stCondLst>
                                    <p:cond delay="0"/>
                                  </p:stCondLst>
                                  <p:childTnLst>
                                    <p:set>
                                      <p:cBhvr>
                                        <p:cTn id="86" dur="1" fill="hold">
                                          <p:stCondLst>
                                            <p:cond delay="0"/>
                                          </p:stCondLst>
                                        </p:cTn>
                                        <p:tgtEl>
                                          <p:spTgt spid="228368"/>
                                        </p:tgtEl>
                                        <p:attrNameLst>
                                          <p:attrName>style.visibility</p:attrName>
                                        </p:attrNameLst>
                                      </p:cBhvr>
                                      <p:to>
                                        <p:strVal val="visible"/>
                                      </p:to>
                                    </p:set>
                                    <p:animEffect transition="in" filter="dissolve">
                                      <p:cBhvr>
                                        <p:cTn id="87" dur="500"/>
                                        <p:tgtEl>
                                          <p:spTgt spid="228368"/>
                                        </p:tgtEl>
                                      </p:cBhvr>
                                    </p:animEffect>
                                  </p:childTnLst>
                                </p:cTn>
                              </p:par>
                            </p:childTnLst>
                          </p:cTn>
                        </p:par>
                      </p:childTnLst>
                    </p:cTn>
                  </p:par>
                  <p:par>
                    <p:cTn id="88" fill="hold">
                      <p:stCondLst>
                        <p:cond delay="indefinite"/>
                      </p:stCondLst>
                      <p:childTnLst>
                        <p:par>
                          <p:cTn id="89" fill="hold">
                            <p:stCondLst>
                              <p:cond delay="0"/>
                            </p:stCondLst>
                            <p:childTnLst>
                              <p:par>
                                <p:cTn id="90" presetID="9" presetClass="entr" presetSubtype="0" fill="hold" grpId="0" nodeType="clickEffect">
                                  <p:stCondLst>
                                    <p:cond delay="0"/>
                                  </p:stCondLst>
                                  <p:childTnLst>
                                    <p:set>
                                      <p:cBhvr>
                                        <p:cTn id="91" dur="1" fill="hold">
                                          <p:stCondLst>
                                            <p:cond delay="0"/>
                                          </p:stCondLst>
                                        </p:cTn>
                                        <p:tgtEl>
                                          <p:spTgt spid="228369"/>
                                        </p:tgtEl>
                                        <p:attrNameLst>
                                          <p:attrName>style.visibility</p:attrName>
                                        </p:attrNameLst>
                                      </p:cBhvr>
                                      <p:to>
                                        <p:strVal val="visible"/>
                                      </p:to>
                                    </p:set>
                                    <p:animEffect transition="in" filter="dissolve">
                                      <p:cBhvr>
                                        <p:cTn id="92" dur="500"/>
                                        <p:tgtEl>
                                          <p:spTgt spid="228369"/>
                                        </p:tgtEl>
                                      </p:cBhvr>
                                    </p:animEffect>
                                  </p:childTnLst>
                                </p:cTn>
                              </p:par>
                            </p:childTnLst>
                          </p:cTn>
                        </p:par>
                      </p:childTnLst>
                    </p:cTn>
                  </p:par>
                  <p:par>
                    <p:cTn id="93" fill="hold">
                      <p:stCondLst>
                        <p:cond delay="indefinite"/>
                      </p:stCondLst>
                      <p:childTnLst>
                        <p:par>
                          <p:cTn id="94" fill="hold">
                            <p:stCondLst>
                              <p:cond delay="0"/>
                            </p:stCondLst>
                            <p:childTnLst>
                              <p:par>
                                <p:cTn id="95" presetID="9" presetClass="entr" presetSubtype="0" fill="hold" grpId="0" nodeType="clickEffect">
                                  <p:stCondLst>
                                    <p:cond delay="0"/>
                                  </p:stCondLst>
                                  <p:childTnLst>
                                    <p:set>
                                      <p:cBhvr>
                                        <p:cTn id="96" dur="1" fill="hold">
                                          <p:stCondLst>
                                            <p:cond delay="0"/>
                                          </p:stCondLst>
                                        </p:cTn>
                                        <p:tgtEl>
                                          <p:spTgt spid="228370"/>
                                        </p:tgtEl>
                                        <p:attrNameLst>
                                          <p:attrName>style.visibility</p:attrName>
                                        </p:attrNameLst>
                                      </p:cBhvr>
                                      <p:to>
                                        <p:strVal val="visible"/>
                                      </p:to>
                                    </p:set>
                                    <p:animEffect transition="in" filter="dissolve">
                                      <p:cBhvr>
                                        <p:cTn id="97" dur="500"/>
                                        <p:tgtEl>
                                          <p:spTgt spid="228370"/>
                                        </p:tgtEl>
                                      </p:cBhvr>
                                    </p:animEffect>
                                  </p:childTnLst>
                                </p:cTn>
                              </p:par>
                            </p:childTnLst>
                          </p:cTn>
                        </p:par>
                      </p:childTnLst>
                    </p:cTn>
                  </p:par>
                  <p:par>
                    <p:cTn id="98" fill="hold">
                      <p:stCondLst>
                        <p:cond delay="indefinite"/>
                      </p:stCondLst>
                      <p:childTnLst>
                        <p:par>
                          <p:cTn id="99" fill="hold">
                            <p:stCondLst>
                              <p:cond delay="0"/>
                            </p:stCondLst>
                            <p:childTnLst>
                              <p:par>
                                <p:cTn id="100" presetID="9" presetClass="entr" presetSubtype="0" fill="hold" grpId="0" nodeType="clickEffect">
                                  <p:stCondLst>
                                    <p:cond delay="0"/>
                                  </p:stCondLst>
                                  <p:childTnLst>
                                    <p:set>
                                      <p:cBhvr>
                                        <p:cTn id="101" dur="1" fill="hold">
                                          <p:stCondLst>
                                            <p:cond delay="0"/>
                                          </p:stCondLst>
                                        </p:cTn>
                                        <p:tgtEl>
                                          <p:spTgt spid="228371"/>
                                        </p:tgtEl>
                                        <p:attrNameLst>
                                          <p:attrName>style.visibility</p:attrName>
                                        </p:attrNameLst>
                                      </p:cBhvr>
                                      <p:to>
                                        <p:strVal val="visible"/>
                                      </p:to>
                                    </p:set>
                                    <p:animEffect transition="in" filter="dissolve">
                                      <p:cBhvr>
                                        <p:cTn id="102" dur="500"/>
                                        <p:tgtEl>
                                          <p:spTgt spid="228371"/>
                                        </p:tgtEl>
                                      </p:cBhvr>
                                    </p:animEffect>
                                  </p:childTnLst>
                                </p:cTn>
                              </p:par>
                            </p:childTnLst>
                          </p:cTn>
                        </p:par>
                      </p:childTnLst>
                    </p:cTn>
                  </p:par>
                  <p:par>
                    <p:cTn id="103" fill="hold">
                      <p:stCondLst>
                        <p:cond delay="indefinite"/>
                      </p:stCondLst>
                      <p:childTnLst>
                        <p:par>
                          <p:cTn id="104" fill="hold">
                            <p:stCondLst>
                              <p:cond delay="0"/>
                            </p:stCondLst>
                            <p:childTnLst>
                              <p:par>
                                <p:cTn id="105" presetID="9" presetClass="entr" presetSubtype="0" fill="hold" grpId="0" nodeType="clickEffect">
                                  <p:stCondLst>
                                    <p:cond delay="0"/>
                                  </p:stCondLst>
                                  <p:childTnLst>
                                    <p:set>
                                      <p:cBhvr>
                                        <p:cTn id="106" dur="1" fill="hold">
                                          <p:stCondLst>
                                            <p:cond delay="0"/>
                                          </p:stCondLst>
                                        </p:cTn>
                                        <p:tgtEl>
                                          <p:spTgt spid="228372"/>
                                        </p:tgtEl>
                                        <p:attrNameLst>
                                          <p:attrName>style.visibility</p:attrName>
                                        </p:attrNameLst>
                                      </p:cBhvr>
                                      <p:to>
                                        <p:strVal val="visible"/>
                                      </p:to>
                                    </p:set>
                                    <p:animEffect transition="in" filter="dissolve">
                                      <p:cBhvr>
                                        <p:cTn id="107" dur="500"/>
                                        <p:tgtEl>
                                          <p:spTgt spid="228372"/>
                                        </p:tgtEl>
                                      </p:cBhvr>
                                    </p:animEffect>
                                  </p:childTnLst>
                                </p:cTn>
                              </p:par>
                            </p:childTnLst>
                          </p:cTn>
                        </p:par>
                      </p:childTnLst>
                    </p:cTn>
                  </p:par>
                  <p:par>
                    <p:cTn id="108" fill="hold">
                      <p:stCondLst>
                        <p:cond delay="indefinite"/>
                      </p:stCondLst>
                      <p:childTnLst>
                        <p:par>
                          <p:cTn id="109" fill="hold">
                            <p:stCondLst>
                              <p:cond delay="0"/>
                            </p:stCondLst>
                            <p:childTnLst>
                              <p:par>
                                <p:cTn id="110" presetID="9" presetClass="entr" presetSubtype="0" fill="hold" grpId="0" nodeType="clickEffect">
                                  <p:stCondLst>
                                    <p:cond delay="0"/>
                                  </p:stCondLst>
                                  <p:childTnLst>
                                    <p:set>
                                      <p:cBhvr>
                                        <p:cTn id="111" dur="1" fill="hold">
                                          <p:stCondLst>
                                            <p:cond delay="0"/>
                                          </p:stCondLst>
                                        </p:cTn>
                                        <p:tgtEl>
                                          <p:spTgt spid="228373"/>
                                        </p:tgtEl>
                                        <p:attrNameLst>
                                          <p:attrName>style.visibility</p:attrName>
                                        </p:attrNameLst>
                                      </p:cBhvr>
                                      <p:to>
                                        <p:strVal val="visible"/>
                                      </p:to>
                                    </p:set>
                                    <p:animEffect transition="in" filter="dissolve">
                                      <p:cBhvr>
                                        <p:cTn id="112" dur="500"/>
                                        <p:tgtEl>
                                          <p:spTgt spid="228373"/>
                                        </p:tgtEl>
                                      </p:cBhvr>
                                    </p:animEffect>
                                  </p:childTnLst>
                                </p:cTn>
                              </p:par>
                            </p:childTnLst>
                          </p:cTn>
                        </p:par>
                      </p:childTnLst>
                    </p:cTn>
                  </p:par>
                  <p:par>
                    <p:cTn id="113" fill="hold">
                      <p:stCondLst>
                        <p:cond delay="indefinite"/>
                      </p:stCondLst>
                      <p:childTnLst>
                        <p:par>
                          <p:cTn id="114" fill="hold">
                            <p:stCondLst>
                              <p:cond delay="0"/>
                            </p:stCondLst>
                            <p:childTnLst>
                              <p:par>
                                <p:cTn id="115" presetID="16" presetClass="entr" presetSubtype="26" fill="hold" grpId="0" nodeType="clickEffect">
                                  <p:stCondLst>
                                    <p:cond delay="0"/>
                                  </p:stCondLst>
                                  <p:childTnLst>
                                    <p:set>
                                      <p:cBhvr>
                                        <p:cTn id="116" dur="1" fill="hold">
                                          <p:stCondLst>
                                            <p:cond delay="0"/>
                                          </p:stCondLst>
                                        </p:cTn>
                                        <p:tgtEl>
                                          <p:spTgt spid="228374"/>
                                        </p:tgtEl>
                                        <p:attrNameLst>
                                          <p:attrName>style.visibility</p:attrName>
                                        </p:attrNameLst>
                                      </p:cBhvr>
                                      <p:to>
                                        <p:strVal val="visible"/>
                                      </p:to>
                                    </p:set>
                                    <p:animEffect transition="in" filter="barn(inHorizontal)">
                                      <p:cBhvr>
                                        <p:cTn id="117" dur="500"/>
                                        <p:tgtEl>
                                          <p:spTgt spid="228374"/>
                                        </p:tgtEl>
                                      </p:cBhvr>
                                    </p:animEffect>
                                  </p:childTnLst>
                                </p:cTn>
                              </p:par>
                            </p:childTnLst>
                          </p:cTn>
                        </p:par>
                      </p:childTnLst>
                    </p:cTn>
                  </p:par>
                  <p:par>
                    <p:cTn id="118" fill="hold">
                      <p:stCondLst>
                        <p:cond delay="indefinite"/>
                      </p:stCondLst>
                      <p:childTnLst>
                        <p:par>
                          <p:cTn id="119" fill="hold">
                            <p:stCondLst>
                              <p:cond delay="0"/>
                            </p:stCondLst>
                            <p:childTnLst>
                              <p:par>
                                <p:cTn id="120" presetID="17" presetClass="entr" presetSubtype="2" fill="hold" grpId="0" nodeType="clickEffect">
                                  <p:stCondLst>
                                    <p:cond delay="0"/>
                                  </p:stCondLst>
                                  <p:childTnLst>
                                    <p:set>
                                      <p:cBhvr>
                                        <p:cTn id="121" dur="1" fill="hold">
                                          <p:stCondLst>
                                            <p:cond delay="0"/>
                                          </p:stCondLst>
                                        </p:cTn>
                                        <p:tgtEl>
                                          <p:spTgt spid="228375"/>
                                        </p:tgtEl>
                                        <p:attrNameLst>
                                          <p:attrName>style.visibility</p:attrName>
                                        </p:attrNameLst>
                                      </p:cBhvr>
                                      <p:to>
                                        <p:strVal val="visible"/>
                                      </p:to>
                                    </p:set>
                                    <p:anim calcmode="lin" valueType="num">
                                      <p:cBhvr>
                                        <p:cTn id="122" dur="500" fill="hold"/>
                                        <p:tgtEl>
                                          <p:spTgt spid="228375"/>
                                        </p:tgtEl>
                                        <p:attrNameLst>
                                          <p:attrName>ppt_x</p:attrName>
                                        </p:attrNameLst>
                                      </p:cBhvr>
                                      <p:tavLst>
                                        <p:tav tm="0">
                                          <p:val>
                                            <p:strVal val="#ppt_x+#ppt_w/2"/>
                                          </p:val>
                                        </p:tav>
                                        <p:tav tm="100000">
                                          <p:val>
                                            <p:strVal val="#ppt_x"/>
                                          </p:val>
                                        </p:tav>
                                      </p:tavLst>
                                    </p:anim>
                                    <p:anim calcmode="lin" valueType="num">
                                      <p:cBhvr>
                                        <p:cTn id="123" dur="500" fill="hold"/>
                                        <p:tgtEl>
                                          <p:spTgt spid="228375"/>
                                        </p:tgtEl>
                                        <p:attrNameLst>
                                          <p:attrName>ppt_y</p:attrName>
                                        </p:attrNameLst>
                                      </p:cBhvr>
                                      <p:tavLst>
                                        <p:tav tm="0">
                                          <p:val>
                                            <p:strVal val="#ppt_y"/>
                                          </p:val>
                                        </p:tav>
                                        <p:tav tm="100000">
                                          <p:val>
                                            <p:strVal val="#ppt_y"/>
                                          </p:val>
                                        </p:tav>
                                      </p:tavLst>
                                    </p:anim>
                                    <p:anim calcmode="lin" valueType="num">
                                      <p:cBhvr>
                                        <p:cTn id="124" dur="500" fill="hold"/>
                                        <p:tgtEl>
                                          <p:spTgt spid="228375"/>
                                        </p:tgtEl>
                                        <p:attrNameLst>
                                          <p:attrName>ppt_w</p:attrName>
                                        </p:attrNameLst>
                                      </p:cBhvr>
                                      <p:tavLst>
                                        <p:tav tm="0">
                                          <p:val>
                                            <p:fltVal val="0.000000"/>
                                          </p:val>
                                        </p:tav>
                                        <p:tav tm="100000">
                                          <p:val>
                                            <p:strVal val="#ppt_w"/>
                                          </p:val>
                                        </p:tav>
                                      </p:tavLst>
                                    </p:anim>
                                    <p:anim calcmode="lin" valueType="num">
                                      <p:cBhvr>
                                        <p:cTn id="125" dur="500" fill="hold"/>
                                        <p:tgtEl>
                                          <p:spTgt spid="228375"/>
                                        </p:tgtEl>
                                        <p:attrNameLst>
                                          <p:attrName>ppt_h</p:attrName>
                                        </p:attrNameLst>
                                      </p:cBhvr>
                                      <p:tavLst>
                                        <p:tav tm="0">
                                          <p:val>
                                            <p:strVal val="#ppt_h"/>
                                          </p:val>
                                        </p:tav>
                                        <p:tav tm="100000">
                                          <p:val>
                                            <p:strVal val="#ppt_h"/>
                                          </p:val>
                                        </p:tav>
                                      </p:tavLst>
                                    </p:anim>
                                  </p:childTnLst>
                                </p:cTn>
                              </p:par>
                            </p:childTnLst>
                          </p:cTn>
                        </p:par>
                      </p:childTnLst>
                    </p:cTn>
                  </p:par>
                  <p:par>
                    <p:cTn id="126" fill="hold">
                      <p:stCondLst>
                        <p:cond delay="indefinite"/>
                      </p:stCondLst>
                      <p:childTnLst>
                        <p:par>
                          <p:cTn id="127" fill="hold">
                            <p:stCondLst>
                              <p:cond delay="0"/>
                            </p:stCondLst>
                            <p:childTnLst>
                              <p:par>
                                <p:cTn id="128" presetID="15" presetClass="entr" presetSubtype="0" fill="hold" grpId="0" nodeType="clickEffect">
                                  <p:stCondLst>
                                    <p:cond delay="0"/>
                                  </p:stCondLst>
                                  <p:childTnLst>
                                    <p:set>
                                      <p:cBhvr>
                                        <p:cTn id="129" dur="1" fill="hold">
                                          <p:stCondLst>
                                            <p:cond delay="0"/>
                                          </p:stCondLst>
                                        </p:cTn>
                                        <p:tgtEl>
                                          <p:spTgt spid="228376"/>
                                        </p:tgtEl>
                                        <p:attrNameLst>
                                          <p:attrName>style.visibility</p:attrName>
                                        </p:attrNameLst>
                                      </p:cBhvr>
                                      <p:to>
                                        <p:strVal val="visible"/>
                                      </p:to>
                                    </p:set>
                                    <p:anim calcmode="lin" valueType="num">
                                      <p:cBhvr>
                                        <p:cTn id="130" dur="1000" fill="hold"/>
                                        <p:tgtEl>
                                          <p:spTgt spid="228376"/>
                                        </p:tgtEl>
                                        <p:attrNameLst>
                                          <p:attrName>ppt_w</p:attrName>
                                        </p:attrNameLst>
                                      </p:cBhvr>
                                      <p:tavLst>
                                        <p:tav tm="0">
                                          <p:val>
                                            <p:fltVal val="0.000000"/>
                                          </p:val>
                                        </p:tav>
                                        <p:tav tm="100000">
                                          <p:val>
                                            <p:strVal val="#ppt_w"/>
                                          </p:val>
                                        </p:tav>
                                      </p:tavLst>
                                    </p:anim>
                                    <p:anim calcmode="lin" valueType="num">
                                      <p:cBhvr>
                                        <p:cTn id="131" dur="1000" fill="hold"/>
                                        <p:tgtEl>
                                          <p:spTgt spid="228376"/>
                                        </p:tgtEl>
                                        <p:attrNameLst>
                                          <p:attrName>ppt_h</p:attrName>
                                        </p:attrNameLst>
                                      </p:cBhvr>
                                      <p:tavLst>
                                        <p:tav tm="0">
                                          <p:val>
                                            <p:fltVal val="0.000000"/>
                                          </p:val>
                                        </p:tav>
                                        <p:tav tm="100000">
                                          <p:val>
                                            <p:strVal val="#ppt_h"/>
                                          </p:val>
                                        </p:tav>
                                      </p:tavLst>
                                    </p:anim>
                                    <p:anim calcmode="lin" valueType="num">
                                      <p:cBhvr>
                                        <p:cTn id="132" dur="1000" fill="hold"/>
                                        <p:tgtEl>
                                          <p:spTgt spid="228376"/>
                                        </p:tgtEl>
                                        <p:attrNameLst>
                                          <p:attrName>ppt_x</p:attrName>
                                        </p:attrNameLst>
                                      </p:cBhvr>
                                      <p:tavLst>
                                        <p:tav tm="0" fmla="#ppt_x+(cos(-2*pi*(1-$))*-#ppt_x-sin(-2*pi*(1-$))*(1-#ppt_y))*(1-$)">
                                          <p:val>
                                            <p:fltVal val="0.000000"/>
                                          </p:val>
                                        </p:tav>
                                        <p:tav tm="100000">
                                          <p:val>
                                            <p:fltVal val="1.000000"/>
                                          </p:val>
                                        </p:tav>
                                      </p:tavLst>
                                    </p:anim>
                                    <p:anim calcmode="lin" valueType="num">
                                      <p:cBhvr>
                                        <p:cTn id="133" dur="1000" fill="hold"/>
                                        <p:tgtEl>
                                          <p:spTgt spid="228376"/>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356" grpId="0" bldLvl="0" animBg="1"/>
      <p:bldP spid="228357" grpId="0"/>
      <p:bldP spid="228358" grpId="0"/>
      <p:bldP spid="228359" grpId="0" bldLvl="0" animBg="1"/>
      <p:bldP spid="228360" grpId="0"/>
      <p:bldP spid="228361" grpId="0"/>
      <p:bldP spid="228362" grpId="0" bldLvl="0" animBg="1"/>
      <p:bldP spid="228363" grpId="0"/>
      <p:bldP spid="228364" grpId="0"/>
      <p:bldP spid="228365" grpId="0"/>
      <p:bldP spid="228366" grpId="0" bldLvl="0" animBg="1"/>
      <p:bldP spid="228367" grpId="0"/>
      <p:bldP spid="228368" grpId="0" bldLvl="0" animBg="1"/>
      <p:bldP spid="228369" grpId="0"/>
      <p:bldP spid="228370" grpId="0" bldLvl="0" animBg="1"/>
      <p:bldP spid="228371" grpId="0" bldLvl="0" animBg="1"/>
      <p:bldP spid="228372" grpId="0"/>
      <p:bldP spid="228373" grpId="0"/>
      <p:bldP spid="228374" grpId="0" bldLvl="0" animBg="1"/>
      <p:bldP spid="228375" grpId="0"/>
      <p:bldP spid="22837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9380" name="文本框 229379"/>
          <p:cNvSpPr txBox="1"/>
          <p:nvPr/>
        </p:nvSpPr>
        <p:spPr>
          <a:xfrm>
            <a:off x="1462547" y="2709333"/>
            <a:ext cx="2590165" cy="6610773"/>
          </a:xfrm>
          <a:prstGeom prst="rect">
            <a:avLst/>
          </a:prstGeom>
          <a:noFill/>
          <a:ln w="9525">
            <a:noFill/>
          </a:ln>
        </p:spPr>
        <p:txBody>
          <a:bodyPr vert="eaVert">
            <a:spAutoFit/>
          </a:bodyPr>
          <a:p>
            <a:pPr>
              <a:spcBef>
                <a:spcPct val="50000"/>
              </a:spcBef>
            </a:pPr>
            <a:r>
              <a:rPr lang="en-US" altLang="zh-CN" sz="6260" noProof="1" dirty="0">
                <a:solidFill>
                  <a:srgbClr val="FF6600"/>
                </a:solidFill>
                <a:effectLst>
                  <a:outerShdw blurRad="38100" dist="38100" dir="2700000">
                    <a:srgbClr val="C0C0C0"/>
                  </a:outerShdw>
                </a:effectLst>
                <a:latin typeface="Times New Roman" panose="02020603050405020304" pitchFamily="18" charset="0"/>
                <a:ea typeface="方正行楷简体" pitchFamily="2" charset="-122"/>
                <a:cs typeface="+mn-cs"/>
              </a:rPr>
              <a:t>      </a:t>
            </a:r>
            <a:endParaRPr lang="en-US" altLang="zh-CN" sz="6260" noProof="1" dirty="0">
              <a:solidFill>
                <a:srgbClr val="FF6600"/>
              </a:solidFill>
              <a:effectLst>
                <a:outerShdw blurRad="38100" dist="38100" dir="2700000">
                  <a:srgbClr val="C0C0C0"/>
                </a:outerShdw>
              </a:effectLst>
              <a:latin typeface="Times New Roman" panose="02020603050405020304" pitchFamily="18" charset="0"/>
              <a:ea typeface="方正行楷简体" pitchFamily="2" charset="-122"/>
            </a:endParaRPr>
          </a:p>
          <a:p>
            <a:pPr>
              <a:spcBef>
                <a:spcPct val="50000"/>
              </a:spcBef>
            </a:pPr>
            <a:endParaRPr lang="en-US" altLang="zh-CN" sz="6260" noProof="1" dirty="0">
              <a:solidFill>
                <a:srgbClr val="FF6600"/>
              </a:solidFill>
              <a:effectLst>
                <a:outerShdw blurRad="38100" dist="38100" dir="2700000">
                  <a:srgbClr val="C0C0C0"/>
                </a:outerShdw>
              </a:effectLst>
              <a:latin typeface="Times New Roman" panose="02020603050405020304" pitchFamily="18" charset="0"/>
              <a:ea typeface="方正行楷简体" pitchFamily="2" charset="-122"/>
            </a:endParaRPr>
          </a:p>
        </p:txBody>
      </p:sp>
      <p:sp>
        <p:nvSpPr>
          <p:cNvPr id="74754" name="文本框 229380"/>
          <p:cNvSpPr txBox="1"/>
          <p:nvPr/>
        </p:nvSpPr>
        <p:spPr>
          <a:xfrm>
            <a:off x="3359573" y="2926080"/>
            <a:ext cx="7369387" cy="3375025"/>
          </a:xfrm>
          <a:prstGeom prst="rect">
            <a:avLst/>
          </a:prstGeom>
          <a:noFill/>
          <a:ln w="9525">
            <a:noFill/>
          </a:ln>
        </p:spPr>
        <p:txBody>
          <a:bodyPr anchor="t">
            <a:spAutoFit/>
          </a:bodyPr>
          <a:p>
            <a:pPr>
              <a:spcBef>
                <a:spcPct val="50000"/>
              </a:spcBef>
            </a:pPr>
            <a:endParaRPr lang="zh-CN" altLang="en-US" sz="21335" b="1" dirty="0">
              <a:solidFill>
                <a:srgbClr val="FFFF00"/>
              </a:solidFill>
              <a:latin typeface="文鼎粗行楷简" pitchFamily="1" charset="-122"/>
              <a:ea typeface="文鼎粗行楷简" pitchFamily="1" charset="-122"/>
            </a:endParaRPr>
          </a:p>
        </p:txBody>
      </p:sp>
      <p:sp>
        <p:nvSpPr>
          <p:cNvPr id="74755" name="矩形 229381"/>
          <p:cNvSpPr/>
          <p:nvPr/>
        </p:nvSpPr>
        <p:spPr>
          <a:xfrm>
            <a:off x="0" y="0"/>
            <a:ext cx="5581227" cy="1273175"/>
          </a:xfrm>
          <a:prstGeom prst="rect">
            <a:avLst/>
          </a:prstGeom>
          <a:noFill/>
          <a:ln w="9525">
            <a:noFill/>
          </a:ln>
        </p:spPr>
        <p:txBody>
          <a:bodyPr anchor="t">
            <a:spAutoFit/>
          </a:bodyPr>
          <a:p>
            <a:r>
              <a:rPr lang="zh-CN" altLang="en-US" sz="7680" b="1" i="1" dirty="0">
                <a:solidFill>
                  <a:srgbClr val="003300"/>
                </a:solidFill>
                <a:latin typeface="Arial" panose="020B0604020202020204" pitchFamily="34" charset="0"/>
                <a:ea typeface="宋体" panose="02010600030101010101" pitchFamily="2" charset="-122"/>
              </a:rPr>
              <a:t>赏析第六段</a:t>
            </a:r>
            <a:endParaRPr lang="zh-CN" altLang="en-US" sz="7680" b="1" i="1" dirty="0">
              <a:solidFill>
                <a:srgbClr val="003300"/>
              </a:solidFill>
              <a:latin typeface="Arial" panose="020B0604020202020204" pitchFamily="34" charset="0"/>
              <a:ea typeface="宋体" panose="02010600030101010101" pitchFamily="2" charset="-122"/>
            </a:endParaRPr>
          </a:p>
        </p:txBody>
      </p:sp>
      <p:sp>
        <p:nvSpPr>
          <p:cNvPr id="229383" name="矩形 229382"/>
          <p:cNvSpPr/>
          <p:nvPr/>
        </p:nvSpPr>
        <p:spPr>
          <a:xfrm>
            <a:off x="255130" y="1496907"/>
            <a:ext cx="13007058" cy="7314565"/>
          </a:xfrm>
          <a:prstGeom prst="rect">
            <a:avLst/>
          </a:prstGeom>
          <a:noFill/>
          <a:ln w="9525">
            <a:noFill/>
          </a:ln>
        </p:spPr>
        <p:txBody>
          <a:bodyPr>
            <a:spAutoFit/>
          </a:bodyPr>
          <a:p>
            <a:pPr lvl="0" fontAlgn="base">
              <a:spcBef>
                <a:spcPct val="50000"/>
              </a:spcBef>
            </a:pPr>
            <a:r>
              <a:rPr lang="en-US" altLang="zh-CN" sz="9385" b="1" strike="noStrike" noProof="1" dirty="0">
                <a:latin typeface="黑体" panose="02010609060101010101" pitchFamily="2" charset="-122"/>
                <a:ea typeface="黑体" panose="02010609060101010101" pitchFamily="2" charset="-122"/>
                <a:cs typeface="+mn-ea"/>
              </a:rPr>
              <a:t>    </a:t>
            </a:r>
            <a:r>
              <a:rPr lang="zh-CN" altLang="en-US" sz="9385" b="1" strike="noStrike" noProof="1" dirty="0">
                <a:solidFill>
                  <a:srgbClr val="FF0000"/>
                </a:solidFill>
                <a:effectLst>
                  <a:outerShdw blurRad="38100" dist="38100" dir="2700000">
                    <a:srgbClr val="C0C0C0"/>
                  </a:outerShdw>
                </a:effectLst>
                <a:latin typeface="黑体" panose="02010609060101010101" pitchFamily="2" charset="-122"/>
                <a:ea typeface="黑体" panose="02010609060101010101" pitchFamily="2" charset="-122"/>
                <a:cs typeface="+mn-ea"/>
              </a:rPr>
              <a:t>课文第六段写荷塘四周的景色。请问这些景物是以哪种景为中心着眼点？同时具体写了哪些景？</a:t>
            </a:r>
            <a:endParaRPr lang="zh-CN" altLang="en-US" sz="9385" b="1" strike="noStrike" noProof="1" dirty="0">
              <a:solidFill>
                <a:srgbClr val="FF0000"/>
              </a:solidFill>
              <a:effectLst>
                <a:outerShdw blurRad="38100" dist="38100" dir="2700000">
                  <a:srgbClr val="C0C0C0"/>
                </a:outerShdw>
              </a:effectLst>
              <a:latin typeface="黑体" panose="02010609060101010101" pitchFamily="2" charset="-122"/>
              <a:ea typeface="黑体" panose="02010609060101010101"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29383"/>
                                        </p:tgtEl>
                                        <p:attrNameLst>
                                          <p:attrName>style.visibility</p:attrName>
                                        </p:attrNameLst>
                                      </p:cBhvr>
                                      <p:to>
                                        <p:strVal val="visible"/>
                                      </p:to>
                                    </p:set>
                                    <p:animEffect transition="in" filter="wheel(4)">
                                      <p:cBhvr>
                                        <p:cTn id="7" dur="2000"/>
                                        <p:tgtEl>
                                          <p:spTgt spid="2293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938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4" name="文本框 79873"/>
          <p:cNvSpPr txBox="1"/>
          <p:nvPr/>
        </p:nvSpPr>
        <p:spPr>
          <a:xfrm>
            <a:off x="1047751" y="2709333"/>
            <a:ext cx="882650" cy="4551680"/>
          </a:xfrm>
          <a:prstGeom prst="rect">
            <a:avLst/>
          </a:prstGeom>
          <a:noFill/>
          <a:ln w="9525">
            <a:noFill/>
          </a:ln>
        </p:spPr>
        <p:txBody>
          <a:bodyPr vert="eaVert" anchor="t">
            <a:spAutoFit/>
          </a:bodyPr>
          <a:p>
            <a:pPr>
              <a:spcBef>
                <a:spcPct val="50000"/>
              </a:spcBef>
            </a:pPr>
            <a:r>
              <a:rPr lang="zh-CN" altLang="en-US" sz="4550" b="1" dirty="0">
                <a:solidFill>
                  <a:srgbClr val="000000"/>
                </a:solidFill>
                <a:latin typeface="Times New Roman" panose="02020603050405020304" pitchFamily="18" charset="0"/>
                <a:ea typeface="宋体" panose="02010600030101010101" pitchFamily="2" charset="-122"/>
              </a:rPr>
              <a:t>荷塘的四周</a:t>
            </a:r>
            <a:endParaRPr lang="zh-CN" altLang="en-US" sz="4550" b="1">
              <a:solidFill>
                <a:srgbClr val="000000"/>
              </a:solidFill>
              <a:latin typeface="Times New Roman" panose="02020603050405020304" pitchFamily="18" charset="0"/>
              <a:ea typeface="宋体" panose="02010600030101010101" pitchFamily="2" charset="-122"/>
            </a:endParaRPr>
          </a:p>
        </p:txBody>
      </p:sp>
      <p:sp>
        <p:nvSpPr>
          <p:cNvPr id="79875" name="左大括号 79874"/>
          <p:cNvSpPr/>
          <p:nvPr/>
        </p:nvSpPr>
        <p:spPr>
          <a:xfrm>
            <a:off x="1950720" y="2275840"/>
            <a:ext cx="325120" cy="4551680"/>
          </a:xfrm>
          <a:prstGeom prst="leftBrace">
            <a:avLst>
              <a:gd name="adj1" fmla="val 116342"/>
              <a:gd name="adj2" fmla="val 50000"/>
            </a:avLst>
          </a:prstGeom>
          <a:noFill/>
          <a:ln w="9525" cap="flat" cmpd="sng">
            <a:solidFill>
              <a:srgbClr val="000000"/>
            </a:solidFill>
            <a:prstDash val="solid"/>
            <a:miter/>
            <a:headEnd type="none" w="med" len="med"/>
            <a:tailEnd type="none" w="med" len="med"/>
          </a:ln>
        </p:spPr>
        <p:txBody>
          <a:bodyPr wrap="none" anchor="ctr"/>
          <a:p>
            <a:pPr algn="ctr"/>
            <a:endParaRPr lang="zh-CN" altLang="en-US" sz="2845" dirty="0">
              <a:solidFill>
                <a:srgbClr val="000000"/>
              </a:solidFill>
              <a:latin typeface="Times New Roman" panose="02020603050405020304" pitchFamily="18" charset="0"/>
              <a:ea typeface="宋体" panose="02010600030101010101" pitchFamily="2" charset="-122"/>
            </a:endParaRPr>
          </a:p>
        </p:txBody>
      </p:sp>
      <p:sp>
        <p:nvSpPr>
          <p:cNvPr id="79876" name="文本框 79875"/>
          <p:cNvSpPr txBox="1"/>
          <p:nvPr/>
        </p:nvSpPr>
        <p:spPr>
          <a:xfrm>
            <a:off x="2492587" y="1950720"/>
            <a:ext cx="8344747" cy="5294630"/>
          </a:xfrm>
          <a:prstGeom prst="rect">
            <a:avLst/>
          </a:prstGeom>
          <a:noFill/>
          <a:ln w="9525">
            <a:noFill/>
          </a:ln>
        </p:spPr>
        <p:txBody>
          <a:bodyPr anchor="t">
            <a:spAutoFit/>
          </a:bodyPr>
          <a:p>
            <a:pPr>
              <a:spcBef>
                <a:spcPct val="50000"/>
              </a:spcBef>
            </a:pPr>
            <a:r>
              <a:rPr lang="en-US" altLang="zh-CN" sz="3980">
                <a:solidFill>
                  <a:srgbClr val="000000"/>
                </a:solidFill>
                <a:latin typeface="Times New Roman" panose="02020603050405020304" pitchFamily="18" charset="0"/>
                <a:ea typeface="宋体" panose="02010600030101010101" pitchFamily="2" charset="-122"/>
              </a:rPr>
              <a:t>(           )</a:t>
            </a:r>
            <a:endParaRPr lang="en-US" altLang="zh-CN" sz="3980">
              <a:solidFill>
                <a:srgbClr val="000000"/>
              </a:solidFill>
              <a:latin typeface="Times New Roman" panose="02020603050405020304" pitchFamily="18" charset="0"/>
              <a:ea typeface="宋体" panose="02010600030101010101" pitchFamily="2" charset="-122"/>
            </a:endParaRPr>
          </a:p>
          <a:p>
            <a:pPr>
              <a:spcBef>
                <a:spcPct val="50000"/>
              </a:spcBef>
            </a:pPr>
            <a:endParaRPr lang="en-US" altLang="zh-CN" sz="3980">
              <a:solidFill>
                <a:srgbClr val="000000"/>
              </a:solidFill>
              <a:latin typeface="Times New Roman" panose="02020603050405020304" pitchFamily="18" charset="0"/>
              <a:ea typeface="宋体" panose="02010600030101010101" pitchFamily="2" charset="-122"/>
            </a:endParaRPr>
          </a:p>
          <a:p>
            <a:pPr>
              <a:spcBef>
                <a:spcPct val="50000"/>
              </a:spcBef>
            </a:pPr>
            <a:endParaRPr lang="en-US" altLang="zh-CN" sz="3980">
              <a:solidFill>
                <a:srgbClr val="000000"/>
              </a:solidFill>
              <a:latin typeface="Times New Roman" panose="02020603050405020304" pitchFamily="18" charset="0"/>
              <a:ea typeface="宋体" panose="02010600030101010101" pitchFamily="2" charset="-122"/>
            </a:endParaRPr>
          </a:p>
          <a:p>
            <a:pPr>
              <a:spcBef>
                <a:spcPct val="50000"/>
              </a:spcBef>
            </a:pPr>
            <a:endParaRPr lang="en-US" altLang="zh-CN" sz="3980">
              <a:solidFill>
                <a:srgbClr val="000000"/>
              </a:solidFill>
              <a:latin typeface="Times New Roman" panose="02020603050405020304" pitchFamily="18" charset="0"/>
              <a:ea typeface="宋体" panose="02010600030101010101" pitchFamily="2" charset="-122"/>
            </a:endParaRPr>
          </a:p>
          <a:p>
            <a:pPr>
              <a:spcBef>
                <a:spcPct val="50000"/>
              </a:spcBef>
            </a:pPr>
            <a:r>
              <a:rPr lang="en-US" altLang="zh-CN" sz="3980">
                <a:solidFill>
                  <a:srgbClr val="000000"/>
                </a:solidFill>
                <a:latin typeface="Times New Roman" panose="02020603050405020304" pitchFamily="18" charset="0"/>
                <a:ea typeface="宋体" panose="02010600030101010101" pitchFamily="2" charset="-122"/>
              </a:rPr>
              <a:t>              (          )              (           )           </a:t>
            </a:r>
            <a:endParaRPr lang="en-US" altLang="zh-CN" sz="3980">
              <a:solidFill>
                <a:srgbClr val="000000"/>
              </a:solidFill>
              <a:latin typeface="Times New Roman" panose="02020603050405020304" pitchFamily="18" charset="0"/>
              <a:ea typeface="宋体" panose="02010600030101010101" pitchFamily="2" charset="-122"/>
            </a:endParaRPr>
          </a:p>
          <a:p>
            <a:pPr>
              <a:spcBef>
                <a:spcPct val="50000"/>
              </a:spcBef>
            </a:pPr>
            <a:r>
              <a:rPr lang="en-US" altLang="zh-CN" sz="3980">
                <a:solidFill>
                  <a:srgbClr val="000000"/>
                </a:solidFill>
                <a:latin typeface="Times New Roman" panose="02020603050405020304" pitchFamily="18" charset="0"/>
                <a:ea typeface="宋体" panose="02010600030101010101" pitchFamily="2" charset="-122"/>
              </a:rPr>
              <a:t>              (          )              (                   )</a:t>
            </a:r>
            <a:endParaRPr lang="en-US" altLang="zh-CN" sz="3980">
              <a:solidFill>
                <a:srgbClr val="000000"/>
              </a:solidFill>
              <a:latin typeface="Times New Roman" panose="02020603050405020304" pitchFamily="18" charset="0"/>
              <a:ea typeface="宋体" panose="02010600030101010101" pitchFamily="2" charset="-122"/>
            </a:endParaRPr>
          </a:p>
        </p:txBody>
      </p:sp>
      <p:sp>
        <p:nvSpPr>
          <p:cNvPr id="79877" name="文本框 79876"/>
          <p:cNvSpPr txBox="1"/>
          <p:nvPr/>
        </p:nvSpPr>
        <p:spPr>
          <a:xfrm>
            <a:off x="2817707" y="1950720"/>
            <a:ext cx="8453120" cy="5294630"/>
          </a:xfrm>
          <a:prstGeom prst="rect">
            <a:avLst/>
          </a:prstGeom>
          <a:noFill/>
          <a:ln w="9525">
            <a:noFill/>
          </a:ln>
        </p:spPr>
        <p:txBody>
          <a:bodyPr anchor="t">
            <a:spAutoFit/>
          </a:bodyPr>
          <a:p>
            <a:pPr>
              <a:spcBef>
                <a:spcPct val="50000"/>
              </a:spcBef>
            </a:pPr>
            <a:r>
              <a:rPr lang="zh-CN" altLang="en-US" sz="3980" b="1" dirty="0">
                <a:solidFill>
                  <a:srgbClr val="CC0000"/>
                </a:solidFill>
                <a:latin typeface="Times New Roman" panose="02020603050405020304" pitchFamily="18" charset="0"/>
                <a:ea typeface="宋体" panose="02010600030101010101" pitchFamily="2" charset="-122"/>
              </a:rPr>
              <a:t>杨柳</a:t>
            </a:r>
            <a:endParaRPr lang="zh-CN" altLang="en-US" sz="3980" b="1" dirty="0">
              <a:solidFill>
                <a:srgbClr val="CC0000"/>
              </a:solidFill>
              <a:latin typeface="Times New Roman" panose="02020603050405020304" pitchFamily="18" charset="0"/>
              <a:ea typeface="宋体" panose="02010600030101010101" pitchFamily="2" charset="-122"/>
            </a:endParaRPr>
          </a:p>
          <a:p>
            <a:pPr>
              <a:spcBef>
                <a:spcPct val="50000"/>
              </a:spcBef>
            </a:pPr>
            <a:endParaRPr lang="zh-CN" altLang="en-US" sz="3980" b="1" dirty="0">
              <a:solidFill>
                <a:srgbClr val="CC0000"/>
              </a:solidFill>
              <a:latin typeface="Times New Roman" panose="02020603050405020304" pitchFamily="18" charset="0"/>
              <a:ea typeface="宋体" panose="02010600030101010101" pitchFamily="2" charset="-122"/>
            </a:endParaRPr>
          </a:p>
          <a:p>
            <a:pPr>
              <a:spcBef>
                <a:spcPct val="50000"/>
              </a:spcBef>
            </a:pPr>
            <a:endParaRPr lang="zh-CN" altLang="en-US" sz="3980" b="1" dirty="0">
              <a:solidFill>
                <a:srgbClr val="CC0000"/>
              </a:solidFill>
              <a:latin typeface="Times New Roman" panose="02020603050405020304" pitchFamily="18" charset="0"/>
              <a:ea typeface="宋体" panose="02010600030101010101" pitchFamily="2" charset="-122"/>
            </a:endParaRPr>
          </a:p>
          <a:p>
            <a:pPr>
              <a:spcBef>
                <a:spcPct val="50000"/>
              </a:spcBef>
            </a:pPr>
            <a:r>
              <a:rPr lang="zh-CN" altLang="en-US" sz="3980" b="1" dirty="0">
                <a:solidFill>
                  <a:srgbClr val="CC0000"/>
                </a:solidFill>
                <a:latin typeface="Times New Roman" panose="02020603050405020304" pitchFamily="18" charset="0"/>
                <a:ea typeface="宋体" panose="02010600030101010101" pitchFamily="2" charset="-122"/>
              </a:rPr>
              <a:t>           </a:t>
            </a:r>
            <a:endParaRPr lang="zh-CN" altLang="en-US" sz="3980" b="1" dirty="0">
              <a:solidFill>
                <a:srgbClr val="CC0000"/>
              </a:solidFill>
              <a:latin typeface="Times New Roman" panose="02020603050405020304" pitchFamily="18" charset="0"/>
              <a:ea typeface="宋体" panose="02010600030101010101" pitchFamily="2" charset="-122"/>
            </a:endParaRPr>
          </a:p>
          <a:p>
            <a:pPr>
              <a:spcBef>
                <a:spcPct val="50000"/>
              </a:spcBef>
            </a:pPr>
            <a:r>
              <a:rPr lang="zh-CN" altLang="en-US" sz="3980" b="1" dirty="0">
                <a:solidFill>
                  <a:srgbClr val="CC0000"/>
                </a:solidFill>
                <a:latin typeface="Times New Roman" panose="02020603050405020304" pitchFamily="18" charset="0"/>
                <a:ea typeface="宋体" panose="02010600030101010101" pitchFamily="2" charset="-122"/>
              </a:rPr>
              <a:t>              远山                 蝉声</a:t>
            </a:r>
            <a:endParaRPr lang="zh-CN" altLang="en-US" sz="3980" b="1" dirty="0">
              <a:solidFill>
                <a:srgbClr val="CC0000"/>
              </a:solidFill>
              <a:latin typeface="Times New Roman" panose="02020603050405020304" pitchFamily="18" charset="0"/>
              <a:ea typeface="宋体" panose="02010600030101010101" pitchFamily="2" charset="-122"/>
            </a:endParaRPr>
          </a:p>
          <a:p>
            <a:pPr>
              <a:spcBef>
                <a:spcPct val="50000"/>
              </a:spcBef>
            </a:pPr>
            <a:r>
              <a:rPr lang="zh-CN" altLang="en-US" sz="3980" b="1" dirty="0">
                <a:solidFill>
                  <a:srgbClr val="CC0000"/>
                </a:solidFill>
                <a:latin typeface="Times New Roman" panose="02020603050405020304" pitchFamily="18" charset="0"/>
                <a:ea typeface="宋体" panose="02010600030101010101" pitchFamily="2" charset="-122"/>
              </a:rPr>
              <a:t>              灯光                 蛙声</a:t>
            </a:r>
            <a:endParaRPr lang="zh-CN" altLang="en-US" sz="3980" b="1">
              <a:solidFill>
                <a:srgbClr val="CC0000"/>
              </a:solidFill>
              <a:latin typeface="Times New Roman" panose="02020603050405020304" pitchFamily="18" charset="0"/>
              <a:ea typeface="宋体" panose="02010600030101010101" pitchFamily="2" charset="-122"/>
            </a:endParaRPr>
          </a:p>
        </p:txBody>
      </p:sp>
      <p:sp>
        <p:nvSpPr>
          <p:cNvPr id="79878" name="文本框 79877"/>
          <p:cNvSpPr txBox="1"/>
          <p:nvPr/>
        </p:nvSpPr>
        <p:spPr>
          <a:xfrm>
            <a:off x="2275205" y="5639223"/>
            <a:ext cx="8561493" cy="1621790"/>
          </a:xfrm>
          <a:prstGeom prst="rect">
            <a:avLst/>
          </a:prstGeom>
          <a:noFill/>
          <a:ln w="9525">
            <a:noFill/>
          </a:ln>
        </p:spPr>
        <p:txBody>
          <a:bodyPr wrap="square" anchor="t">
            <a:spAutoFit/>
          </a:bodyPr>
          <a:p>
            <a:pPr>
              <a:spcBef>
                <a:spcPct val="50000"/>
              </a:spcBef>
            </a:pPr>
            <a:r>
              <a:rPr lang="en-US" altLang="zh-CN" sz="2845" dirty="0">
                <a:latin typeface="Times New Roman" panose="02020603050405020304" pitchFamily="18" charset="0"/>
                <a:ea typeface="宋体" panose="02010600030101010101" pitchFamily="2" charset="-122"/>
              </a:rPr>
              <a:t>      </a:t>
            </a:r>
            <a:r>
              <a:rPr lang="zh-CN" altLang="en-US" sz="3980" b="1" dirty="0">
                <a:solidFill>
                  <a:srgbClr val="3333FF"/>
                </a:solidFill>
                <a:latin typeface="Times New Roman" panose="02020603050405020304" pitchFamily="18" charset="0"/>
                <a:ea typeface="宋体" panose="02010600030101010101" pitchFamily="2" charset="-122"/>
              </a:rPr>
              <a:t>树梢                   树上</a:t>
            </a:r>
            <a:endParaRPr lang="zh-CN" altLang="en-US" sz="3980" b="1" dirty="0">
              <a:solidFill>
                <a:srgbClr val="3333FF"/>
              </a:solidFill>
              <a:latin typeface="Times New Roman" panose="02020603050405020304" pitchFamily="18" charset="0"/>
              <a:ea typeface="宋体" panose="02010600030101010101" pitchFamily="2" charset="-122"/>
            </a:endParaRPr>
          </a:p>
          <a:p>
            <a:pPr>
              <a:spcBef>
                <a:spcPct val="50000"/>
              </a:spcBef>
            </a:pPr>
            <a:r>
              <a:rPr lang="zh-CN" altLang="en-US" sz="3980" b="1" dirty="0">
                <a:solidFill>
                  <a:srgbClr val="3333FF"/>
                </a:solidFill>
                <a:latin typeface="Times New Roman" panose="02020603050405020304" pitchFamily="18" charset="0"/>
                <a:ea typeface="宋体" panose="02010600030101010101" pitchFamily="2" charset="-122"/>
              </a:rPr>
              <a:t>    树缝                   树下</a:t>
            </a:r>
            <a:r>
              <a:rPr lang="zh-CN" altLang="en-US" sz="2845" dirty="0">
                <a:latin typeface="Times New Roman" panose="02020603050405020304" pitchFamily="18" charset="0"/>
                <a:ea typeface="宋体" panose="02010600030101010101" pitchFamily="2" charset="-122"/>
              </a:rPr>
              <a:t>                                  </a:t>
            </a:r>
            <a:endParaRPr lang="zh-CN" altLang="en-US" sz="2845">
              <a:latin typeface="Times New Roman" panose="02020603050405020304" pitchFamily="18" charset="0"/>
              <a:ea typeface="宋体" panose="02010600030101010101" pitchFamily="2" charset="-122"/>
            </a:endParaRPr>
          </a:p>
        </p:txBody>
      </p:sp>
      <p:sp>
        <p:nvSpPr>
          <p:cNvPr id="79879" name="文本框 79878"/>
          <p:cNvSpPr txBox="1"/>
          <p:nvPr/>
        </p:nvSpPr>
        <p:spPr>
          <a:xfrm>
            <a:off x="5310293" y="1083733"/>
            <a:ext cx="2600960" cy="2846705"/>
          </a:xfrm>
          <a:prstGeom prst="rect">
            <a:avLst/>
          </a:prstGeom>
          <a:noFill/>
          <a:ln w="9525">
            <a:noFill/>
          </a:ln>
        </p:spPr>
        <p:txBody>
          <a:bodyPr anchor="t">
            <a:spAutoFit/>
          </a:bodyPr>
          <a:p>
            <a:pPr>
              <a:spcBef>
                <a:spcPct val="50000"/>
              </a:spcBef>
            </a:pPr>
            <a:r>
              <a:rPr lang="zh-CN" altLang="en-US" sz="3980" b="1" dirty="0">
                <a:solidFill>
                  <a:srgbClr val="000000"/>
                </a:solidFill>
                <a:latin typeface="Times New Roman" panose="02020603050405020304" pitchFamily="18" charset="0"/>
                <a:ea typeface="宋体" panose="02010600030101010101" pitchFamily="2" charset="-122"/>
              </a:rPr>
              <a:t>远远近近 高高低低</a:t>
            </a:r>
            <a:endParaRPr lang="zh-CN" altLang="en-US" sz="3980" b="1" dirty="0">
              <a:solidFill>
                <a:srgbClr val="000000"/>
              </a:solidFill>
              <a:latin typeface="Times New Roman" panose="02020603050405020304" pitchFamily="18" charset="0"/>
              <a:ea typeface="宋体" panose="02010600030101010101" pitchFamily="2" charset="-122"/>
            </a:endParaRPr>
          </a:p>
          <a:p>
            <a:pPr>
              <a:spcBef>
                <a:spcPct val="50000"/>
              </a:spcBef>
            </a:pPr>
            <a:r>
              <a:rPr lang="zh-CN" altLang="en-US" sz="3980" b="1" dirty="0">
                <a:solidFill>
                  <a:srgbClr val="000000"/>
                </a:solidFill>
                <a:latin typeface="Times New Roman" panose="02020603050405020304" pitchFamily="18" charset="0"/>
                <a:ea typeface="宋体" panose="02010600030101010101" pitchFamily="2" charset="-122"/>
              </a:rPr>
              <a:t>阴阴乍看像烟雾般</a:t>
            </a:r>
            <a:endParaRPr lang="zh-CN" altLang="en-US" sz="3980" b="1">
              <a:solidFill>
                <a:srgbClr val="000000"/>
              </a:solidFill>
              <a:latin typeface="Times New Roman" panose="02020603050405020304" pitchFamily="18" charset="0"/>
              <a:ea typeface="宋体" panose="02010600030101010101" pitchFamily="2" charset="-122"/>
            </a:endParaRPr>
          </a:p>
        </p:txBody>
      </p:sp>
      <p:sp>
        <p:nvSpPr>
          <p:cNvPr id="79880" name="右大括号 79879"/>
          <p:cNvSpPr/>
          <p:nvPr/>
        </p:nvSpPr>
        <p:spPr>
          <a:xfrm>
            <a:off x="10945707" y="2059093"/>
            <a:ext cx="433493" cy="4876800"/>
          </a:xfrm>
          <a:prstGeom prst="rightBrace">
            <a:avLst>
              <a:gd name="adj1" fmla="val 93750"/>
              <a:gd name="adj2" fmla="val 50000"/>
            </a:avLst>
          </a:prstGeom>
          <a:noFill/>
          <a:ln w="9525" cap="flat" cmpd="sng">
            <a:solidFill>
              <a:srgbClr val="000000"/>
            </a:solidFill>
            <a:prstDash val="solid"/>
            <a:miter/>
            <a:headEnd type="none" w="med" len="med"/>
            <a:tailEnd type="none" w="med" len="med"/>
          </a:ln>
        </p:spPr>
        <p:txBody>
          <a:bodyPr anchor="t"/>
          <a:p>
            <a:endParaRPr lang="zh-CN" altLang="en-US" sz="5120">
              <a:latin typeface="Arial" panose="020B0604020202020204" pitchFamily="34" charset="0"/>
              <a:ea typeface="宋体" panose="02010600030101010101" pitchFamily="2" charset="-122"/>
            </a:endParaRPr>
          </a:p>
        </p:txBody>
      </p:sp>
      <p:sp>
        <p:nvSpPr>
          <p:cNvPr id="79881" name="文本框 79880"/>
          <p:cNvSpPr txBox="1"/>
          <p:nvPr/>
        </p:nvSpPr>
        <p:spPr>
          <a:xfrm>
            <a:off x="11559964" y="2817707"/>
            <a:ext cx="882650" cy="3359573"/>
          </a:xfrm>
          <a:prstGeom prst="rect">
            <a:avLst/>
          </a:prstGeom>
          <a:noFill/>
          <a:ln w="9525">
            <a:noFill/>
          </a:ln>
        </p:spPr>
        <p:txBody>
          <a:bodyPr vert="eaVert" anchor="t">
            <a:spAutoFit/>
          </a:bodyPr>
          <a:p>
            <a:pPr>
              <a:spcBef>
                <a:spcPct val="50000"/>
              </a:spcBef>
            </a:pPr>
            <a:r>
              <a:rPr lang="zh-CN" altLang="en-US" sz="4550" b="1" dirty="0">
                <a:solidFill>
                  <a:srgbClr val="000000"/>
                </a:solidFill>
                <a:latin typeface="Times New Roman" panose="02020603050405020304" pitchFamily="18" charset="0"/>
                <a:ea typeface="宋体" panose="02010600030101010101" pitchFamily="2" charset="-122"/>
              </a:rPr>
              <a:t>整体的风光</a:t>
            </a:r>
            <a:endParaRPr lang="zh-CN" altLang="en-US" sz="4550" b="1">
              <a:solidFill>
                <a:srgbClr val="000000"/>
              </a:solidFill>
              <a:latin typeface="Times New Roman" panose="02020603050405020304" pitchFamily="18" charset="0"/>
              <a:ea typeface="宋体" panose="02010600030101010101" pitchFamily="2" charset="-122"/>
            </a:endParaRPr>
          </a:p>
        </p:txBody>
      </p:sp>
      <p:sp>
        <p:nvSpPr>
          <p:cNvPr id="79882" name="文本框 79881"/>
          <p:cNvSpPr txBox="1"/>
          <p:nvPr/>
        </p:nvSpPr>
        <p:spPr>
          <a:xfrm>
            <a:off x="2406791" y="2725138"/>
            <a:ext cx="2458721" cy="2017395"/>
          </a:xfrm>
          <a:prstGeom prst="rect">
            <a:avLst/>
          </a:prstGeom>
          <a:noFill/>
          <a:ln w="9525">
            <a:noFill/>
          </a:ln>
        </p:spPr>
        <p:txBody>
          <a:bodyPr>
            <a:spAutoFit/>
          </a:bodyPr>
          <a:p>
            <a:pPr>
              <a:spcBef>
                <a:spcPct val="50000"/>
              </a:spcBef>
            </a:pPr>
            <a:r>
              <a:rPr lang="zh-CN" altLang="en-US" sz="12515" b="1" noProof="1" dirty="0">
                <a:solidFill>
                  <a:srgbClr val="00FF00"/>
                </a:solidFill>
                <a:effectLst>
                  <a:outerShdw blurRad="38100" dist="38100" dir="2700000">
                    <a:srgbClr val="C0C0C0"/>
                  </a:outerShdw>
                </a:effectLst>
                <a:latin typeface="Arial" panose="020B0604020202020204" pitchFamily="34" charset="0"/>
                <a:ea typeface="黑体" panose="02010609060101010101" pitchFamily="2" charset="-122"/>
                <a:cs typeface="+mn-ea"/>
              </a:rPr>
              <a:t>树</a:t>
            </a:r>
            <a:endParaRPr lang="zh-CN" altLang="en-US" sz="12515" b="1" noProof="1" dirty="0">
              <a:solidFill>
                <a:srgbClr val="00FF00"/>
              </a:solidFill>
              <a:effectLst>
                <a:outerShdw blurRad="38100" dist="38100" dir="2700000">
                  <a:srgbClr val="C0C0C0"/>
                </a:outerShdw>
              </a:effectLst>
              <a:latin typeface="Arial" panose="020B0604020202020204" pitchFamily="34" charset="0"/>
              <a:ea typeface="黑体" panose="02010609060101010101" pitchFamily="2" charset="-122"/>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79882"/>
                                        </p:tgtEl>
                                        <p:attrNameLst>
                                          <p:attrName>style.visibility</p:attrName>
                                        </p:attrNameLst>
                                      </p:cBhvr>
                                      <p:to>
                                        <p:strVal val="visible"/>
                                      </p:to>
                                    </p:set>
                                    <p:animEffect transition="in" filter="fade">
                                      <p:cBhvr>
                                        <p:cTn id="7" dur="2000"/>
                                        <p:tgtEl>
                                          <p:spTgt spid="79882"/>
                                        </p:tgtEl>
                                      </p:cBhvr>
                                    </p:animEffect>
                                    <p:anim calcmode="lin" valueType="num">
                                      <p:cBhvr>
                                        <p:cTn id="8" dur="2000" fill="hold"/>
                                        <p:tgtEl>
                                          <p:spTgt spid="79882"/>
                                        </p:tgtEl>
                                        <p:attrNameLst>
                                          <p:attrName>style.rotation</p:attrName>
                                        </p:attrNameLst>
                                      </p:cBhvr>
                                      <p:tavLst>
                                        <p:tav tm="0">
                                          <p:val>
                                            <p:fltVal val="720.000000"/>
                                          </p:val>
                                        </p:tav>
                                        <p:tav tm="100000">
                                          <p:val>
                                            <p:fltVal val="0.000000"/>
                                          </p:val>
                                        </p:tav>
                                      </p:tavLst>
                                    </p:anim>
                                    <p:anim calcmode="lin" valueType="num">
                                      <p:cBhvr>
                                        <p:cTn id="9" dur="2000" fill="hold"/>
                                        <p:tgtEl>
                                          <p:spTgt spid="79882"/>
                                        </p:tgtEl>
                                        <p:attrNameLst>
                                          <p:attrName>ppt_h</p:attrName>
                                        </p:attrNameLst>
                                      </p:cBhvr>
                                      <p:tavLst>
                                        <p:tav tm="0">
                                          <p:val>
                                            <p:fltVal val="0.000000"/>
                                          </p:val>
                                        </p:tav>
                                        <p:tav tm="100000">
                                          <p:val>
                                            <p:strVal val="#ppt_h"/>
                                          </p:val>
                                        </p:tav>
                                      </p:tavLst>
                                    </p:anim>
                                    <p:anim calcmode="lin" valueType="num">
                                      <p:cBhvr>
                                        <p:cTn id="10" dur="2000" fill="hold"/>
                                        <p:tgtEl>
                                          <p:spTgt spid="79882"/>
                                        </p:tgtEl>
                                        <p:attrNameLst>
                                          <p:attrName>ppt_w</p:attrName>
                                        </p:attrNameLst>
                                      </p:cBhvr>
                                      <p:tavLst>
                                        <p:tav tm="0">
                                          <p:val>
                                            <p:fltVal val="0.00000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17" presetClass="entr" presetSubtype="8" fill="hold" grpId="0" nodeType="clickEffect">
                                  <p:stCondLst>
                                    <p:cond delay="0"/>
                                  </p:stCondLst>
                                  <p:childTnLst>
                                    <p:set>
                                      <p:cBhvr>
                                        <p:cTn id="14" dur="1" fill="hold">
                                          <p:stCondLst>
                                            <p:cond delay="0"/>
                                          </p:stCondLst>
                                        </p:cTn>
                                        <p:tgtEl>
                                          <p:spTgt spid="79874"/>
                                        </p:tgtEl>
                                        <p:attrNameLst>
                                          <p:attrName>style.visibility</p:attrName>
                                        </p:attrNameLst>
                                      </p:cBhvr>
                                      <p:to>
                                        <p:strVal val="visible"/>
                                      </p:to>
                                    </p:set>
                                    <p:anim calcmode="lin" valueType="num">
                                      <p:cBhvr>
                                        <p:cTn id="15" dur="500" fill="hold"/>
                                        <p:tgtEl>
                                          <p:spTgt spid="79874"/>
                                        </p:tgtEl>
                                        <p:attrNameLst>
                                          <p:attrName>ppt_x</p:attrName>
                                        </p:attrNameLst>
                                      </p:cBhvr>
                                      <p:tavLst>
                                        <p:tav tm="0">
                                          <p:val>
                                            <p:strVal val="#ppt_x-#ppt_w/2"/>
                                          </p:val>
                                        </p:tav>
                                        <p:tav tm="100000">
                                          <p:val>
                                            <p:strVal val="#ppt_x"/>
                                          </p:val>
                                        </p:tav>
                                      </p:tavLst>
                                    </p:anim>
                                    <p:anim calcmode="lin" valueType="num">
                                      <p:cBhvr>
                                        <p:cTn id="16" dur="500" fill="hold"/>
                                        <p:tgtEl>
                                          <p:spTgt spid="79874"/>
                                        </p:tgtEl>
                                        <p:attrNameLst>
                                          <p:attrName>ppt_y</p:attrName>
                                        </p:attrNameLst>
                                      </p:cBhvr>
                                      <p:tavLst>
                                        <p:tav tm="0">
                                          <p:val>
                                            <p:strVal val="#ppt_y"/>
                                          </p:val>
                                        </p:tav>
                                        <p:tav tm="100000">
                                          <p:val>
                                            <p:strVal val="#ppt_y"/>
                                          </p:val>
                                        </p:tav>
                                      </p:tavLst>
                                    </p:anim>
                                    <p:anim calcmode="lin" valueType="num">
                                      <p:cBhvr>
                                        <p:cTn id="17" dur="500" fill="hold"/>
                                        <p:tgtEl>
                                          <p:spTgt spid="79874"/>
                                        </p:tgtEl>
                                        <p:attrNameLst>
                                          <p:attrName>ppt_w</p:attrName>
                                        </p:attrNameLst>
                                      </p:cBhvr>
                                      <p:tavLst>
                                        <p:tav tm="0">
                                          <p:val>
                                            <p:fltVal val="0.000000"/>
                                          </p:val>
                                        </p:tav>
                                        <p:tav tm="100000">
                                          <p:val>
                                            <p:strVal val="#ppt_w"/>
                                          </p:val>
                                        </p:tav>
                                      </p:tavLst>
                                    </p:anim>
                                    <p:anim calcmode="lin" valueType="num">
                                      <p:cBhvr>
                                        <p:cTn id="18" dur="500" fill="hold"/>
                                        <p:tgtEl>
                                          <p:spTgt spid="79874"/>
                                        </p:tgtEl>
                                        <p:attrNameLst>
                                          <p:attrName>ppt_h</p:attrName>
                                        </p:attrNameLst>
                                      </p:cBhvr>
                                      <p:tavLst>
                                        <p:tav tm="0">
                                          <p:val>
                                            <p:strVal val="#ppt_h"/>
                                          </p:val>
                                        </p:tav>
                                        <p:tav tm="100000">
                                          <p:val>
                                            <p:strVal val="#ppt_h"/>
                                          </p:val>
                                        </p:tav>
                                      </p:tavLst>
                                    </p:anim>
                                  </p:childTnLst>
                                </p:cTn>
                              </p:par>
                            </p:childTnLst>
                          </p:cTn>
                        </p:par>
                        <p:par>
                          <p:cTn id="19" fill="hold">
                            <p:stCondLst>
                              <p:cond delay="500"/>
                            </p:stCondLst>
                            <p:childTnLst>
                              <p:par>
                                <p:cTn id="20" presetID="23" presetClass="entr" presetSubtype="16" fill="hold" grpId="0" nodeType="afterEffect">
                                  <p:stCondLst>
                                    <p:cond delay="0"/>
                                  </p:stCondLst>
                                  <p:childTnLst>
                                    <p:set>
                                      <p:cBhvr>
                                        <p:cTn id="21" dur="1" fill="hold">
                                          <p:stCondLst>
                                            <p:cond delay="0"/>
                                          </p:stCondLst>
                                        </p:cTn>
                                        <p:tgtEl>
                                          <p:spTgt spid="79875"/>
                                        </p:tgtEl>
                                        <p:attrNameLst>
                                          <p:attrName>style.visibility</p:attrName>
                                        </p:attrNameLst>
                                      </p:cBhvr>
                                      <p:to>
                                        <p:strVal val="visible"/>
                                      </p:to>
                                    </p:set>
                                    <p:anim calcmode="lin" valueType="num">
                                      <p:cBhvr>
                                        <p:cTn id="22" dur="500" fill="hold"/>
                                        <p:tgtEl>
                                          <p:spTgt spid="79875"/>
                                        </p:tgtEl>
                                        <p:attrNameLst>
                                          <p:attrName>ppt_w</p:attrName>
                                        </p:attrNameLst>
                                      </p:cBhvr>
                                      <p:tavLst>
                                        <p:tav tm="0">
                                          <p:val>
                                            <p:fltVal val="0.000000"/>
                                          </p:val>
                                        </p:tav>
                                        <p:tav tm="100000">
                                          <p:val>
                                            <p:strVal val="#ppt_w"/>
                                          </p:val>
                                        </p:tav>
                                      </p:tavLst>
                                    </p:anim>
                                    <p:anim calcmode="lin" valueType="num">
                                      <p:cBhvr>
                                        <p:cTn id="23" dur="500" fill="hold"/>
                                        <p:tgtEl>
                                          <p:spTgt spid="79875"/>
                                        </p:tgtEl>
                                        <p:attrNameLst>
                                          <p:attrName>ppt_h</p:attrName>
                                        </p:attrNameLst>
                                      </p:cBhvr>
                                      <p:tavLst>
                                        <p:tav tm="0">
                                          <p:val>
                                            <p:fltVal val="0.000000"/>
                                          </p:val>
                                        </p:tav>
                                        <p:tav tm="100000">
                                          <p:val>
                                            <p:strVal val="#ppt_h"/>
                                          </p:val>
                                        </p:tav>
                                      </p:tavLst>
                                    </p:anim>
                                  </p:childTnLst>
                                </p:cTn>
                              </p:par>
                            </p:childTnLst>
                          </p:cTn>
                        </p:par>
                        <p:par>
                          <p:cTn id="24" fill="hold">
                            <p:stCondLst>
                              <p:cond delay="1000"/>
                            </p:stCondLst>
                            <p:childTnLst>
                              <p:par>
                                <p:cTn id="25" presetID="17" presetClass="entr" presetSubtype="8" fill="hold" grpId="0" nodeType="afterEffect">
                                  <p:stCondLst>
                                    <p:cond delay="0"/>
                                  </p:stCondLst>
                                  <p:childTnLst>
                                    <p:set>
                                      <p:cBhvr>
                                        <p:cTn id="26" dur="1" fill="hold">
                                          <p:stCondLst>
                                            <p:cond delay="0"/>
                                          </p:stCondLst>
                                        </p:cTn>
                                        <p:tgtEl>
                                          <p:spTgt spid="79876"/>
                                        </p:tgtEl>
                                        <p:attrNameLst>
                                          <p:attrName>style.visibility</p:attrName>
                                        </p:attrNameLst>
                                      </p:cBhvr>
                                      <p:to>
                                        <p:strVal val="visible"/>
                                      </p:to>
                                    </p:set>
                                    <p:anim calcmode="lin" valueType="num">
                                      <p:cBhvr>
                                        <p:cTn id="27" dur="500" fill="hold"/>
                                        <p:tgtEl>
                                          <p:spTgt spid="79876"/>
                                        </p:tgtEl>
                                        <p:attrNameLst>
                                          <p:attrName>ppt_x</p:attrName>
                                        </p:attrNameLst>
                                      </p:cBhvr>
                                      <p:tavLst>
                                        <p:tav tm="0">
                                          <p:val>
                                            <p:strVal val="#ppt_x-#ppt_w/2"/>
                                          </p:val>
                                        </p:tav>
                                        <p:tav tm="100000">
                                          <p:val>
                                            <p:strVal val="#ppt_x"/>
                                          </p:val>
                                        </p:tav>
                                      </p:tavLst>
                                    </p:anim>
                                    <p:anim calcmode="lin" valueType="num">
                                      <p:cBhvr>
                                        <p:cTn id="28" dur="500" fill="hold"/>
                                        <p:tgtEl>
                                          <p:spTgt spid="79876"/>
                                        </p:tgtEl>
                                        <p:attrNameLst>
                                          <p:attrName>ppt_y</p:attrName>
                                        </p:attrNameLst>
                                      </p:cBhvr>
                                      <p:tavLst>
                                        <p:tav tm="0">
                                          <p:val>
                                            <p:strVal val="#ppt_y"/>
                                          </p:val>
                                        </p:tav>
                                        <p:tav tm="100000">
                                          <p:val>
                                            <p:strVal val="#ppt_y"/>
                                          </p:val>
                                        </p:tav>
                                      </p:tavLst>
                                    </p:anim>
                                    <p:anim calcmode="lin" valueType="num">
                                      <p:cBhvr>
                                        <p:cTn id="29" dur="500" fill="hold"/>
                                        <p:tgtEl>
                                          <p:spTgt spid="79876"/>
                                        </p:tgtEl>
                                        <p:attrNameLst>
                                          <p:attrName>ppt_w</p:attrName>
                                        </p:attrNameLst>
                                      </p:cBhvr>
                                      <p:tavLst>
                                        <p:tav tm="0">
                                          <p:val>
                                            <p:fltVal val="0.000000"/>
                                          </p:val>
                                        </p:tav>
                                        <p:tav tm="100000">
                                          <p:val>
                                            <p:strVal val="#ppt_w"/>
                                          </p:val>
                                        </p:tav>
                                      </p:tavLst>
                                    </p:anim>
                                    <p:anim calcmode="lin" valueType="num">
                                      <p:cBhvr>
                                        <p:cTn id="30" dur="500" fill="hold"/>
                                        <p:tgtEl>
                                          <p:spTgt spid="79876"/>
                                        </p:tgtEl>
                                        <p:attrNameLst>
                                          <p:attrName>ppt_h</p:attrName>
                                        </p:attrNameLst>
                                      </p:cBhvr>
                                      <p:tavLst>
                                        <p:tav tm="0">
                                          <p:val>
                                            <p:strVal val="#ppt_h"/>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16" presetClass="entr" presetSubtype="42" fill="hold" grpId="0" nodeType="clickEffect">
                                  <p:stCondLst>
                                    <p:cond delay="0"/>
                                  </p:stCondLst>
                                  <p:childTnLst>
                                    <p:set>
                                      <p:cBhvr>
                                        <p:cTn id="34" dur="1" fill="hold">
                                          <p:stCondLst>
                                            <p:cond delay="0"/>
                                          </p:stCondLst>
                                        </p:cTn>
                                        <p:tgtEl>
                                          <p:spTgt spid="79877"/>
                                        </p:tgtEl>
                                        <p:attrNameLst>
                                          <p:attrName>style.visibility</p:attrName>
                                        </p:attrNameLst>
                                      </p:cBhvr>
                                      <p:to>
                                        <p:strVal val="visible"/>
                                      </p:to>
                                    </p:set>
                                    <p:animEffect transition="in" filter="barn(outHorizontal)">
                                      <p:cBhvr>
                                        <p:cTn id="35" dur="500"/>
                                        <p:tgtEl>
                                          <p:spTgt spid="79877"/>
                                        </p:tgtEl>
                                      </p:cBhvr>
                                    </p:animEffect>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grpId="0" nodeType="clickEffect">
                                  <p:stCondLst>
                                    <p:cond delay="0"/>
                                  </p:stCondLst>
                                  <p:childTnLst>
                                    <p:set>
                                      <p:cBhvr>
                                        <p:cTn id="39" dur="1" fill="hold">
                                          <p:stCondLst>
                                            <p:cond delay="0"/>
                                          </p:stCondLst>
                                        </p:cTn>
                                        <p:tgtEl>
                                          <p:spTgt spid="79879"/>
                                        </p:tgtEl>
                                        <p:attrNameLst>
                                          <p:attrName>style.visibility</p:attrName>
                                        </p:attrNameLst>
                                      </p:cBhvr>
                                      <p:to>
                                        <p:strVal val="visible"/>
                                      </p:to>
                                    </p:set>
                                    <p:animEffect transition="in" filter="dissolve">
                                      <p:cBhvr>
                                        <p:cTn id="40" dur="500"/>
                                        <p:tgtEl>
                                          <p:spTgt spid="79879"/>
                                        </p:tgtEl>
                                      </p:cBhvr>
                                    </p:animEffect>
                                  </p:childTnLst>
                                </p:cTn>
                              </p:par>
                            </p:childTnLst>
                          </p:cTn>
                        </p:par>
                      </p:childTnLst>
                    </p:cTn>
                  </p:par>
                  <p:par>
                    <p:cTn id="41" fill="hold">
                      <p:stCondLst>
                        <p:cond delay="indefinite"/>
                      </p:stCondLst>
                      <p:childTnLst>
                        <p:par>
                          <p:cTn id="42" fill="hold">
                            <p:stCondLst>
                              <p:cond delay="0"/>
                            </p:stCondLst>
                            <p:childTnLst>
                              <p:par>
                                <p:cTn id="43" presetID="15" presetClass="entr" presetSubtype="0" fill="hold" grpId="0" nodeType="clickEffect">
                                  <p:stCondLst>
                                    <p:cond delay="0"/>
                                  </p:stCondLst>
                                  <p:childTnLst>
                                    <p:set>
                                      <p:cBhvr>
                                        <p:cTn id="44" dur="1" fill="hold">
                                          <p:stCondLst>
                                            <p:cond delay="0"/>
                                          </p:stCondLst>
                                        </p:cTn>
                                        <p:tgtEl>
                                          <p:spTgt spid="79878"/>
                                        </p:tgtEl>
                                        <p:attrNameLst>
                                          <p:attrName>style.visibility</p:attrName>
                                        </p:attrNameLst>
                                      </p:cBhvr>
                                      <p:to>
                                        <p:strVal val="visible"/>
                                      </p:to>
                                    </p:set>
                                    <p:anim calcmode="lin" valueType="num">
                                      <p:cBhvr>
                                        <p:cTn id="45" dur="1000" fill="hold"/>
                                        <p:tgtEl>
                                          <p:spTgt spid="79878"/>
                                        </p:tgtEl>
                                        <p:attrNameLst>
                                          <p:attrName>ppt_w</p:attrName>
                                        </p:attrNameLst>
                                      </p:cBhvr>
                                      <p:tavLst>
                                        <p:tav tm="0">
                                          <p:val>
                                            <p:fltVal val="0.000000"/>
                                          </p:val>
                                        </p:tav>
                                        <p:tav tm="100000">
                                          <p:val>
                                            <p:strVal val="#ppt_w"/>
                                          </p:val>
                                        </p:tav>
                                      </p:tavLst>
                                    </p:anim>
                                    <p:anim calcmode="lin" valueType="num">
                                      <p:cBhvr>
                                        <p:cTn id="46" dur="1000" fill="hold"/>
                                        <p:tgtEl>
                                          <p:spTgt spid="79878"/>
                                        </p:tgtEl>
                                        <p:attrNameLst>
                                          <p:attrName>ppt_h</p:attrName>
                                        </p:attrNameLst>
                                      </p:cBhvr>
                                      <p:tavLst>
                                        <p:tav tm="0">
                                          <p:val>
                                            <p:fltVal val="0.000000"/>
                                          </p:val>
                                        </p:tav>
                                        <p:tav tm="100000">
                                          <p:val>
                                            <p:strVal val="#ppt_h"/>
                                          </p:val>
                                        </p:tav>
                                      </p:tavLst>
                                    </p:anim>
                                    <p:anim calcmode="lin" valueType="num">
                                      <p:cBhvr>
                                        <p:cTn id="47" dur="1000" fill="hold"/>
                                        <p:tgtEl>
                                          <p:spTgt spid="79878"/>
                                        </p:tgtEl>
                                        <p:attrNameLst>
                                          <p:attrName>ppt_x</p:attrName>
                                        </p:attrNameLst>
                                      </p:cBhvr>
                                      <p:tavLst>
                                        <p:tav tm="0" fmla="#ppt_x+(cos(-2*pi*(1-$))*-#ppt_x-sin(-2*pi*(1-$))*(1-#ppt_y))*(1-$)">
                                          <p:val>
                                            <p:fltVal val="0.000000"/>
                                          </p:val>
                                        </p:tav>
                                        <p:tav tm="100000">
                                          <p:val>
                                            <p:fltVal val="1.000000"/>
                                          </p:val>
                                        </p:tav>
                                      </p:tavLst>
                                    </p:anim>
                                    <p:anim calcmode="lin" valueType="num">
                                      <p:cBhvr>
                                        <p:cTn id="48" dur="1000" fill="hold"/>
                                        <p:tgtEl>
                                          <p:spTgt spid="79878"/>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49" fill="hold">
                      <p:stCondLst>
                        <p:cond delay="indefinite"/>
                      </p:stCondLst>
                      <p:childTnLst>
                        <p:par>
                          <p:cTn id="50" fill="hold">
                            <p:stCondLst>
                              <p:cond delay="0"/>
                            </p:stCondLst>
                            <p:childTnLst>
                              <p:par>
                                <p:cTn id="51" presetID="23" presetClass="entr" presetSubtype="16" fill="hold" nodeType="clickEffect">
                                  <p:stCondLst>
                                    <p:cond delay="0"/>
                                  </p:stCondLst>
                                  <p:childTnLst>
                                    <p:set>
                                      <p:cBhvr>
                                        <p:cTn id="52" dur="1" fill="hold">
                                          <p:stCondLst>
                                            <p:cond delay="0"/>
                                          </p:stCondLst>
                                        </p:cTn>
                                        <p:tgtEl>
                                          <p:spTgt spid="79880"/>
                                        </p:tgtEl>
                                        <p:attrNameLst>
                                          <p:attrName>style.visibility</p:attrName>
                                        </p:attrNameLst>
                                      </p:cBhvr>
                                      <p:to>
                                        <p:strVal val="visible"/>
                                      </p:to>
                                    </p:set>
                                    <p:anim calcmode="lin" valueType="num">
                                      <p:cBhvr>
                                        <p:cTn id="53" dur="500" fill="hold"/>
                                        <p:tgtEl>
                                          <p:spTgt spid="79880"/>
                                        </p:tgtEl>
                                        <p:attrNameLst>
                                          <p:attrName>ppt_w</p:attrName>
                                        </p:attrNameLst>
                                      </p:cBhvr>
                                      <p:tavLst>
                                        <p:tav tm="0">
                                          <p:val>
                                            <p:fltVal val="0.000000"/>
                                          </p:val>
                                        </p:tav>
                                        <p:tav tm="100000">
                                          <p:val>
                                            <p:strVal val="#ppt_w"/>
                                          </p:val>
                                        </p:tav>
                                      </p:tavLst>
                                    </p:anim>
                                    <p:anim calcmode="lin" valueType="num">
                                      <p:cBhvr>
                                        <p:cTn id="54" dur="500" fill="hold"/>
                                        <p:tgtEl>
                                          <p:spTgt spid="79880"/>
                                        </p:tgtEl>
                                        <p:attrNameLst>
                                          <p:attrName>ppt_h</p:attrName>
                                        </p:attrNameLst>
                                      </p:cBhvr>
                                      <p:tavLst>
                                        <p:tav tm="0">
                                          <p:val>
                                            <p:fltVal val="0.000000"/>
                                          </p:val>
                                        </p:tav>
                                        <p:tav tm="100000">
                                          <p:val>
                                            <p:strVal val="#ppt_h"/>
                                          </p:val>
                                        </p:tav>
                                      </p:tavLst>
                                    </p:anim>
                                  </p:childTnLst>
                                </p:cTn>
                              </p:par>
                            </p:childTnLst>
                          </p:cTn>
                        </p:par>
                      </p:childTnLst>
                    </p:cTn>
                  </p:par>
                  <p:par>
                    <p:cTn id="55" fill="hold">
                      <p:stCondLst>
                        <p:cond delay="indefinite"/>
                      </p:stCondLst>
                      <p:childTnLst>
                        <p:par>
                          <p:cTn id="56" fill="hold">
                            <p:stCondLst>
                              <p:cond delay="0"/>
                            </p:stCondLst>
                            <p:childTnLst>
                              <p:par>
                                <p:cTn id="57" presetID="17" presetClass="entr" presetSubtype="2" fill="hold" grpId="0" nodeType="clickEffect">
                                  <p:stCondLst>
                                    <p:cond delay="0"/>
                                  </p:stCondLst>
                                  <p:childTnLst>
                                    <p:set>
                                      <p:cBhvr>
                                        <p:cTn id="58" dur="1" fill="hold">
                                          <p:stCondLst>
                                            <p:cond delay="0"/>
                                          </p:stCondLst>
                                        </p:cTn>
                                        <p:tgtEl>
                                          <p:spTgt spid="79881"/>
                                        </p:tgtEl>
                                        <p:attrNameLst>
                                          <p:attrName>style.visibility</p:attrName>
                                        </p:attrNameLst>
                                      </p:cBhvr>
                                      <p:to>
                                        <p:strVal val="visible"/>
                                      </p:to>
                                    </p:set>
                                    <p:anim calcmode="lin" valueType="num">
                                      <p:cBhvr>
                                        <p:cTn id="59" dur="500" fill="hold"/>
                                        <p:tgtEl>
                                          <p:spTgt spid="79881"/>
                                        </p:tgtEl>
                                        <p:attrNameLst>
                                          <p:attrName>ppt_x</p:attrName>
                                        </p:attrNameLst>
                                      </p:cBhvr>
                                      <p:tavLst>
                                        <p:tav tm="0">
                                          <p:val>
                                            <p:strVal val="#ppt_x+#ppt_w/2"/>
                                          </p:val>
                                        </p:tav>
                                        <p:tav tm="100000">
                                          <p:val>
                                            <p:strVal val="#ppt_x"/>
                                          </p:val>
                                        </p:tav>
                                      </p:tavLst>
                                    </p:anim>
                                    <p:anim calcmode="lin" valueType="num">
                                      <p:cBhvr>
                                        <p:cTn id="60" dur="500" fill="hold"/>
                                        <p:tgtEl>
                                          <p:spTgt spid="79881"/>
                                        </p:tgtEl>
                                        <p:attrNameLst>
                                          <p:attrName>ppt_y</p:attrName>
                                        </p:attrNameLst>
                                      </p:cBhvr>
                                      <p:tavLst>
                                        <p:tav tm="0">
                                          <p:val>
                                            <p:strVal val="#ppt_y"/>
                                          </p:val>
                                        </p:tav>
                                        <p:tav tm="100000">
                                          <p:val>
                                            <p:strVal val="#ppt_y"/>
                                          </p:val>
                                        </p:tav>
                                      </p:tavLst>
                                    </p:anim>
                                    <p:anim calcmode="lin" valueType="num">
                                      <p:cBhvr>
                                        <p:cTn id="61" dur="500" fill="hold"/>
                                        <p:tgtEl>
                                          <p:spTgt spid="79881"/>
                                        </p:tgtEl>
                                        <p:attrNameLst>
                                          <p:attrName>ppt_w</p:attrName>
                                        </p:attrNameLst>
                                      </p:cBhvr>
                                      <p:tavLst>
                                        <p:tav tm="0">
                                          <p:val>
                                            <p:fltVal val="0.000000"/>
                                          </p:val>
                                        </p:tav>
                                        <p:tav tm="100000">
                                          <p:val>
                                            <p:strVal val="#ppt_w"/>
                                          </p:val>
                                        </p:tav>
                                      </p:tavLst>
                                    </p:anim>
                                    <p:anim calcmode="lin" valueType="num">
                                      <p:cBhvr>
                                        <p:cTn id="62" dur="500" fill="hold"/>
                                        <p:tgtEl>
                                          <p:spTgt spid="7988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4" grpId="0"/>
      <p:bldP spid="79875" grpId="0" bldLvl="0" animBg="1"/>
      <p:bldP spid="79876" grpId="0"/>
      <p:bldP spid="79877" grpId="0"/>
      <p:bldP spid="79878" grpId="0"/>
      <p:bldP spid="79879" grpId="0"/>
      <p:bldP spid="79881" grpId="0"/>
      <p:bldP spid="7988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6801" name="图片 96261" descr="图片2"/>
          <p:cNvPicPr>
            <a:picLocks noChangeAspect="1"/>
          </p:cNvPicPr>
          <p:nvPr/>
        </p:nvPicPr>
        <p:blipFill>
          <a:blip r:embed="rId1"/>
          <a:stretch>
            <a:fillRect/>
          </a:stretch>
        </p:blipFill>
        <p:spPr>
          <a:xfrm>
            <a:off x="0" y="0"/>
            <a:ext cx="13004800" cy="9753600"/>
          </a:xfrm>
          <a:prstGeom prst="rect">
            <a:avLst/>
          </a:prstGeom>
          <a:noFill/>
          <a:ln w="9525">
            <a:noFill/>
          </a:ln>
        </p:spPr>
      </p:pic>
      <p:sp>
        <p:nvSpPr>
          <p:cNvPr id="96259" name="文本框 96258"/>
          <p:cNvSpPr txBox="1"/>
          <p:nvPr/>
        </p:nvSpPr>
        <p:spPr>
          <a:xfrm>
            <a:off x="0" y="0"/>
            <a:ext cx="13004800" cy="2891790"/>
          </a:xfrm>
          <a:prstGeom prst="rect">
            <a:avLst/>
          </a:prstGeom>
          <a:noFill/>
          <a:ln w="9525">
            <a:noFill/>
          </a:ln>
        </p:spPr>
        <p:txBody>
          <a:bodyPr wrap="square" anchor="t">
            <a:spAutoFit/>
          </a:bodyPr>
          <a:p>
            <a:pPr>
              <a:spcBef>
                <a:spcPct val="50000"/>
              </a:spcBef>
            </a:pPr>
            <a:r>
              <a:rPr lang="en-US" altLang="zh-CN" sz="4550" b="1" noProof="1" dirty="0">
                <a:solidFill>
                  <a:srgbClr val="FFFF00"/>
                </a:solidFill>
                <a:latin typeface="Times New Roman" panose="02020603050405020304" pitchFamily="18" charset="0"/>
                <a:ea typeface="宋体" panose="02010600030101010101" pitchFamily="2" charset="-122"/>
                <a:cs typeface="+mn-ea"/>
              </a:rPr>
              <a:t>5</a:t>
            </a:r>
            <a:r>
              <a:rPr lang="zh-CN" altLang="en-US" sz="4550" b="1" noProof="1" dirty="0">
                <a:solidFill>
                  <a:srgbClr val="FFFF00"/>
                </a:solidFill>
                <a:latin typeface="Times New Roman" panose="02020603050405020304" pitchFamily="18" charset="0"/>
                <a:ea typeface="宋体" panose="02010600030101010101" pitchFamily="2" charset="-122"/>
                <a:cs typeface="+mn-ea"/>
              </a:rPr>
              <a:t>、荷塘的四面，</a:t>
            </a:r>
            <a:r>
              <a:rPr lang="zh-CN" altLang="en-US" sz="4550" b="1" u="sng" noProof="1" dirty="0">
                <a:solidFill>
                  <a:srgbClr val="FFFF00"/>
                </a:solidFill>
                <a:latin typeface="Times New Roman" panose="02020603050405020304" pitchFamily="18" charset="0"/>
                <a:ea typeface="宋体" panose="02010600030101010101" pitchFamily="2" charset="-122"/>
                <a:cs typeface="+mn-ea"/>
              </a:rPr>
              <a:t>远远近近</a:t>
            </a:r>
            <a:r>
              <a:rPr lang="zh-CN" altLang="en-US" sz="4550" b="1" noProof="1" dirty="0">
                <a:solidFill>
                  <a:srgbClr val="FFFF00"/>
                </a:solidFill>
                <a:latin typeface="Times New Roman" panose="02020603050405020304" pitchFamily="18" charset="0"/>
                <a:ea typeface="宋体" panose="02010600030101010101" pitchFamily="2" charset="-122"/>
                <a:cs typeface="+mn-ea"/>
              </a:rPr>
              <a:t>，</a:t>
            </a:r>
            <a:r>
              <a:rPr lang="zh-CN" altLang="en-US" sz="4550" b="1" u="sng" noProof="1" dirty="0">
                <a:solidFill>
                  <a:srgbClr val="FFFF00"/>
                </a:solidFill>
                <a:latin typeface="Times New Roman" panose="02020603050405020304" pitchFamily="18" charset="0"/>
                <a:ea typeface="宋体" panose="02010600030101010101" pitchFamily="2" charset="-122"/>
                <a:cs typeface="+mn-ea"/>
              </a:rPr>
              <a:t>高高低低</a:t>
            </a:r>
            <a:r>
              <a:rPr lang="zh-CN" altLang="en-US" sz="4550" b="1" noProof="1" dirty="0">
                <a:solidFill>
                  <a:srgbClr val="FFFF00"/>
                </a:solidFill>
                <a:latin typeface="Times New Roman" panose="02020603050405020304" pitchFamily="18" charset="0"/>
                <a:ea typeface="宋体" panose="02010600030101010101" pitchFamily="2" charset="-122"/>
                <a:cs typeface="+mn-ea"/>
              </a:rPr>
              <a:t>（远近高低）都是树，而杨柳最多。</a:t>
            </a:r>
            <a:r>
              <a:rPr lang="zh-CN" altLang="en-US" sz="4550" b="1" noProof="1" dirty="0">
                <a:solidFill>
                  <a:srgbClr val="FFC000"/>
                </a:solidFill>
                <a:effectLst>
                  <a:outerShdw blurRad="38100" dist="38100" dir="2700000">
                    <a:srgbClr val="C0C0C0"/>
                  </a:outerShdw>
                </a:effectLst>
                <a:latin typeface="Arial" panose="020B0604020202020204" pitchFamily="34" charset="0"/>
                <a:ea typeface="新宋体" panose="02010609030101010101" charset="-122"/>
                <a:cs typeface="+mn-ea"/>
                <a:sym typeface="+mn-ea"/>
              </a:rPr>
              <a:t>一句中“远近”“高低”的重复有什么表达作用若换成“远近高低”行不行？</a:t>
            </a:r>
            <a:endParaRPr lang="zh-CN" altLang="en-US" sz="4550" b="1" noProof="1" dirty="0">
              <a:solidFill>
                <a:srgbClr val="FFC000"/>
              </a:solidFill>
              <a:effectLst>
                <a:outerShdw blurRad="38100" dist="38100" dir="2700000">
                  <a:srgbClr val="C0C0C0"/>
                </a:outerShdw>
              </a:effectLst>
              <a:latin typeface="Times New Roman" panose="02020603050405020304" pitchFamily="18" charset="0"/>
              <a:ea typeface="新宋体" panose="02010609030101010101" charset="-122"/>
              <a:cs typeface="+mn-ea"/>
              <a:sym typeface="+mn-ea"/>
            </a:endParaRPr>
          </a:p>
        </p:txBody>
      </p:sp>
      <p:sp>
        <p:nvSpPr>
          <p:cNvPr id="96260" name="文本框 96259"/>
          <p:cNvSpPr txBox="1"/>
          <p:nvPr/>
        </p:nvSpPr>
        <p:spPr>
          <a:xfrm>
            <a:off x="460587" y="3851769"/>
            <a:ext cx="11812693" cy="4028440"/>
          </a:xfrm>
          <a:prstGeom prst="rect">
            <a:avLst/>
          </a:prstGeom>
          <a:noFill/>
          <a:ln w="9525">
            <a:noFill/>
          </a:ln>
        </p:spPr>
        <p:txBody>
          <a:bodyPr>
            <a:spAutoFit/>
          </a:bodyPr>
          <a:p>
            <a:pPr>
              <a:spcBef>
                <a:spcPct val="50000"/>
              </a:spcBef>
            </a:pPr>
            <a:r>
              <a:rPr lang="en-US" altLang="zh-CN" sz="5120" b="1" i="1" noProof="1" dirty="0">
                <a:solidFill>
                  <a:srgbClr val="FF66FF"/>
                </a:solidFill>
                <a:effectLst>
                  <a:outerShdw blurRad="38100" dist="38100" dir="2700000">
                    <a:srgbClr val="C0C0C0"/>
                  </a:outerShdw>
                </a:effectLst>
                <a:latin typeface="Times New Roman" panose="02020603050405020304" pitchFamily="18" charset="0"/>
                <a:ea typeface="宋体" panose="02010600030101010101" pitchFamily="2" charset="-122"/>
                <a:cs typeface="+mn-ea"/>
              </a:rPr>
              <a:t>       </a:t>
            </a:r>
            <a:r>
              <a:rPr lang="zh-CN" altLang="en-US" sz="5120" b="1" i="1" noProof="1" dirty="0">
                <a:solidFill>
                  <a:srgbClr val="FF66FF"/>
                </a:solidFill>
                <a:effectLst>
                  <a:outerShdw blurRad="38100" dist="38100" dir="2700000">
                    <a:srgbClr val="C0C0C0"/>
                  </a:outerShdw>
                </a:effectLst>
                <a:latin typeface="Times New Roman" panose="02020603050405020304" pitchFamily="18" charset="0"/>
                <a:ea typeface="宋体" panose="02010600030101010101" pitchFamily="2" charset="-122"/>
                <a:cs typeface="+mn-ea"/>
              </a:rPr>
              <a:t>明确：不行。“远远近近，高高低低”，叠词的使用，造成音节上的重复，</a:t>
            </a:r>
            <a:r>
              <a:rPr lang="zh-CN" altLang="en-US" sz="5120" b="1" i="1" noProof="1" dirty="0">
                <a:solidFill>
                  <a:srgbClr val="FF0000"/>
                </a:solidFill>
                <a:effectLst>
                  <a:outerShdw blurRad="38100" dist="38100" dir="2700000">
                    <a:srgbClr val="C0C0C0"/>
                  </a:outerShdw>
                </a:effectLst>
                <a:latin typeface="Times New Roman" panose="02020603050405020304" pitchFamily="18" charset="0"/>
                <a:ea typeface="宋体" panose="02010600030101010101" pitchFamily="2" charset="-122"/>
                <a:cs typeface="+mn-ea"/>
              </a:rPr>
              <a:t>更突出了树多而密</a:t>
            </a:r>
            <a:r>
              <a:rPr lang="zh-CN" altLang="en-US" sz="5120" b="1" i="1" noProof="1" dirty="0">
                <a:solidFill>
                  <a:srgbClr val="FF66FF"/>
                </a:solidFill>
                <a:effectLst>
                  <a:outerShdw blurRad="38100" dist="38100" dir="2700000">
                    <a:srgbClr val="C0C0C0"/>
                  </a:outerShdw>
                </a:effectLst>
                <a:latin typeface="Times New Roman" panose="02020603050405020304" pitchFamily="18" charset="0"/>
                <a:ea typeface="宋体" panose="02010600030101010101" pitchFamily="2" charset="-122"/>
                <a:cs typeface="+mn-ea"/>
              </a:rPr>
              <a:t>的特点。“远近高低”虽然也写出了不同的方面，但没有叠音词给读者的感觉那么强烈。</a:t>
            </a:r>
            <a:endParaRPr lang="zh-CN" altLang="en-US" sz="5120" b="1" i="1" noProof="1" dirty="0">
              <a:solidFill>
                <a:srgbClr val="FF66FF"/>
              </a:solidFill>
              <a:effectLst>
                <a:outerShdw blurRad="38100" dist="38100" dir="2700000">
                  <a:srgbClr val="C0C0C0"/>
                </a:outerShdw>
              </a:effectLst>
              <a:latin typeface="Times New Roman" panose="02020603050405020304" pitchFamily="18" charset="0"/>
              <a:ea typeface="宋体" panose="02010600030101010101"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indefinite" fill="hold">
                                          <p:stCondLst>
                                            <p:cond delay="0"/>
                                          </p:stCondLst>
                                        </p:cTn>
                                        <p:tgtEl>
                                          <p:spTgt spid="96259"/>
                                        </p:tgtEl>
                                        <p:attrNameLst>
                                          <p:attrName>style.visibility</p:attrName>
                                        </p:attrNameLst>
                                      </p:cBhvr>
                                      <p:to>
                                        <p:strVal val="visible"/>
                                      </p:to>
                                    </p:set>
                                    <p:anim calcmode="lin" valueType="num">
                                      <p:cBhvr additive="base">
                                        <p:cTn id="7" dur="500" fill="hold"/>
                                        <p:tgtEl>
                                          <p:spTgt spid="96259"/>
                                        </p:tgtEl>
                                        <p:attrNameLst>
                                          <p:attrName>ppt_x</p:attrName>
                                        </p:attrNameLst>
                                      </p:cBhvr>
                                      <p:tavLst>
                                        <p:tav tm="0">
                                          <p:val>
                                            <p:strVal val="0-#ppt_w/2"/>
                                          </p:val>
                                        </p:tav>
                                        <p:tav tm="100000">
                                          <p:val>
                                            <p:strVal val="#ppt_x"/>
                                          </p:val>
                                        </p:tav>
                                      </p:tavLst>
                                    </p:anim>
                                    <p:anim calcmode="lin" valueType="num">
                                      <p:cBhvr additive="base">
                                        <p:cTn id="8" dur="500" fill="hold"/>
                                        <p:tgtEl>
                                          <p:spTgt spid="9625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indefinite" fill="hold">
                                          <p:stCondLst>
                                            <p:cond delay="0"/>
                                          </p:stCondLst>
                                        </p:cTn>
                                        <p:tgtEl>
                                          <p:spTgt spid="96260"/>
                                        </p:tgtEl>
                                        <p:attrNameLst>
                                          <p:attrName>style.visibility</p:attrName>
                                        </p:attrNameLst>
                                      </p:cBhvr>
                                      <p:to>
                                        <p:strVal val="visible"/>
                                      </p:to>
                                    </p:set>
                                    <p:anim calcmode="lin" valueType="num">
                                      <p:cBhvr additive="base">
                                        <p:cTn id="13" dur="500" fill="hold"/>
                                        <p:tgtEl>
                                          <p:spTgt spid="96260"/>
                                        </p:tgtEl>
                                        <p:attrNameLst>
                                          <p:attrName>ppt_x</p:attrName>
                                        </p:attrNameLst>
                                      </p:cBhvr>
                                      <p:tavLst>
                                        <p:tav tm="0">
                                          <p:val>
                                            <p:strVal val="0-#ppt_w/2"/>
                                          </p:val>
                                        </p:tav>
                                        <p:tav tm="100000">
                                          <p:val>
                                            <p:strVal val="#ppt_x"/>
                                          </p:val>
                                        </p:tav>
                                      </p:tavLst>
                                    </p:anim>
                                    <p:anim calcmode="lin" valueType="num">
                                      <p:cBhvr additive="base">
                                        <p:cTn id="14" dur="500" fill="hold"/>
                                        <p:tgtEl>
                                          <p:spTgt spid="96260"/>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59" grpId="0"/>
      <p:bldP spid="96260"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7825" name="图片 100357" descr="图片1"/>
          <p:cNvPicPr>
            <a:picLocks noChangeAspect="1"/>
          </p:cNvPicPr>
          <p:nvPr/>
        </p:nvPicPr>
        <p:blipFill>
          <a:blip r:embed="rId1"/>
          <a:stretch>
            <a:fillRect/>
          </a:stretch>
        </p:blipFill>
        <p:spPr>
          <a:xfrm>
            <a:off x="0" y="0"/>
            <a:ext cx="13004800" cy="9753600"/>
          </a:xfrm>
          <a:prstGeom prst="rect">
            <a:avLst/>
          </a:prstGeom>
          <a:noFill/>
          <a:ln w="9525">
            <a:noFill/>
          </a:ln>
        </p:spPr>
      </p:pic>
      <p:sp>
        <p:nvSpPr>
          <p:cNvPr id="77826" name="文本框 100356"/>
          <p:cNvSpPr txBox="1"/>
          <p:nvPr/>
        </p:nvSpPr>
        <p:spPr>
          <a:xfrm>
            <a:off x="356729" y="575734"/>
            <a:ext cx="11880427" cy="1536065"/>
          </a:xfrm>
          <a:prstGeom prst="rect">
            <a:avLst/>
          </a:prstGeom>
          <a:noFill/>
          <a:ln w="9525">
            <a:noFill/>
          </a:ln>
        </p:spPr>
        <p:txBody>
          <a:bodyPr anchor="t">
            <a:spAutoFit/>
          </a:bodyPr>
          <a:p>
            <a:r>
              <a:rPr lang="en-US" altLang="zh-CN" sz="9385" b="1" dirty="0">
                <a:solidFill>
                  <a:srgbClr val="FFFFFF"/>
                </a:solidFill>
                <a:latin typeface="Arial" panose="020B0604020202020204" pitchFamily="34" charset="0"/>
                <a:ea typeface="华文新魏" pitchFamily="2" charset="-122"/>
              </a:rPr>
              <a:t>      </a:t>
            </a:r>
            <a:r>
              <a:rPr lang="zh-CN" altLang="en-US" sz="9385" b="1" dirty="0">
                <a:solidFill>
                  <a:srgbClr val="FFFFFF"/>
                </a:solidFill>
                <a:latin typeface="Arial" panose="020B0604020202020204" pitchFamily="34" charset="0"/>
                <a:ea typeface="华文新魏" pitchFamily="2" charset="-122"/>
              </a:rPr>
              <a:t>树色“阴阴的”，</a:t>
            </a:r>
            <a:endParaRPr lang="zh-CN" altLang="en-US" sz="9385" b="1" dirty="0">
              <a:solidFill>
                <a:srgbClr val="FFFFFF"/>
              </a:solidFill>
              <a:latin typeface="Arial" panose="020B0604020202020204" pitchFamily="34" charset="0"/>
              <a:ea typeface="华文新魏" pitchFamily="2" charset="-122"/>
            </a:endParaRPr>
          </a:p>
        </p:txBody>
      </p:sp>
      <p:sp>
        <p:nvSpPr>
          <p:cNvPr id="100361" name="矩形 100360"/>
          <p:cNvSpPr/>
          <p:nvPr/>
        </p:nvSpPr>
        <p:spPr>
          <a:xfrm>
            <a:off x="541867" y="3544711"/>
            <a:ext cx="12207805" cy="3585351"/>
          </a:xfrm>
          <a:prstGeom prst="rect">
            <a:avLst/>
          </a:prstGeom>
        </p:spPr>
        <p:txBody>
          <a:bodyPr wrap="none" fromWordArt="1">
            <a:prstTxWarp prst="textCanUp">
              <a:avLst>
                <a:gd name="adj" fmla="val 85713"/>
              </a:avLst>
            </a:prstTxWarp>
            <a:normAutofit/>
          </a:bodyPr>
          <a:p>
            <a:pPr algn="ctr"/>
            <a:r>
              <a:rPr lang="zh-CN" altLang="en-US" sz="5690">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rPr>
              <a:t>月光淡淡的，具有一种朦胧的感觉。</a:t>
            </a:r>
            <a:endParaRPr lang="zh-CN" altLang="en-US" sz="5690">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100361"/>
                                        </p:tgtEl>
                                        <p:attrNameLst>
                                          <p:attrName>style.visibility</p:attrName>
                                        </p:attrNameLst>
                                      </p:cBhvr>
                                      <p:to>
                                        <p:strVal val="visible"/>
                                      </p:to>
                                    </p:set>
                                    <p:animEffect transition="in" filter="fade">
                                      <p:cBhvr>
                                        <p:cTn id="7" dur="800" decel="100000"/>
                                        <p:tgtEl>
                                          <p:spTgt spid="100361"/>
                                        </p:tgtEl>
                                      </p:cBhvr>
                                    </p:animEffect>
                                    <p:anim calcmode="lin" valueType="num">
                                      <p:cBhvr>
                                        <p:cTn id="8" dur="800" decel="100000" fill="hold"/>
                                        <p:tgtEl>
                                          <p:spTgt spid="100361"/>
                                        </p:tgtEl>
                                        <p:attrNameLst>
                                          <p:attrName>style.rotation</p:attrName>
                                        </p:attrNameLst>
                                      </p:cBhvr>
                                      <p:tavLst>
                                        <p:tav tm="0">
                                          <p:val>
                                            <p:fltVal val="-90.000000"/>
                                          </p:val>
                                        </p:tav>
                                        <p:tav tm="100000">
                                          <p:val>
                                            <p:fltVal val="0.000000"/>
                                          </p:val>
                                        </p:tav>
                                      </p:tavLst>
                                    </p:anim>
                                    <p:anim calcmode="lin" valueType="num">
                                      <p:cBhvr>
                                        <p:cTn id="9" dur="800" decel="100000" fill="hold"/>
                                        <p:tgtEl>
                                          <p:spTgt spid="100361"/>
                                        </p:tgtEl>
                                        <p:attrNameLst>
                                          <p:attrName>ppt_x</p:attrName>
                                        </p:attrNameLst>
                                      </p:cBhvr>
                                      <p:tavLst>
                                        <p:tav tm="0">
                                          <p:val>
                                            <p:strVal val="#ppt_x+0.4"/>
                                          </p:val>
                                        </p:tav>
                                        <p:tav tm="100000">
                                          <p:val>
                                            <p:strVal val="#ppt_x-0.05"/>
                                          </p:val>
                                        </p:tav>
                                      </p:tavLst>
                                    </p:anim>
                                    <p:anim calcmode="lin" valueType="num">
                                      <p:cBhvr>
                                        <p:cTn id="10" dur="800" decel="100000" fill="hold"/>
                                        <p:tgtEl>
                                          <p:spTgt spid="100361"/>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00361"/>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0036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Shape 140"/>
          <p:cNvSpPr/>
          <p:nvPr>
            <p:ph type="body" idx="1"/>
          </p:nvPr>
        </p:nvSpPr>
        <p:spPr>
          <a:prstGeom prst="rect">
            <a:avLst/>
          </a:prstGeom>
        </p:spPr>
        <p:txBody>
          <a:bodyPr/>
          <a:lstStyle/>
          <a:p>
            <a:pPr>
              <a:buBlip>
                <a:blip r:embed="rId1"/>
              </a:buBlip>
            </a:pPr>
          </a:p>
        </p:txBody>
      </p:sp>
      <p:pic>
        <p:nvPicPr>
          <p:cNvPr id="141" name="78eccd01gdf646d9ba598&amp;690.jpg"/>
          <p:cNvPicPr>
            <a:picLocks noChangeAspect="1"/>
          </p:cNvPicPr>
          <p:nvPr/>
        </p:nvPicPr>
        <p:blipFill>
          <a:blip r:embed="rId2"/>
          <a:stretch>
            <a:fillRect/>
          </a:stretch>
        </p:blipFill>
        <p:spPr>
          <a:xfrm>
            <a:off x="1199514" y="3328034"/>
            <a:ext cx="4206077" cy="5141928"/>
          </a:xfrm>
          <a:prstGeom prst="rect">
            <a:avLst/>
          </a:prstGeom>
          <a:ln w="12700">
            <a:miter lim="400000"/>
            <a:headEnd/>
            <a:tailEnd/>
          </a:ln>
        </p:spPr>
      </p:pic>
      <p:pic>
        <p:nvPicPr>
          <p:cNvPr id="142" name="78eccd01gdf646dad1aee&amp;690.jpg"/>
          <p:cNvPicPr>
            <a:picLocks noChangeAspect="1"/>
          </p:cNvPicPr>
          <p:nvPr/>
        </p:nvPicPr>
        <p:blipFill>
          <a:blip r:embed="rId3"/>
          <a:stretch>
            <a:fillRect/>
          </a:stretch>
        </p:blipFill>
        <p:spPr>
          <a:xfrm>
            <a:off x="5603240" y="3510280"/>
            <a:ext cx="6784340" cy="4232275"/>
          </a:xfrm>
          <a:prstGeom prst="rect">
            <a:avLst/>
          </a:prstGeom>
          <a:ln w="12700">
            <a:miter lim="400000"/>
            <a:headEnd/>
            <a:tailEnd/>
          </a:ln>
        </p:spPr>
      </p:pic>
      <p:sp>
        <p:nvSpPr>
          <p:cNvPr id="143" name="Shape 143"/>
          <p:cNvSpPr/>
          <p:nvPr/>
        </p:nvSpPr>
        <p:spPr>
          <a:xfrm>
            <a:off x="876300" y="113983"/>
            <a:ext cx="11511280" cy="3056255"/>
          </a:xfrm>
          <a:prstGeom prst="rect">
            <a:avLst/>
          </a:prstGeom>
          <a:ln w="12700">
            <a:miter lim="400000"/>
          </a:ln>
        </p:spPr>
        <p:txBody>
          <a:bodyPr wrap="square" lIns="50800" tIns="50800" rIns="50800" bIns="50800" anchor="ctr">
            <a:spAutoFit/>
          </a:bodyPr>
          <a:lstStyle/>
          <a:p>
            <a:pPr algn="l" defTabSz="457200">
              <a:defRPr sz="1400">
                <a:solidFill>
                  <a:srgbClr val="00B7EF"/>
                </a:solidFill>
                <a:latin typeface="Songti SC Bold"/>
                <a:ea typeface="Songti SC Bold"/>
                <a:cs typeface="Songti SC Bold"/>
                <a:sym typeface="Songti SC Bold"/>
              </a:defRPr>
            </a:pPr>
            <a:r>
              <a:rPr sz="3200" b="1">
                <a:latin typeface="楷体" panose="02010609060101010101" charset="-122"/>
                <a:ea typeface="楷体" panose="02010609060101010101" charset="-122"/>
              </a:rPr>
              <a:t>最浪漫的大学：厦门大学</a:t>
            </a:r>
            <a:r>
              <a:rPr sz="3200" b="1">
                <a:solidFill>
                  <a:srgbClr val="555555"/>
                </a:solidFill>
                <a:latin typeface="楷体" panose="02010609060101010101" charset="-122"/>
                <a:ea typeface="楷体" panose="02010609060101010101" charset="-122"/>
                <a:cs typeface="Songti SC Regular"/>
                <a:sym typeface="Songti SC Regular"/>
              </a:rPr>
              <a:t>  </a:t>
            </a:r>
            <a:endParaRPr sz="3200" b="1">
              <a:solidFill>
                <a:srgbClr val="555555"/>
              </a:solidFill>
              <a:latin typeface="楷体" panose="02010609060101010101" charset="-122"/>
              <a:ea typeface="楷体" panose="02010609060101010101" charset="-122"/>
              <a:cs typeface="Songti SC Regular"/>
              <a:sym typeface="Songti SC Regular"/>
            </a:endParaRPr>
          </a:p>
          <a:p>
            <a:pPr algn="l" defTabSz="457200">
              <a:defRPr sz="1400">
                <a:solidFill>
                  <a:srgbClr val="555555"/>
                </a:solidFill>
                <a:latin typeface="Songti SC Regular"/>
                <a:ea typeface="Songti SC Regular"/>
                <a:cs typeface="Songti SC Regular"/>
                <a:sym typeface="Songti SC Regular"/>
              </a:defRPr>
            </a:pPr>
            <a:r>
              <a:rPr sz="3200" b="1">
                <a:latin typeface="楷体" panose="02010609060101010101" charset="-122"/>
                <a:ea typeface="楷体" panose="02010609060101010101" charset="-122"/>
              </a:rPr>
              <a:t>厦门大学本部位于厦门岛南端，占地约2500多亩。嘉庚楼前悠然的棕榈树林荫道，俏丽的芙蓉湖，深邃情人谷，气氛静谧而浪漫，有“谈情说爱在厦大”之说，特别是校门外的白城沙滩，常有新人在此拍婚纱照，令众多参观了厦大校园的人，后悔为何没来厦大就读。</a:t>
            </a:r>
            <a:endParaRPr sz="3200" b="1">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1000"/>
    </mc:Choice>
    <mc:Fallback>
      <p:transition spd="med"/>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8849" name="图片 176129" descr="图片1"/>
          <p:cNvPicPr>
            <a:picLocks noChangeAspect="1"/>
          </p:cNvPicPr>
          <p:nvPr/>
        </p:nvPicPr>
        <p:blipFill>
          <a:blip r:embed="rId1"/>
          <a:stretch>
            <a:fillRect/>
          </a:stretch>
        </p:blipFill>
        <p:spPr>
          <a:xfrm>
            <a:off x="0" y="0"/>
            <a:ext cx="13004800" cy="9753600"/>
          </a:xfrm>
          <a:prstGeom prst="rect">
            <a:avLst/>
          </a:prstGeom>
          <a:noFill/>
          <a:ln w="9525">
            <a:noFill/>
          </a:ln>
        </p:spPr>
      </p:pic>
      <p:pic>
        <p:nvPicPr>
          <p:cNvPr id="78850" name="图片 176130" descr="20041108010316451"/>
          <p:cNvPicPr>
            <a:picLocks noChangeAspect="1"/>
          </p:cNvPicPr>
          <p:nvPr/>
        </p:nvPicPr>
        <p:blipFill>
          <a:blip r:embed="rId2"/>
          <a:stretch>
            <a:fillRect/>
          </a:stretch>
        </p:blipFill>
        <p:spPr>
          <a:xfrm>
            <a:off x="0" y="5183858"/>
            <a:ext cx="3736623" cy="3736623"/>
          </a:xfrm>
          <a:prstGeom prst="rect">
            <a:avLst/>
          </a:prstGeom>
          <a:noFill/>
          <a:ln w="9525">
            <a:noFill/>
          </a:ln>
        </p:spPr>
      </p:pic>
      <p:pic>
        <p:nvPicPr>
          <p:cNvPr id="78851" name="图片 176131" descr="20041108010316451"/>
          <p:cNvPicPr>
            <a:picLocks noChangeAspect="1"/>
          </p:cNvPicPr>
          <p:nvPr/>
        </p:nvPicPr>
        <p:blipFill>
          <a:blip r:embed="rId2"/>
          <a:stretch>
            <a:fillRect/>
          </a:stretch>
        </p:blipFill>
        <p:spPr>
          <a:xfrm>
            <a:off x="1381760" y="370276"/>
            <a:ext cx="2151663" cy="2404534"/>
          </a:xfrm>
          <a:prstGeom prst="rect">
            <a:avLst/>
          </a:prstGeom>
          <a:noFill/>
          <a:ln w="9525">
            <a:noFill/>
          </a:ln>
        </p:spPr>
      </p:pic>
      <p:pic>
        <p:nvPicPr>
          <p:cNvPr id="78852" name="图片 176132" descr="20041108010316451"/>
          <p:cNvPicPr>
            <a:picLocks noChangeAspect="1"/>
          </p:cNvPicPr>
          <p:nvPr/>
        </p:nvPicPr>
        <p:blipFill>
          <a:blip r:embed="rId2"/>
          <a:stretch>
            <a:fillRect/>
          </a:stretch>
        </p:blipFill>
        <p:spPr>
          <a:xfrm>
            <a:off x="10853138" y="7349067"/>
            <a:ext cx="2151662" cy="2404533"/>
          </a:xfrm>
          <a:prstGeom prst="rect">
            <a:avLst/>
          </a:prstGeom>
          <a:noFill/>
          <a:ln w="9525">
            <a:noFill/>
          </a:ln>
        </p:spPr>
      </p:pic>
      <p:sp>
        <p:nvSpPr>
          <p:cNvPr id="78853" name="文本框 176133"/>
          <p:cNvSpPr txBox="1"/>
          <p:nvPr/>
        </p:nvSpPr>
        <p:spPr>
          <a:xfrm>
            <a:off x="3106702" y="781191"/>
            <a:ext cx="9898098" cy="1142365"/>
          </a:xfrm>
          <a:prstGeom prst="rect">
            <a:avLst/>
          </a:prstGeom>
          <a:noFill/>
          <a:ln w="9525">
            <a:noFill/>
          </a:ln>
        </p:spPr>
        <p:txBody>
          <a:bodyPr anchor="t">
            <a:spAutoFit/>
          </a:bodyPr>
          <a:p>
            <a:r>
              <a:rPr lang="zh-CN" altLang="en-US" sz="6825" b="1" dirty="0">
                <a:solidFill>
                  <a:srgbClr val="FFFFFF"/>
                </a:solidFill>
                <a:latin typeface="Arial" panose="020B0604020202020204" pitchFamily="34" charset="0"/>
                <a:ea typeface="华文新魏" pitchFamily="2" charset="-122"/>
              </a:rPr>
              <a:t>灯光“没精打采的”</a:t>
            </a:r>
            <a:endParaRPr lang="zh-CN" altLang="en-US" sz="6825" b="1" dirty="0">
              <a:solidFill>
                <a:srgbClr val="FFFFFF"/>
              </a:solidFill>
              <a:latin typeface="Arial" panose="020B0604020202020204" pitchFamily="34" charset="0"/>
              <a:ea typeface="华文新魏" pitchFamily="2" charset="-122"/>
            </a:endParaRPr>
          </a:p>
        </p:txBody>
      </p:sp>
      <p:sp>
        <p:nvSpPr>
          <p:cNvPr id="176135" name="矩形 176134"/>
          <p:cNvSpPr/>
          <p:nvPr/>
        </p:nvSpPr>
        <p:spPr>
          <a:xfrm>
            <a:off x="4043681" y="4158827"/>
            <a:ext cx="7170702" cy="4389120"/>
          </a:xfrm>
          <a:prstGeom prst="rect">
            <a:avLst/>
          </a:prstGeom>
        </p:spPr>
        <p:txBody>
          <a:bodyPr wrap="none" fromWordArt="1">
            <a:prstTxWarp prst="textSlantUp">
              <a:avLst>
                <a:gd name="adj" fmla="val 21657"/>
              </a:avLst>
            </a:prstTxWarp>
            <a:normAutofit/>
          </a:bodyPr>
          <a:p>
            <a:pPr algn="ctr"/>
            <a:r>
              <a:rPr lang="zh-CN" altLang="en-US" sz="7680" b="1" i="1">
                <a:ln w="9525" cap="flat" cmpd="sng">
                  <a:solidFill>
                    <a:srgbClr val="CC99FF"/>
                  </a:solidFill>
                  <a:prstDash val="solid"/>
                  <a:roun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alpha val="80000"/>
                    </a:srgbClr>
                  </a:outerShdw>
                </a:effectLst>
                <a:latin typeface="楷体_GB2312" charset="0"/>
                <a:ea typeface="楷体_GB2312" charset="0"/>
              </a:rPr>
              <a:t>毫无生气。</a:t>
            </a:r>
            <a:endParaRPr lang="zh-CN" altLang="en-US" sz="7680" b="1" i="1">
              <a:ln w="9525" cap="flat" cmpd="sng">
                <a:solidFill>
                  <a:srgbClr val="CC99FF"/>
                </a:solidFill>
                <a:prstDash val="solid"/>
                <a:roun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alpha val="80000"/>
                  </a:srgbClr>
                </a:outerShdw>
              </a:effectLst>
              <a:latin typeface="楷体_GB2312" charset="0"/>
              <a:ea typeface="楷体_GB2312"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176135"/>
                                        </p:tgtEl>
                                        <p:attrNameLst>
                                          <p:attrName>style.visibility</p:attrName>
                                        </p:attrNameLst>
                                      </p:cBhvr>
                                      <p:to>
                                        <p:strVal val="visible"/>
                                      </p:to>
                                    </p:set>
                                    <p:anim from="(-#ppt_w/2)" to="(#ppt_x)" calcmode="lin" valueType="num">
                                      <p:cBhvr>
                                        <p:cTn id="7" dur="600" fill="hold">
                                          <p:stCondLst>
                                            <p:cond delay="0"/>
                                          </p:stCondLst>
                                        </p:cTn>
                                        <p:tgtEl>
                                          <p:spTgt spid="176135"/>
                                        </p:tgtEl>
                                        <p:attrNameLst>
                                          <p:attrName>ppt_x</p:attrName>
                                        </p:attrNameLst>
                                      </p:cBhvr>
                                    </p:anim>
                                    <p:anim from="0" to="-1.0" calcmode="lin" valueType="num">
                                      <p:cBhvr>
                                        <p:cTn id="8" dur="200" decel="50000" autoRev="1" fill="hold">
                                          <p:stCondLst>
                                            <p:cond delay="600"/>
                                          </p:stCondLst>
                                        </p:cTn>
                                        <p:tgtEl>
                                          <p:spTgt spid="176135"/>
                                        </p:tgtEl>
                                        <p:attrNameLst>
                                          <p:attrName>xshear</p:attrName>
                                        </p:attrNameLst>
                                      </p:cBhvr>
                                    </p:anim>
                                    <p:animScale>
                                      <p:cBhvr>
                                        <p:cTn id="9" dur="200" decel="100000" autoRev="1" fill="hold">
                                          <p:stCondLst>
                                            <p:cond delay="600"/>
                                          </p:stCondLst>
                                        </p:cTn>
                                        <p:tgtEl>
                                          <p:spTgt spid="176135"/>
                                        </p:tgtEl>
                                      </p:cBhvr>
                                      <p:from x="100000" y="100000"/>
                                      <p:to x="80000" y="100000"/>
                                    </p:animScale>
                                    <p:anim by="(#ppt_h/3+#ppt_w*0.1)" calcmode="lin" valueType="num">
                                      <p:cBhvr additive="sum">
                                        <p:cTn id="10" dur="200" decel="100000" autoRev="1" fill="hold">
                                          <p:stCondLst>
                                            <p:cond delay="600"/>
                                          </p:stCondLst>
                                        </p:cTn>
                                        <p:tgtEl>
                                          <p:spTgt spid="176135"/>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9873" name="图片 101392" descr="图片5"/>
          <p:cNvPicPr>
            <a:picLocks noChangeAspect="1"/>
          </p:cNvPicPr>
          <p:nvPr/>
        </p:nvPicPr>
        <p:blipFill>
          <a:blip r:embed="rId1"/>
          <a:stretch>
            <a:fillRect/>
          </a:stretch>
        </p:blipFill>
        <p:spPr>
          <a:xfrm>
            <a:off x="0" y="0"/>
            <a:ext cx="13004800" cy="9753600"/>
          </a:xfrm>
          <a:prstGeom prst="rect">
            <a:avLst/>
          </a:prstGeom>
          <a:noFill/>
          <a:ln w="9525">
            <a:noFill/>
          </a:ln>
        </p:spPr>
      </p:pic>
      <p:sp>
        <p:nvSpPr>
          <p:cNvPr id="79874" name="矩形 101387"/>
          <p:cNvSpPr/>
          <p:nvPr/>
        </p:nvSpPr>
        <p:spPr>
          <a:xfrm>
            <a:off x="363503" y="1496907"/>
            <a:ext cx="12641297" cy="2193290"/>
          </a:xfrm>
          <a:prstGeom prst="rect">
            <a:avLst/>
          </a:prstGeom>
          <a:noFill/>
          <a:ln w="9525">
            <a:noFill/>
          </a:ln>
        </p:spPr>
        <p:txBody>
          <a:bodyPr anchor="t">
            <a:spAutoFit/>
          </a:bodyPr>
          <a:p>
            <a:r>
              <a:rPr lang="zh-CN" altLang="en-US" sz="6825" b="1" dirty="0">
                <a:solidFill>
                  <a:srgbClr val="FFFFFF"/>
                </a:solidFill>
                <a:latin typeface="Times New Roman" panose="02020603050405020304" pitchFamily="18" charset="0"/>
                <a:ea typeface="宋体" panose="02010600030101010101" pitchFamily="2" charset="-122"/>
              </a:rPr>
              <a:t>这时候最热闹的要树上的蝉声与水里的蛙声；但</a:t>
            </a:r>
            <a:r>
              <a:rPr lang="en-US" altLang="zh-CN" sz="6825" b="1">
                <a:solidFill>
                  <a:srgbClr val="FFFFFF"/>
                </a:solidFill>
                <a:latin typeface="Times New Roman" panose="02020603050405020304" pitchFamily="18" charset="0"/>
                <a:ea typeface="宋体" panose="02010600030101010101" pitchFamily="2" charset="-122"/>
              </a:rPr>
              <a:t>……</a:t>
            </a:r>
            <a:endParaRPr lang="en-US" altLang="zh-CN" sz="6825" b="1">
              <a:solidFill>
                <a:srgbClr val="FFFFFF"/>
              </a:solidFill>
              <a:latin typeface="Times New Roman" panose="02020603050405020304" pitchFamily="18" charset="0"/>
              <a:ea typeface="宋体" panose="02010600030101010101" pitchFamily="2" charset="-122"/>
            </a:endParaRPr>
          </a:p>
        </p:txBody>
      </p:sp>
      <p:sp>
        <p:nvSpPr>
          <p:cNvPr id="101394" name="矩形 101393"/>
          <p:cNvSpPr/>
          <p:nvPr/>
        </p:nvSpPr>
        <p:spPr>
          <a:xfrm>
            <a:off x="1280161" y="4468143"/>
            <a:ext cx="10342879" cy="4197208"/>
          </a:xfrm>
          <a:prstGeom prst="rect">
            <a:avLst/>
          </a:prstGeom>
        </p:spPr>
        <p:txBody>
          <a:bodyPr wrap="none" fromWordArt="1">
            <a:prstTxWarp prst="textChevron">
              <a:avLst>
                <a:gd name="adj" fmla="val 25000"/>
              </a:avLst>
            </a:prstTxWarp>
            <a:normAutofit/>
          </a:bodyPr>
          <a:p>
            <a:pPr algn="ctr"/>
            <a:r>
              <a:rPr lang="zh-CN" altLang="en-US" sz="6825" b="1" i="1">
                <a:ln w="9525" cap="flat" cmpd="sng">
                  <a:solidFill>
                    <a:srgbClr val="FFFFFF"/>
                  </a:solidFill>
                  <a:prstDash val="solid"/>
                  <a:round/>
                  <a:headEnd type="none" w="med" len="med"/>
                  <a:tailEnd type="none" w="med" len="med"/>
                </a:ln>
                <a:solidFill>
                  <a:srgbClr val="FF0000"/>
                </a:solidFill>
                <a:effectLst>
                  <a:outerShdw dist="35921" dir="2699999" algn="ctr" rotWithShape="0">
                    <a:srgbClr val="808080">
                      <a:alpha val="80000"/>
                    </a:srgbClr>
                  </a:outerShdw>
                </a:effectLst>
                <a:latin typeface="楷体_GB2312" charset="0"/>
                <a:ea typeface="楷体_GB2312" charset="0"/>
              </a:rPr>
              <a:t>以动衬静</a:t>
            </a:r>
            <a:endParaRPr lang="zh-CN" altLang="en-US" sz="6825" b="1" i="1">
              <a:ln w="9525" cap="flat" cmpd="sng">
                <a:solidFill>
                  <a:srgbClr val="FFFFFF"/>
                </a:solidFill>
                <a:prstDash val="solid"/>
                <a:round/>
                <a:headEnd type="none" w="med" len="med"/>
                <a:tailEnd type="none" w="med" len="med"/>
              </a:ln>
              <a:solidFill>
                <a:srgbClr val="FF0000"/>
              </a:solidFill>
              <a:effectLst>
                <a:outerShdw dist="35921" dir="2699999" algn="ctr" rotWithShape="0">
                  <a:srgbClr val="808080">
                    <a:alpha val="80000"/>
                  </a:srgbClr>
                </a:outerShdw>
              </a:effectLst>
              <a:latin typeface="楷体_GB2312" charset="0"/>
              <a:ea typeface="楷体_GB2312"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01394"/>
                                        </p:tgtEl>
                                        <p:attrNameLst>
                                          <p:attrName>style.visibility</p:attrName>
                                        </p:attrNameLst>
                                      </p:cBhvr>
                                      <p:to>
                                        <p:strVal val="visible"/>
                                      </p:to>
                                    </p:set>
                                    <p:animEffect transition="in" filter="fade">
                                      <p:cBhvr>
                                        <p:cTn id="7" dur="1000"/>
                                        <p:tgtEl>
                                          <p:spTgt spid="101394"/>
                                        </p:tgtEl>
                                      </p:cBhvr>
                                    </p:animEffect>
                                    <p:anim calcmode="lin" valueType="num">
                                      <p:cBhvr>
                                        <p:cTn id="8" dur="1000" fill="hold"/>
                                        <p:tgtEl>
                                          <p:spTgt spid="101394"/>
                                        </p:tgtEl>
                                        <p:attrNameLst>
                                          <p:attrName>ppt_x</p:attrName>
                                        </p:attrNameLst>
                                      </p:cBhvr>
                                      <p:tavLst>
                                        <p:tav tm="0">
                                          <p:val>
                                            <p:strVal val="#ppt_x"/>
                                          </p:val>
                                        </p:tav>
                                        <p:tav tm="100000">
                                          <p:val>
                                            <p:strVal val="#ppt_x"/>
                                          </p:val>
                                        </p:tav>
                                      </p:tavLst>
                                    </p:anim>
                                    <p:anim calcmode="lin" valueType="num">
                                      <p:cBhvr>
                                        <p:cTn id="9" dur="1000" fill="hold"/>
                                        <p:tgtEl>
                                          <p:spTgt spid="1013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1921" name="图片 103425" descr="图片13"/>
          <p:cNvPicPr>
            <a:picLocks noChangeAspect="1"/>
          </p:cNvPicPr>
          <p:nvPr/>
        </p:nvPicPr>
        <p:blipFill>
          <a:blip r:embed="rId1"/>
          <a:stretch>
            <a:fillRect/>
          </a:stretch>
        </p:blipFill>
        <p:spPr>
          <a:xfrm>
            <a:off x="0" y="0"/>
            <a:ext cx="13004800" cy="9753600"/>
          </a:xfrm>
          <a:prstGeom prst="rect">
            <a:avLst/>
          </a:prstGeom>
          <a:noFill/>
          <a:ln w="9525">
            <a:noFill/>
          </a:ln>
        </p:spPr>
      </p:pic>
      <p:sp>
        <p:nvSpPr>
          <p:cNvPr id="103427" name="矩形 103426"/>
          <p:cNvSpPr/>
          <p:nvPr/>
        </p:nvSpPr>
        <p:spPr>
          <a:xfrm>
            <a:off x="973103" y="2124570"/>
            <a:ext cx="11090204" cy="1666240"/>
          </a:xfrm>
          <a:prstGeom prst="rect">
            <a:avLst/>
          </a:prstGeom>
          <a:noFill/>
          <a:ln w="9525">
            <a:noFill/>
          </a:ln>
        </p:spPr>
        <p:txBody>
          <a:bodyPr anchor="ctr">
            <a:spAutoFit/>
          </a:bodyPr>
          <a:p>
            <a:r>
              <a:rPr lang="zh-CN" altLang="en-US" sz="5120" dirty="0">
                <a:solidFill>
                  <a:srgbClr val="FFFF00"/>
                </a:solidFill>
                <a:latin typeface="Times New Roman" panose="02020603050405020304" pitchFamily="18" charset="0"/>
                <a:ea typeface="宋体" panose="02010600030101010101" pitchFamily="2" charset="-122"/>
              </a:rPr>
              <a:t>荷塘四周：疏密有致，浓淡相宜，明暗结合，喧寂相间。 </a:t>
            </a:r>
            <a:endParaRPr lang="zh-CN" altLang="en-US" sz="5120" dirty="0">
              <a:solidFill>
                <a:srgbClr val="FFFF00"/>
              </a:solidFill>
              <a:latin typeface="Times New Roman" panose="02020603050405020304" pitchFamily="18" charset="0"/>
              <a:ea typeface="宋体" panose="02010600030101010101" pitchFamily="2" charset="-122"/>
            </a:endParaRPr>
          </a:p>
        </p:txBody>
      </p:sp>
      <p:sp>
        <p:nvSpPr>
          <p:cNvPr id="103428" name="矩形 103427"/>
          <p:cNvSpPr/>
          <p:nvPr/>
        </p:nvSpPr>
        <p:spPr>
          <a:xfrm>
            <a:off x="1012614" y="4073878"/>
            <a:ext cx="7660640" cy="878840"/>
          </a:xfrm>
          <a:prstGeom prst="rect">
            <a:avLst/>
          </a:prstGeom>
          <a:noFill/>
          <a:ln w="9525">
            <a:noFill/>
          </a:ln>
        </p:spPr>
        <p:txBody>
          <a:bodyPr wrap="none" anchor="ctr">
            <a:spAutoFit/>
          </a:bodyPr>
          <a:p>
            <a:r>
              <a:rPr lang="zh-CN" altLang="en-US" sz="5120" dirty="0">
                <a:solidFill>
                  <a:srgbClr val="FFFF00"/>
                </a:solidFill>
                <a:latin typeface="Times New Roman" panose="02020603050405020304" pitchFamily="18" charset="0"/>
                <a:ea typeface="宋体" panose="02010600030101010101" pitchFamily="2" charset="-122"/>
              </a:rPr>
              <a:t>景物的特点：淡雅、朦胧  </a:t>
            </a:r>
            <a:endParaRPr lang="zh-CN" altLang="en-US" sz="5120" dirty="0">
              <a:solidFill>
                <a:srgbClr val="FFFF00"/>
              </a:solidFill>
              <a:latin typeface="Times New Roman" panose="02020603050405020304" pitchFamily="18" charset="0"/>
              <a:ea typeface="宋体" panose="02010600030101010101" pitchFamily="2" charset="-122"/>
            </a:endParaRPr>
          </a:p>
        </p:txBody>
      </p:sp>
      <p:sp>
        <p:nvSpPr>
          <p:cNvPr id="103429" name="矩形 103428"/>
          <p:cNvSpPr/>
          <p:nvPr/>
        </p:nvSpPr>
        <p:spPr>
          <a:xfrm>
            <a:off x="370276" y="5912273"/>
            <a:ext cx="12634524" cy="2453640"/>
          </a:xfrm>
          <a:prstGeom prst="rect">
            <a:avLst/>
          </a:prstGeom>
          <a:noFill/>
          <a:ln w="9525">
            <a:noFill/>
          </a:ln>
        </p:spPr>
        <p:txBody>
          <a:bodyPr anchor="ctr">
            <a:spAutoFit/>
          </a:bodyPr>
          <a:p>
            <a:r>
              <a:rPr lang="zh-CN" altLang="en-US" sz="5120" b="1" dirty="0">
                <a:solidFill>
                  <a:srgbClr val="FFFF00"/>
                </a:solidFill>
                <a:latin typeface="Times New Roman" panose="02020603050405020304" pitchFamily="18" charset="0"/>
                <a:ea typeface="宋体" panose="02010600030101010101" pitchFamily="2" charset="-122"/>
              </a:rPr>
              <a:t>衬托手法：单写月光单调，作者着力摹写月的投影，光影交错，把岸边树、塘中荷连接在一起，构成了美丽的图画。</a:t>
            </a:r>
            <a:endParaRPr lang="zh-CN" altLang="en-US" sz="5120" b="1" dirty="0">
              <a:solidFill>
                <a:srgbClr val="FFFF00"/>
              </a:solidFill>
              <a:latin typeface="Times New Roman" panose="02020603050405020304" pitchFamily="18" charset="0"/>
              <a:ea typeface="宋体" panose="02010600030101010101" pitchFamily="2" charset="-122"/>
            </a:endParaRPr>
          </a:p>
        </p:txBody>
      </p:sp>
      <p:sp>
        <p:nvSpPr>
          <p:cNvPr id="81925" name="文本框 103429"/>
          <p:cNvSpPr txBox="1"/>
          <p:nvPr/>
        </p:nvSpPr>
        <p:spPr>
          <a:xfrm>
            <a:off x="460587" y="370276"/>
            <a:ext cx="2968978" cy="791210"/>
          </a:xfrm>
          <a:prstGeom prst="rect">
            <a:avLst/>
          </a:prstGeom>
          <a:noFill/>
          <a:ln w="9525">
            <a:noFill/>
          </a:ln>
        </p:spPr>
        <p:txBody>
          <a:bodyPr anchor="t">
            <a:spAutoFit/>
          </a:bodyPr>
          <a:p>
            <a:pPr>
              <a:spcBef>
                <a:spcPct val="50000"/>
              </a:spcBef>
            </a:pPr>
            <a:r>
              <a:rPr lang="zh-CN" altLang="en-US" sz="4550" b="1" dirty="0">
                <a:solidFill>
                  <a:srgbClr val="FFFFFF"/>
                </a:solidFill>
                <a:latin typeface="Arial" panose="020B0604020202020204" pitchFamily="34" charset="0"/>
                <a:ea typeface="宋体" panose="02010600030101010101" pitchFamily="2" charset="-122"/>
              </a:rPr>
              <a:t>小结</a:t>
            </a:r>
            <a:endParaRPr lang="zh-CN" altLang="en-US" sz="4550" b="1" dirty="0">
              <a:solidFill>
                <a:srgbClr val="FFFFFF"/>
              </a:solidFill>
              <a:latin typeface="Arial" panose="020B0604020202020204" pitchFamily="34" charset="0"/>
              <a:ea typeface="宋体" panose="02010600030101010101"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3427"/>
                                        </p:tgtEl>
                                        <p:attrNameLst>
                                          <p:attrName>style.visibility</p:attrName>
                                        </p:attrNameLst>
                                      </p:cBhvr>
                                      <p:to>
                                        <p:strVal val="visible"/>
                                      </p:to>
                                    </p:set>
                                    <p:animEffect transition="in" filter="blinds(horizontal)">
                                      <p:cBhvr>
                                        <p:cTn id="7" dur="500"/>
                                        <p:tgtEl>
                                          <p:spTgt spid="10342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03428"/>
                                        </p:tgtEl>
                                        <p:attrNameLst>
                                          <p:attrName>style.visibility</p:attrName>
                                        </p:attrNameLst>
                                      </p:cBhvr>
                                      <p:to>
                                        <p:strVal val="visible"/>
                                      </p:to>
                                    </p:set>
                                    <p:anim calcmode="lin" valueType="num">
                                      <p:cBhvr additive="base">
                                        <p:cTn id="12" dur="500" fill="hold"/>
                                        <p:tgtEl>
                                          <p:spTgt spid="103428"/>
                                        </p:tgtEl>
                                        <p:attrNameLst>
                                          <p:attrName>ppt_x</p:attrName>
                                        </p:attrNameLst>
                                      </p:cBhvr>
                                      <p:tavLst>
                                        <p:tav tm="0">
                                          <p:val>
                                            <p:strVal val="#ppt_x"/>
                                          </p:val>
                                        </p:tav>
                                        <p:tav tm="100000">
                                          <p:val>
                                            <p:strVal val="#ppt_x"/>
                                          </p:val>
                                        </p:tav>
                                      </p:tavLst>
                                    </p:anim>
                                    <p:anim calcmode="lin" valueType="num">
                                      <p:cBhvr additive="base">
                                        <p:cTn id="13" dur="500" fill="hold"/>
                                        <p:tgtEl>
                                          <p:spTgt spid="10342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5" presetClass="entr" presetSubtype="0" fill="hold" grpId="0" nodeType="clickEffect">
                                  <p:stCondLst>
                                    <p:cond delay="0"/>
                                  </p:stCondLst>
                                  <p:childTnLst>
                                    <p:set>
                                      <p:cBhvr>
                                        <p:cTn id="17" dur="1" fill="hold">
                                          <p:stCondLst>
                                            <p:cond delay="0"/>
                                          </p:stCondLst>
                                        </p:cTn>
                                        <p:tgtEl>
                                          <p:spTgt spid="103429"/>
                                        </p:tgtEl>
                                        <p:attrNameLst>
                                          <p:attrName>style.visibility</p:attrName>
                                        </p:attrNameLst>
                                      </p:cBhvr>
                                      <p:to>
                                        <p:strVal val="visible"/>
                                      </p:to>
                                    </p:set>
                                    <p:anim calcmode="lin" valueType="num">
                                      <p:cBhvr>
                                        <p:cTn id="18" dur="500" decel="50000" fill="hold">
                                          <p:stCondLst>
                                            <p:cond delay="0"/>
                                          </p:stCondLst>
                                        </p:cTn>
                                        <p:tgtEl>
                                          <p:spTgt spid="103429"/>
                                        </p:tgtEl>
                                        <p:attrNameLst>
                                          <p:attrName>style.rotation</p:attrName>
                                        </p:attrNameLst>
                                      </p:cBhvr>
                                      <p:tavLst>
                                        <p:tav tm="0">
                                          <p:val>
                                            <p:fltVal val="-90.000000"/>
                                          </p:val>
                                        </p:tav>
                                        <p:tav tm="100000">
                                          <p:val>
                                            <p:fltVal val="0.000000"/>
                                          </p:val>
                                        </p:tav>
                                      </p:tavLst>
                                    </p:anim>
                                    <p:anim calcmode="lin" valueType="num">
                                      <p:cBhvr>
                                        <p:cTn id="19" dur="500" decel="50000" fill="hold">
                                          <p:stCondLst>
                                            <p:cond delay="0"/>
                                          </p:stCondLst>
                                        </p:cTn>
                                        <p:tgtEl>
                                          <p:spTgt spid="103429"/>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103429"/>
                                        </p:tgtEl>
                                        <p:attrNameLst>
                                          <p:attrName>ppt_w</p:attrName>
                                        </p:attrNameLst>
                                      </p:cBhvr>
                                      <p:tavLst>
                                        <p:tav tm="0">
                                          <p:val>
                                            <p:strVal val="#ppt_w*.05"/>
                                          </p:val>
                                        </p:tav>
                                        <p:tav tm="100000">
                                          <p:val>
                                            <p:strVal val="#ppt_w"/>
                                          </p:val>
                                        </p:tav>
                                      </p:tavLst>
                                    </p:anim>
                                    <p:anim calcmode="lin" valueType="num">
                                      <p:cBhvr>
                                        <p:cTn id="21" dur="1000" fill="hold"/>
                                        <p:tgtEl>
                                          <p:spTgt spid="103429"/>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103429"/>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103429"/>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103429"/>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1034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7" grpId="0"/>
      <p:bldP spid="103428" grpId="0"/>
      <p:bldP spid="10342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2945" name="图片 104462" descr="图片3"/>
          <p:cNvPicPr>
            <a:picLocks noChangeAspect="1"/>
          </p:cNvPicPr>
          <p:nvPr/>
        </p:nvPicPr>
        <p:blipFill>
          <a:blip r:embed="rId1"/>
          <a:stretch>
            <a:fillRect/>
          </a:stretch>
        </p:blipFill>
        <p:spPr>
          <a:xfrm>
            <a:off x="0" y="0"/>
            <a:ext cx="13004800" cy="9753600"/>
          </a:xfrm>
          <a:prstGeom prst="rect">
            <a:avLst/>
          </a:prstGeom>
          <a:noFill/>
          <a:ln w="9525">
            <a:noFill/>
          </a:ln>
        </p:spPr>
      </p:pic>
      <p:sp>
        <p:nvSpPr>
          <p:cNvPr id="104450" name="文本框 104449"/>
          <p:cNvSpPr txBox="1"/>
          <p:nvPr/>
        </p:nvSpPr>
        <p:spPr>
          <a:xfrm>
            <a:off x="433493" y="1034062"/>
            <a:ext cx="1625600" cy="8759190"/>
          </a:xfrm>
          <a:prstGeom prst="rect">
            <a:avLst/>
          </a:prstGeom>
          <a:noFill/>
          <a:ln w="9525">
            <a:noFill/>
          </a:ln>
        </p:spPr>
        <p:txBody>
          <a:bodyPr>
            <a:spAutoFit/>
          </a:bodyPr>
          <a:p>
            <a:r>
              <a:rPr lang="en-US" altLang="zh-CN" sz="9385" b="1" noProof="1" dirty="0">
                <a:effectLst>
                  <a:outerShdw blurRad="38100" dist="38100" dir="2700000">
                    <a:srgbClr val="C0C0C0"/>
                  </a:outerShdw>
                </a:effectLst>
                <a:latin typeface="黑体" panose="02010609060101010101" pitchFamily="2" charset="-122"/>
                <a:ea typeface="黑体" panose="02010609060101010101" pitchFamily="2" charset="-122"/>
                <a:cs typeface="+mn-ea"/>
              </a:rPr>
              <a:t>           </a:t>
            </a:r>
            <a:r>
              <a:rPr lang="zh-CN" altLang="en-US" sz="9385" b="1" noProof="1" dirty="0">
                <a:solidFill>
                  <a:schemeClr val="accent1"/>
                </a:solidFill>
                <a:effectLst>
                  <a:outerShdw blurRad="38100" dist="38100" dir="2700000">
                    <a:srgbClr val="C0C0C0"/>
                  </a:outerShdw>
                </a:effectLst>
                <a:latin typeface="黑体" panose="02010609060101010101" pitchFamily="2" charset="-122"/>
                <a:ea typeface="黑体" panose="02010609060101010101" pitchFamily="2" charset="-122"/>
                <a:cs typeface="+mn-ea"/>
              </a:rPr>
              <a:t>荷塘</a:t>
            </a:r>
            <a:endParaRPr lang="zh-CN" altLang="en-US" sz="9385" b="1" noProof="1" dirty="0">
              <a:solidFill>
                <a:schemeClr val="accent1"/>
              </a:solidFill>
              <a:effectLst>
                <a:outerShdw blurRad="38100" dist="38100" dir="2700000">
                  <a:srgbClr val="C0C0C0"/>
                </a:outerShdw>
              </a:effectLst>
              <a:latin typeface="黑体" panose="02010609060101010101" pitchFamily="2" charset="-122"/>
              <a:ea typeface="黑体" panose="02010609060101010101" pitchFamily="2" charset="-122"/>
            </a:endParaRPr>
          </a:p>
          <a:p>
            <a:r>
              <a:rPr lang="zh-CN" altLang="en-US" sz="9385" b="1" noProof="1" dirty="0">
                <a:solidFill>
                  <a:schemeClr val="accent1"/>
                </a:solidFill>
                <a:effectLst>
                  <a:outerShdw blurRad="38100" dist="38100" dir="2700000">
                    <a:srgbClr val="C0C0C0"/>
                  </a:outerShdw>
                </a:effectLst>
                <a:latin typeface="黑体" panose="02010609060101010101" pitchFamily="2" charset="-122"/>
                <a:ea typeface="黑体" panose="02010609060101010101" pitchFamily="2" charset="-122"/>
                <a:cs typeface="+mn-ea"/>
              </a:rPr>
              <a:t>月色</a:t>
            </a:r>
            <a:endParaRPr lang="zh-CN" altLang="en-US" sz="9385" b="1" noProof="1" dirty="0">
              <a:solidFill>
                <a:schemeClr val="accent1"/>
              </a:solidFill>
              <a:effectLst>
                <a:outerShdw blurRad="38100" dist="38100" dir="2700000">
                  <a:srgbClr val="C0C0C0"/>
                </a:outerShdw>
              </a:effectLst>
              <a:latin typeface="黑体" panose="02010609060101010101" pitchFamily="2" charset="-122"/>
              <a:ea typeface="黑体" panose="02010609060101010101" pitchFamily="2" charset="-122"/>
            </a:endParaRPr>
          </a:p>
          <a:p>
            <a:r>
              <a:rPr lang="zh-CN" altLang="en-US" sz="9385" b="1" noProof="1" dirty="0">
                <a:effectLst>
                  <a:outerShdw blurRad="38100" dist="38100" dir="2700000">
                    <a:srgbClr val="C0C0C0"/>
                  </a:outerShdw>
                </a:effectLst>
                <a:latin typeface="黑体" panose="02010609060101010101" pitchFamily="2" charset="-122"/>
                <a:ea typeface="黑体" panose="02010609060101010101" pitchFamily="2" charset="-122"/>
                <a:cs typeface="+mn-ea"/>
              </a:rPr>
              <a:t>                  </a:t>
            </a:r>
            <a:endParaRPr lang="zh-CN" altLang="en-US" sz="9385" b="1" noProof="1" dirty="0">
              <a:effectLst>
                <a:outerShdw blurRad="38100" dist="38100" dir="2700000">
                  <a:srgbClr val="C0C0C0"/>
                </a:outerShdw>
              </a:effectLst>
              <a:latin typeface="黑体" panose="02010609060101010101" pitchFamily="2" charset="-122"/>
              <a:ea typeface="黑体" panose="02010609060101010101" pitchFamily="2" charset="-122"/>
            </a:endParaRPr>
          </a:p>
        </p:txBody>
      </p:sp>
      <p:sp>
        <p:nvSpPr>
          <p:cNvPr id="104451" name="右大括号 104450"/>
          <p:cNvSpPr/>
          <p:nvPr/>
        </p:nvSpPr>
        <p:spPr>
          <a:xfrm>
            <a:off x="10087751" y="3034453"/>
            <a:ext cx="370276" cy="5201920"/>
          </a:xfrm>
          <a:prstGeom prst="rightBrace">
            <a:avLst>
              <a:gd name="adj1" fmla="val 116747"/>
              <a:gd name="adj2" fmla="val 50000"/>
            </a:avLst>
          </a:prstGeom>
          <a:noFill/>
          <a:ln w="19050" cap="flat" cmpd="sng">
            <a:solidFill>
              <a:srgbClr val="D6D64C"/>
            </a:solidFill>
            <a:prstDash val="solid"/>
            <a:round/>
            <a:headEnd type="none" w="med" len="med"/>
            <a:tailEnd type="none" w="med" len="med"/>
          </a:ln>
        </p:spPr>
        <p:txBody>
          <a:bodyPr wrap="none" anchor="ctr"/>
          <a:p>
            <a:pPr algn="ctr"/>
            <a:endParaRPr lang="zh-CN" altLang="en-US" sz="3415" b="1" dirty="0">
              <a:solidFill>
                <a:srgbClr val="1F18AE"/>
              </a:solidFill>
              <a:latin typeface="黑体" panose="02010609060101010101" pitchFamily="2" charset="-122"/>
              <a:ea typeface="黑体" panose="02010609060101010101" pitchFamily="2" charset="-122"/>
            </a:endParaRPr>
          </a:p>
        </p:txBody>
      </p:sp>
      <p:sp>
        <p:nvSpPr>
          <p:cNvPr id="104452" name="左大括号 104451"/>
          <p:cNvSpPr/>
          <p:nvPr/>
        </p:nvSpPr>
        <p:spPr>
          <a:xfrm>
            <a:off x="2275840" y="3034453"/>
            <a:ext cx="433493" cy="5201920"/>
          </a:xfrm>
          <a:prstGeom prst="leftBrace">
            <a:avLst>
              <a:gd name="adj1" fmla="val 100000"/>
              <a:gd name="adj2" fmla="val 50000"/>
            </a:avLst>
          </a:prstGeom>
          <a:noFill/>
          <a:ln w="19050" cap="flat" cmpd="sng">
            <a:solidFill>
              <a:srgbClr val="A4D42C"/>
            </a:solidFill>
            <a:prstDash val="solid"/>
            <a:round/>
            <a:headEnd type="none" w="med" len="med"/>
            <a:tailEnd type="none" w="med" len="med"/>
          </a:ln>
        </p:spPr>
        <p:txBody>
          <a:bodyPr anchor="t"/>
          <a:p>
            <a:endParaRPr lang="zh-CN" altLang="en-US" sz="5120">
              <a:latin typeface="Arial" panose="020B0604020202020204" pitchFamily="34" charset="0"/>
              <a:ea typeface="宋体" panose="02010600030101010101" pitchFamily="2" charset="-122"/>
            </a:endParaRPr>
          </a:p>
        </p:txBody>
      </p:sp>
      <p:sp>
        <p:nvSpPr>
          <p:cNvPr id="104453" name="文本框 104452"/>
          <p:cNvSpPr txBox="1"/>
          <p:nvPr/>
        </p:nvSpPr>
        <p:spPr>
          <a:xfrm>
            <a:off x="2926080" y="2817707"/>
            <a:ext cx="3576320" cy="1054100"/>
          </a:xfrm>
          <a:prstGeom prst="rect">
            <a:avLst/>
          </a:prstGeom>
          <a:noFill/>
          <a:ln w="9525">
            <a:noFill/>
          </a:ln>
        </p:spPr>
        <p:txBody>
          <a:bodyPr anchor="t">
            <a:spAutoFit/>
          </a:bodyPr>
          <a:p>
            <a:r>
              <a:rPr lang="zh-CN" altLang="en-US" sz="6260" b="1" dirty="0">
                <a:solidFill>
                  <a:schemeClr val="accent1"/>
                </a:solidFill>
                <a:latin typeface="黑体" panose="02010609060101010101" pitchFamily="2" charset="-122"/>
                <a:ea typeface="黑体" panose="02010609060101010101" pitchFamily="2" charset="-122"/>
              </a:rPr>
              <a:t>画 面 是</a:t>
            </a:r>
            <a:endParaRPr lang="zh-CN" altLang="en-US" sz="6260" b="1" dirty="0">
              <a:solidFill>
                <a:schemeClr val="accent1"/>
              </a:solidFill>
              <a:latin typeface="黑体" panose="02010609060101010101" pitchFamily="2" charset="-122"/>
              <a:ea typeface="黑体" panose="02010609060101010101" pitchFamily="2" charset="-122"/>
            </a:endParaRPr>
          </a:p>
        </p:txBody>
      </p:sp>
      <p:sp>
        <p:nvSpPr>
          <p:cNvPr id="104454" name="文本框 104453"/>
          <p:cNvSpPr txBox="1"/>
          <p:nvPr/>
        </p:nvSpPr>
        <p:spPr>
          <a:xfrm>
            <a:off x="5765166" y="2817213"/>
            <a:ext cx="4894862" cy="1054100"/>
          </a:xfrm>
          <a:prstGeom prst="rect">
            <a:avLst/>
          </a:prstGeom>
          <a:noFill/>
          <a:ln w="9525">
            <a:noFill/>
          </a:ln>
        </p:spPr>
        <p:txBody>
          <a:bodyPr anchor="t">
            <a:spAutoFit/>
          </a:bodyPr>
          <a:p>
            <a:r>
              <a:rPr lang="en-US" altLang="zh-CN" sz="6260" b="1" dirty="0">
                <a:solidFill>
                  <a:srgbClr val="FF6600"/>
                </a:solidFill>
                <a:latin typeface="Times New Roman" panose="02020603050405020304" pitchFamily="18" charset="0"/>
                <a:ea typeface="黑体" panose="02010609060101010101" pitchFamily="2" charset="-122"/>
              </a:rPr>
              <a:t>—</a:t>
            </a:r>
            <a:r>
              <a:rPr lang="zh-CN" altLang="en-US" sz="6260" b="1" dirty="0">
                <a:solidFill>
                  <a:srgbClr val="FF6600"/>
                </a:solidFill>
                <a:latin typeface="黑体" panose="02010609060101010101" pitchFamily="2" charset="-122"/>
                <a:ea typeface="黑体" panose="02010609060101010101" pitchFamily="2" charset="-122"/>
              </a:rPr>
              <a:t>美丽的</a:t>
            </a:r>
            <a:endParaRPr lang="zh-CN" altLang="en-US" sz="6260" b="1" dirty="0">
              <a:solidFill>
                <a:srgbClr val="FF6600"/>
              </a:solidFill>
              <a:latin typeface="黑体" panose="02010609060101010101" pitchFamily="2" charset="-122"/>
              <a:ea typeface="黑体" panose="02010609060101010101" pitchFamily="2" charset="-122"/>
            </a:endParaRPr>
          </a:p>
        </p:txBody>
      </p:sp>
      <p:sp>
        <p:nvSpPr>
          <p:cNvPr id="104455" name="文本框 104454"/>
          <p:cNvSpPr txBox="1"/>
          <p:nvPr/>
        </p:nvSpPr>
        <p:spPr>
          <a:xfrm>
            <a:off x="2926080" y="5093547"/>
            <a:ext cx="3781778" cy="1054100"/>
          </a:xfrm>
          <a:prstGeom prst="rect">
            <a:avLst/>
          </a:prstGeom>
          <a:noFill/>
          <a:ln w="9525">
            <a:noFill/>
          </a:ln>
        </p:spPr>
        <p:txBody>
          <a:bodyPr anchor="t">
            <a:spAutoFit/>
          </a:bodyPr>
          <a:p>
            <a:r>
              <a:rPr lang="zh-CN" altLang="en-US" sz="6260" b="1" dirty="0">
                <a:solidFill>
                  <a:schemeClr val="accent1"/>
                </a:solidFill>
                <a:latin typeface="黑体" panose="02010609060101010101" pitchFamily="2" charset="-122"/>
                <a:ea typeface="黑体" panose="02010609060101010101" pitchFamily="2" charset="-122"/>
              </a:rPr>
              <a:t>气 氛 是</a:t>
            </a:r>
            <a:endParaRPr lang="zh-CN" altLang="en-US" sz="6260" b="1" dirty="0">
              <a:solidFill>
                <a:schemeClr val="accent1"/>
              </a:solidFill>
              <a:latin typeface="黑体" panose="02010609060101010101" pitchFamily="2" charset="-122"/>
              <a:ea typeface="黑体" panose="02010609060101010101" pitchFamily="2" charset="-122"/>
            </a:endParaRPr>
          </a:p>
        </p:txBody>
      </p:sp>
      <p:sp>
        <p:nvSpPr>
          <p:cNvPr id="104456" name="文本框 104455"/>
          <p:cNvSpPr txBox="1"/>
          <p:nvPr/>
        </p:nvSpPr>
        <p:spPr>
          <a:xfrm>
            <a:off x="6502400" y="5082258"/>
            <a:ext cx="3551485" cy="1054100"/>
          </a:xfrm>
          <a:prstGeom prst="rect">
            <a:avLst/>
          </a:prstGeom>
          <a:noFill/>
          <a:ln w="9525">
            <a:noFill/>
          </a:ln>
        </p:spPr>
        <p:txBody>
          <a:bodyPr anchor="t">
            <a:spAutoFit/>
          </a:bodyPr>
          <a:p>
            <a:r>
              <a:rPr lang="en-US" altLang="zh-CN" sz="6260" b="1" dirty="0">
                <a:solidFill>
                  <a:srgbClr val="FFCC00"/>
                </a:solidFill>
                <a:latin typeface="Times New Roman" panose="02020603050405020304" pitchFamily="18" charset="0"/>
                <a:ea typeface="黑体" panose="02010609060101010101" pitchFamily="2" charset="-122"/>
              </a:rPr>
              <a:t>—</a:t>
            </a:r>
            <a:r>
              <a:rPr lang="zh-CN" altLang="en-US" sz="6260" b="1" dirty="0">
                <a:solidFill>
                  <a:srgbClr val="FFCC00"/>
                </a:solidFill>
                <a:latin typeface="黑体" panose="02010609060101010101" pitchFamily="2" charset="-122"/>
                <a:ea typeface="黑体" panose="02010609060101010101" pitchFamily="2" charset="-122"/>
              </a:rPr>
              <a:t>宁静的</a:t>
            </a:r>
            <a:endParaRPr lang="zh-CN" altLang="en-US" sz="6260" b="1" dirty="0">
              <a:solidFill>
                <a:srgbClr val="FFCC00"/>
              </a:solidFill>
              <a:latin typeface="黑体" panose="02010609060101010101" pitchFamily="2" charset="-122"/>
              <a:ea typeface="黑体" panose="02010609060101010101" pitchFamily="2" charset="-122"/>
            </a:endParaRPr>
          </a:p>
        </p:txBody>
      </p:sp>
      <p:sp>
        <p:nvSpPr>
          <p:cNvPr id="104457" name="文本框 104456"/>
          <p:cNvSpPr txBox="1"/>
          <p:nvPr/>
        </p:nvSpPr>
        <p:spPr>
          <a:xfrm>
            <a:off x="3034453" y="7261013"/>
            <a:ext cx="3467947" cy="1054100"/>
          </a:xfrm>
          <a:prstGeom prst="rect">
            <a:avLst/>
          </a:prstGeom>
          <a:noFill/>
          <a:ln w="9525">
            <a:noFill/>
          </a:ln>
        </p:spPr>
        <p:txBody>
          <a:bodyPr anchor="t">
            <a:spAutoFit/>
          </a:bodyPr>
          <a:p>
            <a:r>
              <a:rPr lang="zh-CN" altLang="en-US" sz="6260" b="1" dirty="0">
                <a:solidFill>
                  <a:schemeClr val="accent1"/>
                </a:solidFill>
                <a:latin typeface="黑体" panose="02010609060101010101" pitchFamily="2" charset="-122"/>
                <a:ea typeface="黑体" panose="02010609060101010101" pitchFamily="2" charset="-122"/>
              </a:rPr>
              <a:t>格 调 是</a:t>
            </a:r>
            <a:endParaRPr lang="zh-CN" altLang="en-US" sz="6260" b="1" dirty="0">
              <a:solidFill>
                <a:schemeClr val="accent1"/>
              </a:solidFill>
              <a:latin typeface="黑体" panose="02010609060101010101" pitchFamily="2" charset="-122"/>
              <a:ea typeface="黑体" panose="02010609060101010101" pitchFamily="2" charset="-122"/>
            </a:endParaRPr>
          </a:p>
        </p:txBody>
      </p:sp>
      <p:sp>
        <p:nvSpPr>
          <p:cNvPr id="104458" name="文本框 104457"/>
          <p:cNvSpPr txBox="1"/>
          <p:nvPr/>
        </p:nvSpPr>
        <p:spPr>
          <a:xfrm>
            <a:off x="6502400" y="7231663"/>
            <a:ext cx="3551485" cy="1054100"/>
          </a:xfrm>
          <a:prstGeom prst="rect">
            <a:avLst/>
          </a:prstGeom>
          <a:noFill/>
          <a:ln w="9525">
            <a:noFill/>
          </a:ln>
        </p:spPr>
        <p:txBody>
          <a:bodyPr anchor="t">
            <a:spAutoFit/>
          </a:bodyPr>
          <a:p>
            <a:r>
              <a:rPr lang="en-US" altLang="zh-CN" sz="6260" b="1" dirty="0">
                <a:solidFill>
                  <a:srgbClr val="66FFCC"/>
                </a:solidFill>
                <a:latin typeface="Times New Roman" panose="02020603050405020304" pitchFamily="18" charset="0"/>
                <a:ea typeface="黑体" panose="02010609060101010101" pitchFamily="2" charset="-122"/>
              </a:rPr>
              <a:t>—</a:t>
            </a:r>
            <a:r>
              <a:rPr lang="zh-CN" altLang="en-US" sz="6260" b="1" dirty="0">
                <a:solidFill>
                  <a:srgbClr val="66FFCC"/>
                </a:solidFill>
                <a:latin typeface="黑体" panose="02010609060101010101" pitchFamily="2" charset="-122"/>
                <a:ea typeface="黑体" panose="02010609060101010101" pitchFamily="2" charset="-122"/>
              </a:rPr>
              <a:t>雅致的</a:t>
            </a:r>
            <a:endParaRPr lang="zh-CN" altLang="en-US" sz="6260" b="1" dirty="0">
              <a:solidFill>
                <a:srgbClr val="66FFCC"/>
              </a:solidFill>
              <a:latin typeface="黑体" panose="02010609060101010101" pitchFamily="2" charset="-122"/>
              <a:ea typeface="黑体" panose="02010609060101010101" pitchFamily="2" charset="-122"/>
            </a:endParaRPr>
          </a:p>
        </p:txBody>
      </p:sp>
      <p:sp>
        <p:nvSpPr>
          <p:cNvPr id="104459" name="文本框 104458"/>
          <p:cNvSpPr txBox="1"/>
          <p:nvPr/>
        </p:nvSpPr>
        <p:spPr>
          <a:xfrm>
            <a:off x="10659710" y="2817707"/>
            <a:ext cx="1271905" cy="1405255"/>
          </a:xfrm>
          <a:prstGeom prst="rect">
            <a:avLst/>
          </a:prstGeom>
          <a:noFill/>
          <a:ln w="9525">
            <a:noFill/>
          </a:ln>
        </p:spPr>
        <p:txBody>
          <a:bodyPr wrap="none" anchor="t">
            <a:spAutoFit/>
          </a:bodyPr>
          <a:p>
            <a:r>
              <a:rPr lang="zh-CN" altLang="en-US" sz="8535" b="1" dirty="0">
                <a:solidFill>
                  <a:srgbClr val="FF6600"/>
                </a:solidFill>
                <a:latin typeface="黑体" panose="02010609060101010101" pitchFamily="2" charset="-122"/>
                <a:ea typeface="黑体" panose="02010609060101010101" pitchFamily="2" charset="-122"/>
              </a:rPr>
              <a:t>美</a:t>
            </a:r>
            <a:endParaRPr lang="zh-CN" altLang="en-US" sz="8535" b="1" dirty="0">
              <a:solidFill>
                <a:srgbClr val="FF6600"/>
              </a:solidFill>
              <a:latin typeface="黑体" panose="02010609060101010101" pitchFamily="2" charset="-122"/>
              <a:ea typeface="黑体" panose="02010609060101010101" pitchFamily="2" charset="-122"/>
            </a:endParaRPr>
          </a:p>
        </p:txBody>
      </p:sp>
      <p:sp>
        <p:nvSpPr>
          <p:cNvPr id="104460" name="文本框 104459"/>
          <p:cNvSpPr txBox="1"/>
          <p:nvPr/>
        </p:nvSpPr>
        <p:spPr>
          <a:xfrm>
            <a:off x="10768083" y="5093547"/>
            <a:ext cx="1271905" cy="1405255"/>
          </a:xfrm>
          <a:prstGeom prst="rect">
            <a:avLst/>
          </a:prstGeom>
          <a:noFill/>
          <a:ln w="9525">
            <a:noFill/>
          </a:ln>
        </p:spPr>
        <p:txBody>
          <a:bodyPr wrap="none" anchor="t">
            <a:spAutoFit/>
          </a:bodyPr>
          <a:p>
            <a:r>
              <a:rPr lang="zh-CN" altLang="en-US" sz="8535" b="1" dirty="0">
                <a:solidFill>
                  <a:srgbClr val="FFCC00"/>
                </a:solidFill>
                <a:latin typeface="黑体" panose="02010609060101010101" pitchFamily="2" charset="-122"/>
                <a:ea typeface="黑体" panose="02010609060101010101" pitchFamily="2" charset="-122"/>
              </a:rPr>
              <a:t>静</a:t>
            </a:r>
            <a:endParaRPr lang="zh-CN" altLang="en-US" sz="8535" b="1" dirty="0">
              <a:solidFill>
                <a:srgbClr val="FFCC00"/>
              </a:solidFill>
              <a:latin typeface="黑体" panose="02010609060101010101" pitchFamily="2" charset="-122"/>
              <a:ea typeface="黑体" panose="02010609060101010101" pitchFamily="2" charset="-122"/>
            </a:endParaRPr>
          </a:p>
        </p:txBody>
      </p:sp>
      <p:sp>
        <p:nvSpPr>
          <p:cNvPr id="104461" name="文本框 104460"/>
          <p:cNvSpPr txBox="1"/>
          <p:nvPr/>
        </p:nvSpPr>
        <p:spPr>
          <a:xfrm>
            <a:off x="10728960" y="6935893"/>
            <a:ext cx="1128889" cy="1405255"/>
          </a:xfrm>
          <a:prstGeom prst="rect">
            <a:avLst/>
          </a:prstGeom>
          <a:noFill/>
          <a:ln w="9525">
            <a:noFill/>
          </a:ln>
        </p:spPr>
        <p:txBody>
          <a:bodyPr anchor="t">
            <a:spAutoFit/>
          </a:bodyPr>
          <a:p>
            <a:r>
              <a:rPr lang="zh-CN" altLang="en-US" sz="8535" b="1" dirty="0">
                <a:solidFill>
                  <a:srgbClr val="00CC99"/>
                </a:solidFill>
                <a:latin typeface="黑体" panose="02010609060101010101" pitchFamily="2" charset="-122"/>
                <a:ea typeface="黑体" panose="02010609060101010101" pitchFamily="2" charset="-122"/>
              </a:rPr>
              <a:t>雅</a:t>
            </a:r>
            <a:endParaRPr lang="zh-CN" altLang="en-US" sz="8535" b="1" dirty="0">
              <a:solidFill>
                <a:srgbClr val="00CC99"/>
              </a:solidFill>
              <a:latin typeface="黑体" panose="02010609060101010101" pitchFamily="2" charset="-122"/>
              <a:ea typeface="黑体" panose="02010609060101010101" pitchFamily="2" charset="-122"/>
            </a:endParaRPr>
          </a:p>
        </p:txBody>
      </p:sp>
      <p:sp>
        <p:nvSpPr>
          <p:cNvPr id="82958" name="文本框 104461"/>
          <p:cNvSpPr txBox="1"/>
          <p:nvPr/>
        </p:nvSpPr>
        <p:spPr>
          <a:xfrm>
            <a:off x="460587" y="370276"/>
            <a:ext cx="4443307" cy="1142365"/>
          </a:xfrm>
          <a:prstGeom prst="rect">
            <a:avLst/>
          </a:prstGeom>
          <a:noFill/>
          <a:ln w="9525">
            <a:noFill/>
          </a:ln>
        </p:spPr>
        <p:txBody>
          <a:bodyPr anchor="t">
            <a:spAutoFit/>
          </a:bodyPr>
          <a:p>
            <a:pPr>
              <a:spcBef>
                <a:spcPct val="50000"/>
              </a:spcBef>
            </a:pPr>
            <a:r>
              <a:rPr lang="zh-CN" altLang="en-US" sz="6825" b="1" dirty="0">
                <a:solidFill>
                  <a:srgbClr val="FFFF00"/>
                </a:solidFill>
                <a:latin typeface="黑体" panose="02010609060101010101" pitchFamily="2" charset="-122"/>
                <a:ea typeface="黑体" panose="02010609060101010101" pitchFamily="2" charset="-122"/>
              </a:rPr>
              <a:t>小结</a:t>
            </a:r>
            <a:endParaRPr lang="zh-CN" altLang="en-US" sz="6825" b="1" dirty="0">
              <a:solidFill>
                <a:srgbClr val="FFFF00"/>
              </a:solidFill>
              <a:latin typeface="黑体" panose="02010609060101010101" pitchFamily="2" charset="-122"/>
              <a:ea typeface="黑体" panose="02010609060101010101"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indefinite" fill="hold">
                                          <p:stCondLst>
                                            <p:cond delay="0"/>
                                          </p:stCondLst>
                                        </p:cTn>
                                        <p:tgtEl>
                                          <p:spTgt spid="104450"/>
                                        </p:tgtEl>
                                        <p:attrNameLst>
                                          <p:attrName>style.visibility</p:attrName>
                                        </p:attrNameLst>
                                      </p:cBhvr>
                                      <p:to>
                                        <p:strVal val="visible"/>
                                      </p:to>
                                    </p:set>
                                    <p:anim calcmode="lin" valueType="num">
                                      <p:cBhvr additive="base">
                                        <p:cTn id="7" dur="500" fill="hold"/>
                                        <p:tgtEl>
                                          <p:spTgt spid="104450"/>
                                        </p:tgtEl>
                                        <p:attrNameLst>
                                          <p:attrName>ppt_x</p:attrName>
                                        </p:attrNameLst>
                                      </p:cBhvr>
                                      <p:tavLst>
                                        <p:tav tm="0">
                                          <p:val>
                                            <p:strVal val="0-#ppt_w/2"/>
                                          </p:val>
                                        </p:tav>
                                        <p:tav tm="100000">
                                          <p:val>
                                            <p:strVal val="#ppt_x"/>
                                          </p:val>
                                        </p:tav>
                                      </p:tavLst>
                                    </p:anim>
                                    <p:anim calcmode="lin" valueType="num">
                                      <p:cBhvr additive="base">
                                        <p:cTn id="8" dur="500" fill="hold"/>
                                        <p:tgtEl>
                                          <p:spTgt spid="1044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42" fill="hold" nodeType="afterEffect">
                                  <p:stCondLst>
                                    <p:cond delay="0"/>
                                  </p:stCondLst>
                                  <p:childTnLst>
                                    <p:set>
                                      <p:cBhvr>
                                        <p:cTn id="11" dur="indefinite" fill="hold">
                                          <p:stCondLst>
                                            <p:cond delay="0"/>
                                          </p:stCondLst>
                                        </p:cTn>
                                        <p:tgtEl>
                                          <p:spTgt spid="104452"/>
                                        </p:tgtEl>
                                        <p:attrNameLst>
                                          <p:attrName>style.visibility</p:attrName>
                                        </p:attrNameLst>
                                      </p:cBhvr>
                                      <p:to>
                                        <p:strVal val="visible"/>
                                      </p:to>
                                    </p:set>
                                    <p:animEffect transition="in" filter="barn(outHorizontal)">
                                      <p:cBhvr>
                                        <p:cTn id="12" dur="500"/>
                                        <p:tgtEl>
                                          <p:spTgt spid="10445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indefinite" fill="hold">
                                          <p:stCondLst>
                                            <p:cond delay="0"/>
                                          </p:stCondLst>
                                        </p:cTn>
                                        <p:tgtEl>
                                          <p:spTgt spid="104453"/>
                                        </p:tgtEl>
                                        <p:attrNameLst>
                                          <p:attrName>style.visibility</p:attrName>
                                        </p:attrNameLst>
                                      </p:cBhvr>
                                      <p:to>
                                        <p:strVal val="visible"/>
                                      </p:to>
                                    </p:set>
                                    <p:animEffect transition="in" filter="wipe(left)">
                                      <p:cBhvr>
                                        <p:cTn id="17" dur="500"/>
                                        <p:tgtEl>
                                          <p:spTgt spid="10445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indefinite" fill="hold">
                                          <p:stCondLst>
                                            <p:cond delay="0"/>
                                          </p:stCondLst>
                                        </p:cTn>
                                        <p:tgtEl>
                                          <p:spTgt spid="104454"/>
                                        </p:tgtEl>
                                        <p:attrNameLst>
                                          <p:attrName>style.visibility</p:attrName>
                                        </p:attrNameLst>
                                      </p:cBhvr>
                                      <p:to>
                                        <p:strVal val="visible"/>
                                      </p:to>
                                    </p:set>
                                    <p:animEffect transition="in" filter="wipe(left)">
                                      <p:cBhvr>
                                        <p:cTn id="22" dur="500"/>
                                        <p:tgtEl>
                                          <p:spTgt spid="104454"/>
                                        </p:tgtEl>
                                      </p:cBhvr>
                                    </p:animEffect>
                                  </p:childTnLst>
                                </p:cTn>
                              </p:par>
                            </p:childTnLst>
                          </p:cTn>
                        </p:par>
                      </p:childTnLst>
                    </p:cTn>
                  </p:par>
                  <p:par>
                    <p:cTn id="23" fill="hold">
                      <p:stCondLst>
                        <p:cond delay="indefinite"/>
                      </p:stCondLst>
                      <p:childTnLst>
                        <p:par>
                          <p:cTn id="24" fill="hold">
                            <p:stCondLst>
                              <p:cond delay="0"/>
                            </p:stCondLst>
                            <p:childTnLst>
                              <p:par>
                                <p:cTn id="25" presetID="17" presetClass="entr" presetSubtype="10" fill="hold" grpId="0" nodeType="clickEffect">
                                  <p:stCondLst>
                                    <p:cond delay="0"/>
                                  </p:stCondLst>
                                  <p:childTnLst>
                                    <p:set>
                                      <p:cBhvr>
                                        <p:cTn id="26" dur="indefinite" fill="hold">
                                          <p:stCondLst>
                                            <p:cond delay="0"/>
                                          </p:stCondLst>
                                        </p:cTn>
                                        <p:tgtEl>
                                          <p:spTgt spid="104455"/>
                                        </p:tgtEl>
                                        <p:attrNameLst>
                                          <p:attrName>style.visibility</p:attrName>
                                        </p:attrNameLst>
                                      </p:cBhvr>
                                      <p:to>
                                        <p:strVal val="visible"/>
                                      </p:to>
                                    </p:set>
                                    <p:anim calcmode="lin" valueType="num">
                                      <p:cBhvr>
                                        <p:cTn id="27" dur="500" fill="hold"/>
                                        <p:tgtEl>
                                          <p:spTgt spid="104455"/>
                                        </p:tgtEl>
                                        <p:attrNameLst>
                                          <p:attrName>ppt_w</p:attrName>
                                        </p:attrNameLst>
                                      </p:cBhvr>
                                      <p:tavLst>
                                        <p:tav tm="0">
                                          <p:val>
                                            <p:fltVal val="0.000000"/>
                                          </p:val>
                                        </p:tav>
                                        <p:tav tm="100000">
                                          <p:val>
                                            <p:strVal val="#ppt_w"/>
                                          </p:val>
                                        </p:tav>
                                      </p:tavLst>
                                    </p:anim>
                                    <p:anim calcmode="lin" valueType="num">
                                      <p:cBhvr>
                                        <p:cTn id="28" dur="500" fill="hold"/>
                                        <p:tgtEl>
                                          <p:spTgt spid="104455"/>
                                        </p:tgtEl>
                                        <p:attrNameLst>
                                          <p:attrName>ppt_h</p:attrName>
                                        </p:attrNameLst>
                                      </p:cBhvr>
                                      <p:tavLst>
                                        <p:tav tm="0">
                                          <p:val>
                                            <p:strVal val="#ppt_h"/>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17" presetClass="entr" presetSubtype="10" fill="hold" grpId="0" nodeType="clickEffect">
                                  <p:stCondLst>
                                    <p:cond delay="0"/>
                                  </p:stCondLst>
                                  <p:childTnLst>
                                    <p:set>
                                      <p:cBhvr>
                                        <p:cTn id="32" dur="indefinite" fill="hold">
                                          <p:stCondLst>
                                            <p:cond delay="0"/>
                                          </p:stCondLst>
                                        </p:cTn>
                                        <p:tgtEl>
                                          <p:spTgt spid="104456"/>
                                        </p:tgtEl>
                                        <p:attrNameLst>
                                          <p:attrName>style.visibility</p:attrName>
                                        </p:attrNameLst>
                                      </p:cBhvr>
                                      <p:to>
                                        <p:strVal val="visible"/>
                                      </p:to>
                                    </p:set>
                                    <p:anim calcmode="lin" valueType="num">
                                      <p:cBhvr>
                                        <p:cTn id="33" dur="500" fill="hold"/>
                                        <p:tgtEl>
                                          <p:spTgt spid="104456"/>
                                        </p:tgtEl>
                                        <p:attrNameLst>
                                          <p:attrName>ppt_w</p:attrName>
                                        </p:attrNameLst>
                                      </p:cBhvr>
                                      <p:tavLst>
                                        <p:tav tm="0">
                                          <p:val>
                                            <p:fltVal val="0.000000"/>
                                          </p:val>
                                        </p:tav>
                                        <p:tav tm="100000">
                                          <p:val>
                                            <p:strVal val="#ppt_w"/>
                                          </p:val>
                                        </p:tav>
                                      </p:tavLst>
                                    </p:anim>
                                    <p:anim calcmode="lin" valueType="num">
                                      <p:cBhvr>
                                        <p:cTn id="34" dur="500" fill="hold"/>
                                        <p:tgtEl>
                                          <p:spTgt spid="104456"/>
                                        </p:tgtEl>
                                        <p:attrNameLst>
                                          <p:attrName>ppt_h</p:attrName>
                                        </p:attrNameLst>
                                      </p:cBhvr>
                                      <p:tavLst>
                                        <p:tav tm="0">
                                          <p:val>
                                            <p:strVal val="#ppt_h"/>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16" presetClass="entr" presetSubtype="42" fill="hold" grpId="0" nodeType="clickEffect">
                                  <p:stCondLst>
                                    <p:cond delay="0"/>
                                  </p:stCondLst>
                                  <p:childTnLst>
                                    <p:set>
                                      <p:cBhvr>
                                        <p:cTn id="38" dur="indefinite" fill="hold">
                                          <p:stCondLst>
                                            <p:cond delay="0"/>
                                          </p:stCondLst>
                                        </p:cTn>
                                        <p:tgtEl>
                                          <p:spTgt spid="104457"/>
                                        </p:tgtEl>
                                        <p:attrNameLst>
                                          <p:attrName>style.visibility</p:attrName>
                                        </p:attrNameLst>
                                      </p:cBhvr>
                                      <p:to>
                                        <p:strVal val="visible"/>
                                      </p:to>
                                    </p:set>
                                    <p:animEffect transition="in" filter="barn(outHorizontal)">
                                      <p:cBhvr>
                                        <p:cTn id="39" dur="500"/>
                                        <p:tgtEl>
                                          <p:spTgt spid="104457"/>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42" fill="hold" grpId="0" nodeType="clickEffect">
                                  <p:stCondLst>
                                    <p:cond delay="0"/>
                                  </p:stCondLst>
                                  <p:childTnLst>
                                    <p:set>
                                      <p:cBhvr>
                                        <p:cTn id="43" dur="indefinite" fill="hold">
                                          <p:stCondLst>
                                            <p:cond delay="0"/>
                                          </p:stCondLst>
                                        </p:cTn>
                                        <p:tgtEl>
                                          <p:spTgt spid="104458"/>
                                        </p:tgtEl>
                                        <p:attrNameLst>
                                          <p:attrName>style.visibility</p:attrName>
                                        </p:attrNameLst>
                                      </p:cBhvr>
                                      <p:to>
                                        <p:strVal val="visible"/>
                                      </p:to>
                                    </p:set>
                                    <p:animEffect transition="in" filter="barn(outHorizontal)">
                                      <p:cBhvr>
                                        <p:cTn id="44" dur="500"/>
                                        <p:tgtEl>
                                          <p:spTgt spid="104458"/>
                                        </p:tgtEl>
                                      </p:cBhvr>
                                    </p:animEffect>
                                  </p:childTnLst>
                                </p:cTn>
                              </p:par>
                            </p:childTnLst>
                          </p:cTn>
                        </p:par>
                        <p:par>
                          <p:cTn id="45" fill="hold">
                            <p:stCondLst>
                              <p:cond delay="500"/>
                            </p:stCondLst>
                            <p:childTnLst>
                              <p:par>
                                <p:cTn id="46" presetID="16" presetClass="entr" presetSubtype="42" fill="hold" grpId="0" nodeType="afterEffect">
                                  <p:stCondLst>
                                    <p:cond delay="0"/>
                                  </p:stCondLst>
                                  <p:childTnLst>
                                    <p:set>
                                      <p:cBhvr>
                                        <p:cTn id="47" dur="indefinite" fill="hold">
                                          <p:stCondLst>
                                            <p:cond delay="0"/>
                                          </p:stCondLst>
                                        </p:cTn>
                                        <p:tgtEl>
                                          <p:spTgt spid="104451"/>
                                        </p:tgtEl>
                                        <p:attrNameLst>
                                          <p:attrName>style.visibility</p:attrName>
                                        </p:attrNameLst>
                                      </p:cBhvr>
                                      <p:to>
                                        <p:strVal val="visible"/>
                                      </p:to>
                                    </p:set>
                                    <p:animEffect transition="in" filter="barn(outHorizontal)">
                                      <p:cBhvr>
                                        <p:cTn id="48" dur="500"/>
                                        <p:tgtEl>
                                          <p:spTgt spid="104451"/>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grpId="0" nodeType="clickEffect">
                                  <p:stCondLst>
                                    <p:cond delay="0"/>
                                  </p:stCondLst>
                                  <p:childTnLst>
                                    <p:set>
                                      <p:cBhvr>
                                        <p:cTn id="52" dur="indefinite" fill="hold">
                                          <p:stCondLst>
                                            <p:cond delay="0"/>
                                          </p:stCondLst>
                                        </p:cTn>
                                        <p:tgtEl>
                                          <p:spTgt spid="104459"/>
                                        </p:tgtEl>
                                        <p:attrNameLst>
                                          <p:attrName>style.visibility</p:attrName>
                                        </p:attrNameLst>
                                      </p:cBhvr>
                                      <p:to>
                                        <p:strVal val="visible"/>
                                      </p:to>
                                    </p:set>
                                    <p:animEffect transition="in" filter="blinds(horizontal)">
                                      <p:cBhvr>
                                        <p:cTn id="53" dur="500"/>
                                        <p:tgtEl>
                                          <p:spTgt spid="104459"/>
                                        </p:tgtEl>
                                      </p:cBhvr>
                                    </p:animEffect>
                                  </p:childTnLst>
                                </p:cTn>
                              </p:par>
                            </p:childTnLst>
                          </p:cTn>
                        </p:par>
                        <p:par>
                          <p:cTn id="54" fill="hold">
                            <p:stCondLst>
                              <p:cond delay="500"/>
                            </p:stCondLst>
                            <p:childTnLst>
                              <p:par>
                                <p:cTn id="55" presetID="3" presetClass="entr" presetSubtype="10" fill="hold" grpId="0" nodeType="afterEffect">
                                  <p:stCondLst>
                                    <p:cond delay="0"/>
                                  </p:stCondLst>
                                  <p:childTnLst>
                                    <p:set>
                                      <p:cBhvr>
                                        <p:cTn id="56" dur="indefinite" fill="hold">
                                          <p:stCondLst>
                                            <p:cond delay="0"/>
                                          </p:stCondLst>
                                        </p:cTn>
                                        <p:tgtEl>
                                          <p:spTgt spid="104460"/>
                                        </p:tgtEl>
                                        <p:attrNameLst>
                                          <p:attrName>style.visibility</p:attrName>
                                        </p:attrNameLst>
                                      </p:cBhvr>
                                      <p:to>
                                        <p:strVal val="visible"/>
                                      </p:to>
                                    </p:set>
                                    <p:animEffect transition="in" filter="blinds(horizontal)">
                                      <p:cBhvr>
                                        <p:cTn id="57" dur="500"/>
                                        <p:tgtEl>
                                          <p:spTgt spid="104460"/>
                                        </p:tgtEl>
                                      </p:cBhvr>
                                    </p:animEffect>
                                  </p:childTnLst>
                                </p:cTn>
                              </p:par>
                            </p:childTnLst>
                          </p:cTn>
                        </p:par>
                        <p:par>
                          <p:cTn id="58" fill="hold">
                            <p:stCondLst>
                              <p:cond delay="1000"/>
                            </p:stCondLst>
                            <p:childTnLst>
                              <p:par>
                                <p:cTn id="59" presetID="3" presetClass="entr" presetSubtype="10" fill="hold" grpId="0" nodeType="afterEffect">
                                  <p:stCondLst>
                                    <p:cond delay="0"/>
                                  </p:stCondLst>
                                  <p:childTnLst>
                                    <p:set>
                                      <p:cBhvr>
                                        <p:cTn id="60" dur="indefinite" fill="hold">
                                          <p:stCondLst>
                                            <p:cond delay="0"/>
                                          </p:stCondLst>
                                        </p:cTn>
                                        <p:tgtEl>
                                          <p:spTgt spid="104461"/>
                                        </p:tgtEl>
                                        <p:attrNameLst>
                                          <p:attrName>style.visibility</p:attrName>
                                        </p:attrNameLst>
                                      </p:cBhvr>
                                      <p:to>
                                        <p:strVal val="visible"/>
                                      </p:to>
                                    </p:set>
                                    <p:animEffect transition="in" filter="blinds(horizontal)">
                                      <p:cBhvr>
                                        <p:cTn id="61" dur="500"/>
                                        <p:tgtEl>
                                          <p:spTgt spid="1044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0" grpId="0"/>
      <p:bldP spid="104451" grpId="0" bldLvl="0" animBg="1"/>
      <p:bldP spid="104453" grpId="0"/>
      <p:bldP spid="104454" grpId="0"/>
      <p:bldP spid="104455" grpId="0"/>
      <p:bldP spid="104456" grpId="0"/>
      <p:bldP spid="104457" grpId="0"/>
      <p:bldP spid="104458" grpId="0"/>
      <p:bldP spid="104459" grpId="0"/>
      <p:bldP spid="104460" grpId="0"/>
      <p:bldP spid="104461"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3969" name="文本框 230403"/>
          <p:cNvSpPr txBox="1"/>
          <p:nvPr/>
        </p:nvSpPr>
        <p:spPr>
          <a:xfrm>
            <a:off x="-292100" y="407035"/>
            <a:ext cx="13097510" cy="8136890"/>
          </a:xfrm>
          <a:prstGeom prst="rect">
            <a:avLst/>
          </a:prstGeom>
          <a:noFill/>
          <a:ln w="9525">
            <a:noFill/>
          </a:ln>
        </p:spPr>
        <p:txBody>
          <a:bodyPr wrap="square" anchor="t">
            <a:spAutoFit/>
          </a:bodyPr>
          <a:p>
            <a:pPr algn="ctr">
              <a:spcBef>
                <a:spcPct val="50000"/>
              </a:spcBef>
            </a:pPr>
            <a:r>
              <a:rPr lang="zh-CN" altLang="en-US" sz="4550" b="1" dirty="0">
                <a:ln/>
                <a:solidFill>
                  <a:srgbClr val="0A090C"/>
                </a:solidFill>
                <a:effectLst>
                  <a:outerShdw blurRad="38100" dist="19050" dir="2700000" algn="tl" rotWithShape="0">
                    <a:schemeClr val="dk1">
                      <a:alpha val="40000"/>
                    </a:schemeClr>
                  </a:outerShdw>
                </a:effectLst>
                <a:uFillTx/>
                <a:latin typeface="Times New Roman" panose="02020603050405020304" pitchFamily="18" charset="0"/>
                <a:ea typeface="宋体" panose="02010600030101010101" pitchFamily="2" charset="-122"/>
              </a:rPr>
              <a:t>西洲曲</a:t>
            </a:r>
            <a:endParaRPr lang="zh-CN" altLang="en-US" sz="4550" b="1" dirty="0">
              <a:ln/>
              <a:solidFill>
                <a:srgbClr val="0A090C"/>
              </a:solidFill>
              <a:effectLst>
                <a:outerShdw blurRad="38100" dist="19050" dir="2700000" algn="tl" rotWithShape="0">
                  <a:schemeClr val="dk1">
                    <a:alpha val="40000"/>
                  </a:schemeClr>
                </a:outerShdw>
              </a:effectLst>
              <a:uFillTx/>
              <a:latin typeface="Times New Roman" panose="02020603050405020304" pitchFamily="18" charset="0"/>
              <a:ea typeface="宋体" panose="02010600030101010101" pitchFamily="2" charset="-122"/>
            </a:endParaRPr>
          </a:p>
          <a:p>
            <a:pPr>
              <a:spcBef>
                <a:spcPct val="50000"/>
              </a:spcBef>
            </a:pPr>
            <a:r>
              <a:rPr lang="zh-CN" altLang="en-US" sz="3980" b="1" dirty="0">
                <a:ln/>
                <a:solidFill>
                  <a:srgbClr val="0A090C"/>
                </a:solidFill>
                <a:effectLst>
                  <a:outerShdw blurRad="38100" dist="19050" dir="2700000" algn="tl" rotWithShape="0">
                    <a:schemeClr val="dk1">
                      <a:alpha val="40000"/>
                    </a:schemeClr>
                  </a:outerShdw>
                </a:effectLst>
                <a:uFillTx/>
                <a:latin typeface="Times New Roman" panose="02020603050405020304" pitchFamily="18" charset="0"/>
                <a:ea typeface="宋体" panose="02010600030101010101" pitchFamily="2" charset="-122"/>
              </a:rPr>
              <a:t>  忆梅下西洲，折梅寄江北。 单衫杏子红，双鬓鸦雏色。</a:t>
            </a:r>
            <a:endParaRPr lang="zh-CN" altLang="en-US" sz="3980" b="1" dirty="0">
              <a:ln/>
              <a:solidFill>
                <a:srgbClr val="0A090C"/>
              </a:solidFill>
              <a:effectLst>
                <a:outerShdw blurRad="38100" dist="19050" dir="2700000" algn="tl" rotWithShape="0">
                  <a:schemeClr val="dk1">
                    <a:alpha val="40000"/>
                  </a:schemeClr>
                </a:outerShdw>
              </a:effectLst>
              <a:uFillTx/>
              <a:latin typeface="Times New Roman" panose="02020603050405020304" pitchFamily="18" charset="0"/>
              <a:ea typeface="宋体" panose="02010600030101010101" pitchFamily="2" charset="-122"/>
            </a:endParaRPr>
          </a:p>
          <a:p>
            <a:pPr>
              <a:spcBef>
                <a:spcPct val="50000"/>
              </a:spcBef>
            </a:pPr>
            <a:r>
              <a:rPr lang="zh-CN" altLang="en-US" sz="3980" b="1" dirty="0">
                <a:ln/>
                <a:solidFill>
                  <a:srgbClr val="0A090C"/>
                </a:solidFill>
                <a:effectLst>
                  <a:outerShdw blurRad="38100" dist="19050" dir="2700000" algn="tl" rotWithShape="0">
                    <a:schemeClr val="dk1">
                      <a:alpha val="40000"/>
                    </a:schemeClr>
                  </a:outerShdw>
                </a:effectLst>
                <a:uFillTx/>
                <a:latin typeface="Times New Roman" panose="02020603050405020304" pitchFamily="18" charset="0"/>
                <a:ea typeface="宋体" panose="02010600030101010101" pitchFamily="2" charset="-122"/>
              </a:rPr>
              <a:t>  西洲在何处？ 两桨桥头渡。日暮伯劳飞，风吹乌臼树。</a:t>
            </a:r>
            <a:endParaRPr lang="zh-CN" altLang="en-US" sz="3980" b="1" dirty="0">
              <a:ln/>
              <a:solidFill>
                <a:srgbClr val="0A090C"/>
              </a:solidFill>
              <a:effectLst>
                <a:outerShdw blurRad="38100" dist="19050" dir="2700000" algn="tl" rotWithShape="0">
                  <a:schemeClr val="dk1">
                    <a:alpha val="40000"/>
                  </a:schemeClr>
                </a:outerShdw>
              </a:effectLst>
              <a:uFillTx/>
              <a:latin typeface="Times New Roman" panose="02020603050405020304" pitchFamily="18" charset="0"/>
              <a:ea typeface="宋体" panose="02010600030101010101" pitchFamily="2" charset="-122"/>
            </a:endParaRPr>
          </a:p>
          <a:p>
            <a:pPr>
              <a:spcBef>
                <a:spcPct val="50000"/>
              </a:spcBef>
            </a:pPr>
            <a:r>
              <a:rPr lang="zh-CN" altLang="en-US" sz="3980" b="1" dirty="0">
                <a:ln/>
                <a:solidFill>
                  <a:srgbClr val="0A090C"/>
                </a:solidFill>
                <a:effectLst>
                  <a:outerShdw blurRad="38100" dist="19050" dir="2700000" algn="tl" rotWithShape="0">
                    <a:schemeClr val="dk1">
                      <a:alpha val="40000"/>
                    </a:schemeClr>
                  </a:outerShdw>
                </a:effectLst>
                <a:uFillTx/>
                <a:latin typeface="Times New Roman" panose="02020603050405020304" pitchFamily="18" charset="0"/>
                <a:ea typeface="宋体" panose="02010600030101010101" pitchFamily="2" charset="-122"/>
              </a:rPr>
              <a:t>  树下即门前， 门中露翠钿。开门郎不至，出门采红莲。</a:t>
            </a:r>
            <a:endParaRPr lang="zh-CN" altLang="en-US" sz="3980" b="1" dirty="0">
              <a:ln/>
              <a:solidFill>
                <a:srgbClr val="0A090C"/>
              </a:solidFill>
              <a:effectLst>
                <a:outerShdw blurRad="38100" dist="19050" dir="2700000" algn="tl" rotWithShape="0">
                  <a:schemeClr val="dk1">
                    <a:alpha val="40000"/>
                  </a:schemeClr>
                </a:outerShdw>
              </a:effectLst>
              <a:uFillTx/>
              <a:latin typeface="Times New Roman" panose="02020603050405020304" pitchFamily="18" charset="0"/>
              <a:ea typeface="宋体" panose="02010600030101010101" pitchFamily="2" charset="-122"/>
            </a:endParaRPr>
          </a:p>
          <a:p>
            <a:pPr>
              <a:spcBef>
                <a:spcPct val="50000"/>
              </a:spcBef>
            </a:pPr>
            <a:r>
              <a:rPr lang="zh-CN" altLang="en-US" sz="3980" b="1" dirty="0">
                <a:ln/>
                <a:solidFill>
                  <a:srgbClr val="0A090C"/>
                </a:solidFill>
                <a:effectLst>
                  <a:outerShdw blurRad="38100" dist="19050" dir="2700000" algn="tl" rotWithShape="0">
                    <a:schemeClr val="dk1">
                      <a:alpha val="40000"/>
                    </a:schemeClr>
                  </a:outerShdw>
                </a:effectLst>
                <a:uFillTx/>
                <a:latin typeface="Times New Roman" panose="02020603050405020304" pitchFamily="18" charset="0"/>
                <a:ea typeface="宋体" panose="02010600030101010101" pitchFamily="2" charset="-122"/>
              </a:rPr>
              <a:t>  采莲南塘秋， 莲花过人头。低头弄莲子，莲子青如水。</a:t>
            </a:r>
            <a:endParaRPr lang="zh-CN" altLang="en-US" sz="3980" b="1" dirty="0">
              <a:ln/>
              <a:solidFill>
                <a:srgbClr val="0A090C"/>
              </a:solidFill>
              <a:effectLst>
                <a:outerShdw blurRad="38100" dist="19050" dir="2700000" algn="tl" rotWithShape="0">
                  <a:schemeClr val="dk1">
                    <a:alpha val="40000"/>
                  </a:schemeClr>
                </a:outerShdw>
              </a:effectLst>
              <a:uFillTx/>
              <a:latin typeface="Times New Roman" panose="02020603050405020304" pitchFamily="18" charset="0"/>
              <a:ea typeface="宋体" panose="02010600030101010101" pitchFamily="2" charset="-122"/>
            </a:endParaRPr>
          </a:p>
          <a:p>
            <a:pPr>
              <a:spcBef>
                <a:spcPct val="50000"/>
              </a:spcBef>
            </a:pPr>
            <a:r>
              <a:rPr lang="zh-CN" altLang="en-US" sz="3980" b="1" dirty="0">
                <a:ln/>
                <a:solidFill>
                  <a:srgbClr val="0A090C"/>
                </a:solidFill>
                <a:effectLst>
                  <a:outerShdw blurRad="38100" dist="19050" dir="2700000" algn="tl" rotWithShape="0">
                    <a:schemeClr val="dk1">
                      <a:alpha val="40000"/>
                    </a:schemeClr>
                  </a:outerShdw>
                </a:effectLst>
                <a:uFillTx/>
                <a:latin typeface="Times New Roman" panose="02020603050405020304" pitchFamily="18" charset="0"/>
                <a:ea typeface="宋体" panose="02010600030101010101" pitchFamily="2" charset="-122"/>
              </a:rPr>
              <a:t>  置莲怀袖中， 莲心彻底红。忆郎郎不至，仰首望飞鸿。</a:t>
            </a:r>
            <a:endParaRPr lang="zh-CN" altLang="en-US" sz="3980" b="1" dirty="0">
              <a:ln/>
              <a:solidFill>
                <a:srgbClr val="0A090C"/>
              </a:solidFill>
              <a:effectLst>
                <a:outerShdw blurRad="38100" dist="19050" dir="2700000" algn="tl" rotWithShape="0">
                  <a:schemeClr val="dk1">
                    <a:alpha val="40000"/>
                  </a:schemeClr>
                </a:outerShdw>
              </a:effectLst>
              <a:uFillTx/>
              <a:latin typeface="Times New Roman" panose="02020603050405020304" pitchFamily="18" charset="0"/>
              <a:ea typeface="宋体" panose="02010600030101010101" pitchFamily="2" charset="-122"/>
            </a:endParaRPr>
          </a:p>
          <a:p>
            <a:pPr>
              <a:spcBef>
                <a:spcPct val="50000"/>
              </a:spcBef>
            </a:pPr>
            <a:r>
              <a:rPr lang="zh-CN" altLang="en-US" sz="3980" b="1" dirty="0">
                <a:ln/>
                <a:solidFill>
                  <a:srgbClr val="0A090C"/>
                </a:solidFill>
                <a:effectLst>
                  <a:outerShdw blurRad="38100" dist="19050" dir="2700000" algn="tl" rotWithShape="0">
                    <a:schemeClr val="dk1">
                      <a:alpha val="40000"/>
                    </a:schemeClr>
                  </a:outerShdw>
                </a:effectLst>
                <a:uFillTx/>
                <a:latin typeface="Times New Roman" panose="02020603050405020304" pitchFamily="18" charset="0"/>
                <a:ea typeface="宋体" panose="02010600030101010101" pitchFamily="2" charset="-122"/>
              </a:rPr>
              <a:t>  鸿飞满西洲， 望郎上青楼。 楼高望不见，尽日栏杆头。</a:t>
            </a:r>
            <a:endParaRPr lang="zh-CN" altLang="en-US" sz="3980" b="1" dirty="0">
              <a:ln/>
              <a:solidFill>
                <a:srgbClr val="0A090C"/>
              </a:solidFill>
              <a:effectLst>
                <a:outerShdw blurRad="38100" dist="19050" dir="2700000" algn="tl" rotWithShape="0">
                  <a:schemeClr val="dk1">
                    <a:alpha val="40000"/>
                  </a:schemeClr>
                </a:outerShdw>
              </a:effectLst>
              <a:uFillTx/>
              <a:latin typeface="Times New Roman" panose="02020603050405020304" pitchFamily="18" charset="0"/>
              <a:ea typeface="宋体" panose="02010600030101010101" pitchFamily="2" charset="-122"/>
            </a:endParaRPr>
          </a:p>
          <a:p>
            <a:pPr>
              <a:spcBef>
                <a:spcPct val="50000"/>
              </a:spcBef>
            </a:pPr>
            <a:r>
              <a:rPr lang="zh-CN" altLang="en-US" sz="3980" b="1" dirty="0">
                <a:ln/>
                <a:solidFill>
                  <a:srgbClr val="0A090C"/>
                </a:solidFill>
                <a:effectLst>
                  <a:outerShdw blurRad="38100" dist="19050" dir="2700000" algn="tl" rotWithShape="0">
                    <a:schemeClr val="dk1">
                      <a:alpha val="40000"/>
                    </a:schemeClr>
                  </a:outerShdw>
                </a:effectLst>
                <a:uFillTx/>
                <a:latin typeface="Times New Roman" panose="02020603050405020304" pitchFamily="18" charset="0"/>
                <a:ea typeface="宋体" panose="02010600030101010101" pitchFamily="2" charset="-122"/>
              </a:rPr>
              <a:t>  栏杆十二曲， 垂手明如玉。 卷帘天自高，海水摇空绿。</a:t>
            </a:r>
            <a:endParaRPr lang="zh-CN" altLang="en-US" sz="3980" b="1" dirty="0">
              <a:ln/>
              <a:solidFill>
                <a:srgbClr val="0A090C"/>
              </a:solidFill>
              <a:effectLst>
                <a:outerShdw blurRad="38100" dist="19050" dir="2700000" algn="tl" rotWithShape="0">
                  <a:schemeClr val="dk1">
                    <a:alpha val="40000"/>
                  </a:schemeClr>
                </a:outerShdw>
              </a:effectLst>
              <a:uFillTx/>
              <a:latin typeface="Times New Roman" panose="02020603050405020304" pitchFamily="18" charset="0"/>
              <a:ea typeface="宋体" panose="02010600030101010101" pitchFamily="2" charset="-122"/>
            </a:endParaRPr>
          </a:p>
          <a:p>
            <a:pPr>
              <a:spcBef>
                <a:spcPct val="50000"/>
              </a:spcBef>
            </a:pPr>
            <a:r>
              <a:rPr lang="zh-CN" altLang="en-US" sz="3980" b="1" dirty="0">
                <a:ln/>
                <a:solidFill>
                  <a:srgbClr val="0A090C"/>
                </a:solidFill>
                <a:effectLst>
                  <a:outerShdw blurRad="38100" dist="19050" dir="2700000" algn="tl" rotWithShape="0">
                    <a:schemeClr val="dk1">
                      <a:alpha val="40000"/>
                    </a:schemeClr>
                  </a:outerShdw>
                </a:effectLst>
                <a:uFillTx/>
                <a:latin typeface="Times New Roman" panose="02020603050405020304" pitchFamily="18" charset="0"/>
                <a:ea typeface="宋体" panose="02010600030101010101" pitchFamily="2" charset="-122"/>
              </a:rPr>
              <a:t>  海水梦悠悠，君愁我亦愁。 南风知我意， 吹梦到西洲。</a:t>
            </a:r>
            <a:endParaRPr lang="zh-CN" altLang="en-US" sz="3980" b="1" dirty="0">
              <a:ln/>
              <a:solidFill>
                <a:srgbClr val="0A090C"/>
              </a:solidFill>
              <a:effectLst>
                <a:outerShdw blurRad="38100" dist="19050" dir="2700000" algn="tl" rotWithShape="0">
                  <a:schemeClr val="dk1">
                    <a:alpha val="40000"/>
                  </a:schemeClr>
                </a:outerShdw>
              </a:effectLst>
              <a:uFillTx/>
              <a:latin typeface="Times New Roman" panose="02020603050405020304" pitchFamily="18" charset="0"/>
              <a:ea typeface="宋体" panose="02010600030101010101" pitchFamily="2" charset="-122"/>
            </a:endParaRPr>
          </a:p>
        </p:txBody>
      </p:sp>
    </p:spTree>
  </p:cSld>
  <p:clrMapOvr>
    <a:masterClrMapping/>
  </p:clrMapOvr>
  <p:transition spd="med"/>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1428" name="文本框 231427"/>
          <p:cNvSpPr txBox="1"/>
          <p:nvPr/>
        </p:nvSpPr>
        <p:spPr>
          <a:xfrm>
            <a:off x="4551680" y="758613"/>
            <a:ext cx="4334933" cy="966470"/>
          </a:xfrm>
          <a:prstGeom prst="rect">
            <a:avLst/>
          </a:prstGeom>
          <a:noFill/>
          <a:ln w="9525">
            <a:noFill/>
          </a:ln>
        </p:spPr>
        <p:txBody>
          <a:bodyPr anchor="t">
            <a:spAutoFit/>
          </a:bodyPr>
          <a:p>
            <a:pPr>
              <a:spcBef>
                <a:spcPct val="50000"/>
              </a:spcBef>
            </a:pPr>
            <a:r>
              <a:rPr lang="en-US" altLang="zh-CN" sz="2845">
                <a:latin typeface="Times New Roman" panose="02020603050405020304" pitchFamily="18" charset="0"/>
                <a:ea typeface="宋体" panose="02010600030101010101" pitchFamily="2" charset="-122"/>
              </a:rPr>
              <a:t>  </a:t>
            </a:r>
            <a:r>
              <a:rPr lang="zh-CN" altLang="en-US" sz="5690" b="1" dirty="0">
                <a:solidFill>
                  <a:srgbClr val="FF0066"/>
                </a:solidFill>
                <a:latin typeface="Times New Roman" panose="02020603050405020304" pitchFamily="18" charset="0"/>
                <a:ea typeface="宋体" panose="02010600030101010101" pitchFamily="2" charset="-122"/>
              </a:rPr>
              <a:t>少 年 女 子</a:t>
            </a:r>
            <a:endParaRPr lang="zh-CN" altLang="en-US" sz="5690" b="1">
              <a:solidFill>
                <a:srgbClr val="FF0066"/>
              </a:solidFill>
              <a:latin typeface="Times New Roman" panose="02020603050405020304" pitchFamily="18" charset="0"/>
              <a:ea typeface="宋体" panose="02010600030101010101" pitchFamily="2" charset="-122"/>
            </a:endParaRPr>
          </a:p>
        </p:txBody>
      </p:sp>
      <p:sp>
        <p:nvSpPr>
          <p:cNvPr id="84994" name="笑脸 231428">
            <a:hlinkClick r:id="rId1" action="ppaction://hlinksldjump"/>
          </p:cNvPr>
          <p:cNvSpPr/>
          <p:nvPr/>
        </p:nvSpPr>
        <p:spPr>
          <a:xfrm>
            <a:off x="11270827" y="8561493"/>
            <a:ext cx="866987" cy="758613"/>
          </a:xfrm>
          <a:prstGeom prst="smileyFace">
            <a:avLst>
              <a:gd name="adj" fmla="val 4653"/>
            </a:avLst>
          </a:prstGeom>
          <a:solidFill>
            <a:srgbClr val="FF0066"/>
          </a:solidFill>
          <a:ln w="9525" cap="flat" cmpd="sng">
            <a:solidFill>
              <a:schemeClr val="tx1"/>
            </a:solidFill>
            <a:prstDash val="solid"/>
            <a:miter/>
            <a:headEnd type="none" w="med" len="med"/>
            <a:tailEnd type="none" w="med" len="med"/>
          </a:ln>
        </p:spPr>
        <p:txBody>
          <a:bodyPr anchor="t"/>
          <a:p>
            <a:endParaRPr lang="zh-CN" altLang="en-US" sz="5120">
              <a:latin typeface="Arial" panose="020B0604020202020204" pitchFamily="34" charset="0"/>
              <a:ea typeface="宋体" panose="02010600030101010101" pitchFamily="2" charset="-122"/>
            </a:endParaRPr>
          </a:p>
        </p:txBody>
      </p:sp>
      <p:sp>
        <p:nvSpPr>
          <p:cNvPr id="231430" name="文本框 231429"/>
          <p:cNvSpPr txBox="1"/>
          <p:nvPr/>
        </p:nvSpPr>
        <p:spPr>
          <a:xfrm>
            <a:off x="4876800" y="8019627"/>
            <a:ext cx="3142827" cy="1054100"/>
          </a:xfrm>
          <a:prstGeom prst="rect">
            <a:avLst/>
          </a:prstGeom>
          <a:noFill/>
          <a:ln w="9525">
            <a:noFill/>
          </a:ln>
        </p:spPr>
        <p:txBody>
          <a:bodyPr anchor="t">
            <a:spAutoFit/>
          </a:bodyPr>
          <a:p>
            <a:pPr>
              <a:spcBef>
                <a:spcPct val="50000"/>
              </a:spcBef>
            </a:pPr>
            <a:r>
              <a:rPr lang="zh-CN" altLang="en-US" sz="6260" b="1" dirty="0">
                <a:solidFill>
                  <a:srgbClr val="901484"/>
                </a:solidFill>
                <a:latin typeface="Times New Roman" panose="02020603050405020304" pitchFamily="18" charset="0"/>
                <a:ea typeface="宋体" panose="02010600030101010101" pitchFamily="2" charset="-122"/>
              </a:rPr>
              <a:t>双     关</a:t>
            </a:r>
            <a:endParaRPr lang="zh-CN" altLang="en-US" sz="6260" b="1">
              <a:solidFill>
                <a:srgbClr val="901484"/>
              </a:solidFill>
              <a:latin typeface="Times New Roman" panose="02020603050405020304" pitchFamily="18" charset="0"/>
              <a:ea typeface="宋体" panose="02010600030101010101" pitchFamily="2" charset="-122"/>
            </a:endParaRPr>
          </a:p>
        </p:txBody>
      </p:sp>
      <p:pic>
        <p:nvPicPr>
          <p:cNvPr id="231431" name="图片 231430" descr="200262321123012007"/>
          <p:cNvPicPr>
            <a:picLocks noChangeAspect="1"/>
          </p:cNvPicPr>
          <p:nvPr/>
        </p:nvPicPr>
        <p:blipFill>
          <a:blip r:embed="rId2"/>
          <a:stretch>
            <a:fillRect/>
          </a:stretch>
        </p:blipFill>
        <p:spPr>
          <a:xfrm>
            <a:off x="2917049" y="2418081"/>
            <a:ext cx="7044267" cy="5278684"/>
          </a:xfrm>
          <a:prstGeom prst="rect">
            <a:avLst/>
          </a:prstGeom>
          <a:noFill/>
          <a:ln w="9525">
            <a:noFill/>
          </a:ln>
        </p:spPr>
      </p:pic>
      <p:sp>
        <p:nvSpPr>
          <p:cNvPr id="231432" name="文本框 231431"/>
          <p:cNvSpPr txBox="1"/>
          <p:nvPr/>
        </p:nvSpPr>
        <p:spPr>
          <a:xfrm>
            <a:off x="10361930" y="2725138"/>
            <a:ext cx="1057910" cy="5224498"/>
          </a:xfrm>
          <a:prstGeom prst="rect">
            <a:avLst/>
          </a:prstGeom>
          <a:noFill/>
          <a:ln w="9525">
            <a:noFill/>
          </a:ln>
        </p:spPr>
        <p:txBody>
          <a:bodyPr vert="eaVert" anchor="t">
            <a:spAutoFit/>
          </a:bodyPr>
          <a:p>
            <a:pPr>
              <a:spcBef>
                <a:spcPct val="50000"/>
              </a:spcBef>
            </a:pPr>
            <a:r>
              <a:rPr lang="en-US" altLang="zh-CN" sz="5690" b="1">
                <a:latin typeface="黑体" panose="02010609060101010101" pitchFamily="2" charset="-122"/>
                <a:ea typeface="黑体" panose="02010609060101010101" pitchFamily="2" charset="-122"/>
              </a:rPr>
              <a:t>  </a:t>
            </a:r>
            <a:r>
              <a:rPr lang="zh-CN" altLang="en-US" sz="5690" b="1" dirty="0">
                <a:solidFill>
                  <a:srgbClr val="FF0066"/>
                </a:solidFill>
                <a:latin typeface="黑体" panose="02010609060101010101" pitchFamily="2" charset="-122"/>
                <a:ea typeface="黑体" panose="02010609060101010101" pitchFamily="2" charset="-122"/>
              </a:rPr>
              <a:t>采莲南塘秋</a:t>
            </a:r>
            <a:endParaRPr lang="zh-CN" altLang="en-US" sz="5690" b="1">
              <a:solidFill>
                <a:srgbClr val="FF0066"/>
              </a:solidFill>
              <a:latin typeface="黑体" panose="02010609060101010101" pitchFamily="2" charset="-122"/>
              <a:ea typeface="黑体" panose="02010609060101010101" pitchFamily="2" charset="-122"/>
            </a:endParaRPr>
          </a:p>
        </p:txBody>
      </p:sp>
      <p:sp>
        <p:nvSpPr>
          <p:cNvPr id="231433" name="文本框 231432"/>
          <p:cNvSpPr txBox="1"/>
          <p:nvPr/>
        </p:nvSpPr>
        <p:spPr>
          <a:xfrm>
            <a:off x="1044082" y="3237653"/>
            <a:ext cx="1057910" cy="4402667"/>
          </a:xfrm>
          <a:prstGeom prst="rect">
            <a:avLst/>
          </a:prstGeom>
          <a:noFill/>
          <a:ln w="9525">
            <a:noFill/>
          </a:ln>
        </p:spPr>
        <p:txBody>
          <a:bodyPr vert="eaVert" anchor="t">
            <a:spAutoFit/>
          </a:bodyPr>
          <a:p>
            <a:pPr>
              <a:spcBef>
                <a:spcPct val="50000"/>
              </a:spcBef>
            </a:pPr>
            <a:r>
              <a:rPr lang="zh-CN" altLang="en-US" sz="5690" b="1" dirty="0">
                <a:solidFill>
                  <a:srgbClr val="FF0066"/>
                </a:solidFill>
                <a:latin typeface="Times New Roman" panose="02020603050405020304" pitchFamily="18" charset="0"/>
                <a:ea typeface="黑体" panose="02010609060101010101" pitchFamily="2" charset="-122"/>
              </a:rPr>
              <a:t>莲花过人头</a:t>
            </a:r>
            <a:endParaRPr lang="zh-CN" altLang="en-US" sz="5690" b="1">
              <a:solidFill>
                <a:srgbClr val="FF0066"/>
              </a:solidFill>
              <a:latin typeface="Times New Roman" panose="02020603050405020304" pitchFamily="18" charset="0"/>
              <a:ea typeface="黑体" panose="02010609060101010101" pitchFamily="2" charset="-122"/>
            </a:endParaRPr>
          </a:p>
        </p:txBody>
      </p:sp>
      <p:sp>
        <p:nvSpPr>
          <p:cNvPr id="231434" name="矩形 231433"/>
          <p:cNvSpPr/>
          <p:nvPr/>
        </p:nvSpPr>
        <p:spPr>
          <a:xfrm>
            <a:off x="767644" y="1291449"/>
            <a:ext cx="1433690" cy="1405255"/>
          </a:xfrm>
          <a:prstGeom prst="rect">
            <a:avLst/>
          </a:prstGeom>
          <a:solidFill>
            <a:srgbClr val="00FF00"/>
          </a:solidFill>
          <a:ln w="9525">
            <a:noFill/>
          </a:ln>
        </p:spPr>
        <p:txBody>
          <a:bodyPr anchor="t">
            <a:spAutoFit/>
          </a:bodyPr>
          <a:p>
            <a:r>
              <a:rPr lang="zh-CN" altLang="en-US" sz="8535" b="1" dirty="0">
                <a:solidFill>
                  <a:srgbClr val="FF3300"/>
                </a:solidFill>
                <a:latin typeface="Arial" panose="020B0604020202020204" pitchFamily="34" charset="0"/>
                <a:ea typeface="隶书" pitchFamily="49" charset="-122"/>
              </a:rPr>
              <a:t>怜</a:t>
            </a:r>
            <a:endParaRPr lang="zh-CN" altLang="en-US" sz="8535" b="1" dirty="0">
              <a:solidFill>
                <a:srgbClr val="FF3300"/>
              </a:solidFill>
              <a:latin typeface="Arial" panose="020B0604020202020204" pitchFamily="34" charset="0"/>
              <a:ea typeface="隶书" pitchFamily="49"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231431"/>
                                        </p:tgtEl>
                                        <p:attrNameLst>
                                          <p:attrName>style.visibility</p:attrName>
                                        </p:attrNameLst>
                                      </p:cBhvr>
                                      <p:to>
                                        <p:strVal val="visible"/>
                                      </p:to>
                                    </p:set>
                                    <p:animEffect transition="in" filter="wheel(4)">
                                      <p:cBhvr>
                                        <p:cTn id="7" dur="2000"/>
                                        <p:tgtEl>
                                          <p:spTgt spid="23143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31428"/>
                                        </p:tgtEl>
                                        <p:attrNameLst>
                                          <p:attrName>style.visibility</p:attrName>
                                        </p:attrNameLst>
                                      </p:cBhvr>
                                      <p:to>
                                        <p:strVal val="visible"/>
                                      </p:to>
                                    </p:set>
                                    <p:animEffect transition="in" filter="blinds(horizontal)">
                                      <p:cBhvr>
                                        <p:cTn id="12" dur="500"/>
                                        <p:tgtEl>
                                          <p:spTgt spid="23142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31432"/>
                                        </p:tgtEl>
                                        <p:attrNameLst>
                                          <p:attrName>style.visibility</p:attrName>
                                        </p:attrNameLst>
                                      </p:cBhvr>
                                      <p:to>
                                        <p:strVal val="visible"/>
                                      </p:to>
                                    </p:set>
                                    <p:anim calcmode="lin" valueType="num">
                                      <p:cBhvr additive="base">
                                        <p:cTn id="17" dur="500" fill="hold"/>
                                        <p:tgtEl>
                                          <p:spTgt spid="231432"/>
                                        </p:tgtEl>
                                        <p:attrNameLst>
                                          <p:attrName>ppt_x</p:attrName>
                                        </p:attrNameLst>
                                      </p:cBhvr>
                                      <p:tavLst>
                                        <p:tav tm="0">
                                          <p:val>
                                            <p:strVal val="#ppt_x"/>
                                          </p:val>
                                        </p:tav>
                                        <p:tav tm="100000">
                                          <p:val>
                                            <p:strVal val="#ppt_x"/>
                                          </p:val>
                                        </p:tav>
                                      </p:tavLst>
                                    </p:anim>
                                    <p:anim calcmode="lin" valueType="num">
                                      <p:cBhvr additive="base">
                                        <p:cTn id="18" dur="500" fill="hold"/>
                                        <p:tgtEl>
                                          <p:spTgt spid="23143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5" presetClass="entr" presetSubtype="0" fill="hold" grpId="0" nodeType="clickEffect">
                                  <p:stCondLst>
                                    <p:cond delay="0"/>
                                  </p:stCondLst>
                                  <p:childTnLst>
                                    <p:set>
                                      <p:cBhvr>
                                        <p:cTn id="22" dur="1" fill="hold">
                                          <p:stCondLst>
                                            <p:cond delay="0"/>
                                          </p:stCondLst>
                                        </p:cTn>
                                        <p:tgtEl>
                                          <p:spTgt spid="231433"/>
                                        </p:tgtEl>
                                        <p:attrNameLst>
                                          <p:attrName>style.visibility</p:attrName>
                                        </p:attrNameLst>
                                      </p:cBhvr>
                                      <p:to>
                                        <p:strVal val="visible"/>
                                      </p:to>
                                    </p:set>
                                    <p:anim calcmode="lin" valueType="num">
                                      <p:cBhvr>
                                        <p:cTn id="23" dur="500" decel="50000" fill="hold">
                                          <p:stCondLst>
                                            <p:cond delay="0"/>
                                          </p:stCondLst>
                                        </p:cTn>
                                        <p:tgtEl>
                                          <p:spTgt spid="231433"/>
                                        </p:tgtEl>
                                        <p:attrNameLst>
                                          <p:attrName>style.rotation</p:attrName>
                                        </p:attrNameLst>
                                      </p:cBhvr>
                                      <p:tavLst>
                                        <p:tav tm="0">
                                          <p:val>
                                            <p:fltVal val="-90.000000"/>
                                          </p:val>
                                        </p:tav>
                                        <p:tav tm="100000">
                                          <p:val>
                                            <p:fltVal val="0.000000"/>
                                          </p:val>
                                        </p:tav>
                                      </p:tavLst>
                                    </p:anim>
                                    <p:anim calcmode="lin" valueType="num">
                                      <p:cBhvr>
                                        <p:cTn id="24" dur="500" decel="50000" fill="hold">
                                          <p:stCondLst>
                                            <p:cond delay="0"/>
                                          </p:stCondLst>
                                        </p:cTn>
                                        <p:tgtEl>
                                          <p:spTgt spid="231433"/>
                                        </p:tgtEl>
                                        <p:attrNameLst>
                                          <p:attrName>ppt_w</p:attrName>
                                        </p:attrNameLst>
                                      </p:cBhvr>
                                      <p:tavLst>
                                        <p:tav tm="0">
                                          <p:val>
                                            <p:strVal val="#ppt_w"/>
                                          </p:val>
                                        </p:tav>
                                        <p:tav tm="100000">
                                          <p:val>
                                            <p:strVal val="#ppt_w*.05"/>
                                          </p:val>
                                        </p:tav>
                                      </p:tavLst>
                                    </p:anim>
                                    <p:anim calcmode="lin" valueType="num">
                                      <p:cBhvr>
                                        <p:cTn id="25" dur="500" accel="50000" fill="hold">
                                          <p:stCondLst>
                                            <p:cond delay="500"/>
                                          </p:stCondLst>
                                        </p:cTn>
                                        <p:tgtEl>
                                          <p:spTgt spid="231433"/>
                                        </p:tgtEl>
                                        <p:attrNameLst>
                                          <p:attrName>ppt_w</p:attrName>
                                        </p:attrNameLst>
                                      </p:cBhvr>
                                      <p:tavLst>
                                        <p:tav tm="0">
                                          <p:val>
                                            <p:strVal val="#ppt_w*.05"/>
                                          </p:val>
                                        </p:tav>
                                        <p:tav tm="100000">
                                          <p:val>
                                            <p:strVal val="#ppt_w"/>
                                          </p:val>
                                        </p:tav>
                                      </p:tavLst>
                                    </p:anim>
                                    <p:anim calcmode="lin" valueType="num">
                                      <p:cBhvr>
                                        <p:cTn id="26" dur="1000" fill="hold"/>
                                        <p:tgtEl>
                                          <p:spTgt spid="231433"/>
                                        </p:tgtEl>
                                        <p:attrNameLst>
                                          <p:attrName>ppt_h</p:attrName>
                                        </p:attrNameLst>
                                      </p:cBhvr>
                                      <p:tavLst>
                                        <p:tav tm="0">
                                          <p:val>
                                            <p:strVal val="#ppt_h"/>
                                          </p:val>
                                        </p:tav>
                                        <p:tav tm="100000">
                                          <p:val>
                                            <p:strVal val="#ppt_h"/>
                                          </p:val>
                                        </p:tav>
                                      </p:tavLst>
                                    </p:anim>
                                    <p:anim calcmode="lin" valueType="num">
                                      <p:cBhvr>
                                        <p:cTn id="27" dur="500" decel="50000" fill="hold">
                                          <p:stCondLst>
                                            <p:cond delay="0"/>
                                          </p:stCondLst>
                                        </p:cTn>
                                        <p:tgtEl>
                                          <p:spTgt spid="231433"/>
                                        </p:tgtEl>
                                        <p:attrNameLst>
                                          <p:attrName>ppt_x</p:attrName>
                                        </p:attrNameLst>
                                      </p:cBhvr>
                                      <p:tavLst>
                                        <p:tav tm="0">
                                          <p:val>
                                            <p:strVal val="#ppt_x+.4"/>
                                          </p:val>
                                        </p:tav>
                                        <p:tav tm="100000">
                                          <p:val>
                                            <p:strVal val="#ppt_x"/>
                                          </p:val>
                                        </p:tav>
                                      </p:tavLst>
                                    </p:anim>
                                    <p:anim calcmode="lin" valueType="num">
                                      <p:cBhvr>
                                        <p:cTn id="28" dur="500" decel="50000" fill="hold">
                                          <p:stCondLst>
                                            <p:cond delay="0"/>
                                          </p:stCondLst>
                                        </p:cTn>
                                        <p:tgtEl>
                                          <p:spTgt spid="231433"/>
                                        </p:tgtEl>
                                        <p:attrNameLst>
                                          <p:attrName>ppt_y</p:attrName>
                                        </p:attrNameLst>
                                      </p:cBhvr>
                                      <p:tavLst>
                                        <p:tav tm="0">
                                          <p:val>
                                            <p:strVal val="#ppt_y-.2"/>
                                          </p:val>
                                        </p:tav>
                                        <p:tav tm="100000">
                                          <p:val>
                                            <p:strVal val="#ppt_y+.1"/>
                                          </p:val>
                                        </p:tav>
                                      </p:tavLst>
                                    </p:anim>
                                    <p:anim calcmode="lin" valueType="num">
                                      <p:cBhvr>
                                        <p:cTn id="29" dur="500" accel="50000" fill="hold">
                                          <p:stCondLst>
                                            <p:cond delay="500"/>
                                          </p:stCondLst>
                                        </p:cTn>
                                        <p:tgtEl>
                                          <p:spTgt spid="231433"/>
                                        </p:tgtEl>
                                        <p:attrNameLst>
                                          <p:attrName>ppt_y</p:attrName>
                                        </p:attrNameLst>
                                      </p:cBhvr>
                                      <p:tavLst>
                                        <p:tav tm="0">
                                          <p:val>
                                            <p:strVal val="#ppt_y+.1"/>
                                          </p:val>
                                        </p:tav>
                                        <p:tav tm="100000">
                                          <p:val>
                                            <p:strVal val="#ppt_y"/>
                                          </p:val>
                                        </p:tav>
                                      </p:tavLst>
                                    </p:anim>
                                    <p:animEffect transition="in" filter="fade">
                                      <p:cBhvr>
                                        <p:cTn id="30" dur="1000" decel="50000">
                                          <p:stCondLst>
                                            <p:cond delay="0"/>
                                          </p:stCondLst>
                                        </p:cTn>
                                        <p:tgtEl>
                                          <p:spTgt spid="231433"/>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231434"/>
                                        </p:tgtEl>
                                        <p:attrNameLst>
                                          <p:attrName>style.visibility</p:attrName>
                                        </p:attrNameLst>
                                      </p:cBhvr>
                                      <p:to>
                                        <p:strVal val="visible"/>
                                      </p:to>
                                    </p:set>
                                    <p:anim calcmode="lin" valueType="num">
                                      <p:cBhvr>
                                        <p:cTn id="35" dur="1000" fill="hold"/>
                                        <p:tgtEl>
                                          <p:spTgt spid="231434"/>
                                        </p:tgtEl>
                                        <p:attrNameLst>
                                          <p:attrName>ppt_w</p:attrName>
                                        </p:attrNameLst>
                                      </p:cBhvr>
                                      <p:tavLst>
                                        <p:tav tm="0">
                                          <p:val>
                                            <p:strVal val="#ppt_w*0.70"/>
                                          </p:val>
                                        </p:tav>
                                        <p:tav tm="100000">
                                          <p:val>
                                            <p:strVal val="#ppt_w"/>
                                          </p:val>
                                        </p:tav>
                                      </p:tavLst>
                                    </p:anim>
                                    <p:anim calcmode="lin" valueType="num">
                                      <p:cBhvr>
                                        <p:cTn id="36" dur="1000" fill="hold"/>
                                        <p:tgtEl>
                                          <p:spTgt spid="231434"/>
                                        </p:tgtEl>
                                        <p:attrNameLst>
                                          <p:attrName>ppt_h</p:attrName>
                                        </p:attrNameLst>
                                      </p:cBhvr>
                                      <p:tavLst>
                                        <p:tav tm="0">
                                          <p:val>
                                            <p:strVal val="#ppt_h"/>
                                          </p:val>
                                        </p:tav>
                                        <p:tav tm="100000">
                                          <p:val>
                                            <p:strVal val="#ppt_h"/>
                                          </p:val>
                                        </p:tav>
                                      </p:tavLst>
                                    </p:anim>
                                    <p:animEffect transition="in" filter="fade">
                                      <p:cBhvr>
                                        <p:cTn id="37" dur="1000"/>
                                        <p:tgtEl>
                                          <p:spTgt spid="231434"/>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231430"/>
                                        </p:tgtEl>
                                        <p:attrNameLst>
                                          <p:attrName>style.visibility</p:attrName>
                                        </p:attrNameLst>
                                      </p:cBhvr>
                                      <p:to>
                                        <p:strVal val="visible"/>
                                      </p:to>
                                    </p:set>
                                    <p:anim calcmode="lin" valueType="num">
                                      <p:cBhvr additive="base">
                                        <p:cTn id="42" dur="500" fill="hold"/>
                                        <p:tgtEl>
                                          <p:spTgt spid="231430"/>
                                        </p:tgtEl>
                                        <p:attrNameLst>
                                          <p:attrName>ppt_x</p:attrName>
                                        </p:attrNameLst>
                                      </p:cBhvr>
                                      <p:tavLst>
                                        <p:tav tm="0">
                                          <p:val>
                                            <p:strVal val="#ppt_x"/>
                                          </p:val>
                                        </p:tav>
                                        <p:tav tm="100000">
                                          <p:val>
                                            <p:strVal val="#ppt_x"/>
                                          </p:val>
                                        </p:tav>
                                      </p:tavLst>
                                    </p:anim>
                                    <p:anim calcmode="lin" valueType="num">
                                      <p:cBhvr additive="base">
                                        <p:cTn id="43" dur="500" fill="hold"/>
                                        <p:tgtEl>
                                          <p:spTgt spid="2314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1428" grpId="0"/>
      <p:bldP spid="231430" grpId="0"/>
      <p:bldP spid="231432" grpId="0"/>
      <p:bldP spid="231433" grpId="0"/>
      <p:bldP spid="231434" grpId="0" bldLvl="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1619" name="矩形 111618"/>
          <p:cNvSpPr/>
          <p:nvPr/>
        </p:nvSpPr>
        <p:spPr>
          <a:xfrm>
            <a:off x="7936090" y="5696374"/>
            <a:ext cx="4095609" cy="1887502"/>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sz="3200" b="0" i="0" u="none" kern="1200" baseline="0">
                <a:solidFill>
                  <a:schemeClr val="tx1"/>
                </a:solidFill>
                <a:effectLst>
                  <a:outerShdw blurRad="38100" dist="38100" dir="2700000">
                    <a:srgbClr val="C0C0C0"/>
                  </a:outerShdw>
                </a:effectLst>
                <a:latin typeface="Times New Roman" panose="02020603050405020304" pitchFamily="18"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tx2"/>
              </a:buClr>
              <a:buSzPct val="60000"/>
              <a:buFont typeface="Wingdings" panose="05000000000000000000" pitchFamily="2" charset="2"/>
              <a:buChar char="n"/>
              <a:defRPr sz="2800" b="0" i="0" u="none" kern="1200" baseline="0">
                <a:solidFill>
                  <a:schemeClr val="tx1"/>
                </a:solidFill>
                <a:effectLst>
                  <a:outerShdw blurRad="38100" dist="38100" dir="2700000">
                    <a:srgbClr val="C0C0C0"/>
                  </a:outerShdw>
                </a:effectLst>
                <a:latin typeface="+mn-lt"/>
                <a:ea typeface="+mn-ea"/>
                <a:cs typeface="+mn-cs"/>
              </a:defRPr>
            </a:lvl2pPr>
            <a:lvl3pPr marL="1143000" lvl="2" indent="-228600" algn="l" defTabSz="91440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sz="2400" b="0" i="0" u="none" kern="1200" baseline="0">
                <a:solidFill>
                  <a:schemeClr val="tx1"/>
                </a:solidFill>
                <a:effectLst>
                  <a:outerShdw blurRad="38100" dist="38100" dir="2700000">
                    <a:srgbClr val="C0C0C0"/>
                  </a:outerShdw>
                </a:effectLst>
                <a:latin typeface="+mn-lt"/>
                <a:ea typeface="+mn-ea"/>
                <a:cs typeface="+mn-cs"/>
              </a:defRPr>
            </a:lvl3pPr>
            <a:lvl4pPr marL="1600200" lvl="3" indent="-228600" algn="l" defTabSz="914400" eaLnBrk="1" fontAlgn="base" latinLnBrk="0" hangingPunct="1">
              <a:lnSpc>
                <a:spcPct val="100000"/>
              </a:lnSpc>
              <a:spcBef>
                <a:spcPct val="20000"/>
              </a:spcBef>
              <a:spcAft>
                <a:spcPct val="0"/>
              </a:spcAft>
              <a:buClr>
                <a:schemeClr val="tx1"/>
              </a:buClr>
              <a:buSzPct val="6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mn-lt"/>
                <a:ea typeface="+mn-ea"/>
                <a:cs typeface="+mn-cs"/>
              </a:defRPr>
            </a:lvl4pPr>
            <a:lvl5pPr marL="2057400" lvl="4" indent="-228600" algn="l" defTabSz="91440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mn-lt"/>
                <a:ea typeface="+mn-ea"/>
                <a:cs typeface="+mn-cs"/>
              </a:defRPr>
            </a:lvl5pPr>
          </a:lstStyle>
          <a:p>
            <a:pPr lvl="0" fontAlgn="base"/>
            <a:r>
              <a:rPr lang="zh-CN" altLang="en-US" sz="6825" strike="noStrike" noProof="1" dirty="0">
                <a:solidFill>
                  <a:srgbClr val="FFFFFF"/>
                </a:solidFill>
                <a:latin typeface="Times New Roman" panose="02020603050405020304" pitchFamily="18" charset="0"/>
                <a:ea typeface="宋体" panose="02010600030101010101" pitchFamily="2" charset="-122"/>
                <a:cs typeface="+mn-ea"/>
              </a:rPr>
              <a:t>金圣叹</a:t>
            </a:r>
            <a:endParaRPr lang="zh-CN" altLang="en-US" sz="6825" strike="noStrike" noProof="1" dirty="0">
              <a:solidFill>
                <a:srgbClr val="FFFFFF"/>
              </a:solidFill>
            </a:endParaRPr>
          </a:p>
        </p:txBody>
      </p:sp>
      <p:sp>
        <p:nvSpPr>
          <p:cNvPr id="86018" name="文本框 111619"/>
          <p:cNvSpPr txBox="1"/>
          <p:nvPr/>
        </p:nvSpPr>
        <p:spPr>
          <a:xfrm>
            <a:off x="1688818" y="1702364"/>
            <a:ext cx="10548338" cy="3943350"/>
          </a:xfrm>
          <a:prstGeom prst="rect">
            <a:avLst/>
          </a:prstGeom>
          <a:noFill/>
          <a:ln w="9525">
            <a:noFill/>
          </a:ln>
        </p:spPr>
        <p:txBody>
          <a:bodyPr anchor="t">
            <a:spAutoFit/>
          </a:bodyPr>
          <a:p>
            <a:r>
              <a:rPr lang="zh-CN" altLang="en-US" sz="12515" b="1" dirty="0">
                <a:solidFill>
                  <a:srgbClr val="1F168E"/>
                </a:solidFill>
                <a:latin typeface="Arial" panose="020B0604020202020204" pitchFamily="34" charset="0"/>
                <a:ea typeface="隶书" pitchFamily="49" charset="-122"/>
              </a:rPr>
              <a:t>莲子心中苦</a:t>
            </a:r>
            <a:endParaRPr lang="zh-CN" altLang="en-US" sz="12515" b="1" dirty="0">
              <a:solidFill>
                <a:srgbClr val="1F168E"/>
              </a:solidFill>
              <a:latin typeface="Arial" panose="020B0604020202020204" pitchFamily="34" charset="0"/>
              <a:ea typeface="隶书" pitchFamily="49" charset="-122"/>
            </a:endParaRPr>
          </a:p>
          <a:p>
            <a:r>
              <a:rPr lang="zh-CN" altLang="en-US" sz="12515" b="1" dirty="0">
                <a:solidFill>
                  <a:srgbClr val="1F168E"/>
                </a:solidFill>
                <a:latin typeface="Arial" panose="020B0604020202020204" pitchFamily="34" charset="0"/>
                <a:ea typeface="隶书" pitchFamily="49" charset="-122"/>
              </a:rPr>
              <a:t>梨儿腹内酸</a:t>
            </a:r>
            <a:endParaRPr lang="zh-CN" altLang="en-US" sz="12515" b="1" dirty="0">
              <a:solidFill>
                <a:srgbClr val="1F168E"/>
              </a:solidFill>
              <a:latin typeface="Arial" panose="020B0604020202020204" pitchFamily="34" charset="0"/>
              <a:ea typeface="隶书" pitchFamily="49" charset="-122"/>
            </a:endParaRPr>
          </a:p>
        </p:txBody>
      </p:sp>
    </p:spTree>
  </p:cSld>
  <p:clrMapOvr>
    <a:masterClrMapping/>
  </p:clrMapOvr>
  <p:transition spd="med"/>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43" name="矩形 112642"/>
          <p:cNvSpPr/>
          <p:nvPr/>
        </p:nvSpPr>
        <p:spPr>
          <a:xfrm>
            <a:off x="460587" y="3034453"/>
            <a:ext cx="12544213" cy="1405255"/>
          </a:xfrm>
          <a:prstGeom prst="rect">
            <a:avLst/>
          </a:prstGeom>
          <a:noFill/>
          <a:ln w="9525">
            <a:noFill/>
          </a:ln>
        </p:spPr>
        <p:txBody>
          <a:bodyPr anchor="t">
            <a:spAutoFit/>
          </a:bodyPr>
          <a:p>
            <a:r>
              <a:rPr lang="zh-CN" altLang="en-US" sz="8535" dirty="0">
                <a:solidFill>
                  <a:srgbClr val="FF00FF"/>
                </a:solidFill>
                <a:latin typeface="Times New Roman" panose="02020603050405020304" pitchFamily="18" charset="0"/>
                <a:ea typeface="黑体" panose="02010609060101010101" pitchFamily="2" charset="-122"/>
              </a:rPr>
              <a:t>这令我到底</a:t>
            </a:r>
            <a:r>
              <a:rPr lang="zh-CN" altLang="en-US" sz="8535" i="1" u="sng" dirty="0">
                <a:solidFill>
                  <a:srgbClr val="FF00FF"/>
                </a:solidFill>
                <a:latin typeface="Times New Roman" panose="02020603050405020304" pitchFamily="18" charset="0"/>
                <a:ea typeface="华文行楷" pitchFamily="2" charset="-122"/>
              </a:rPr>
              <a:t>惦着江南</a:t>
            </a:r>
            <a:r>
              <a:rPr lang="zh-CN" altLang="en-US" sz="8535" dirty="0">
                <a:solidFill>
                  <a:srgbClr val="FF00FF"/>
                </a:solidFill>
                <a:latin typeface="Times New Roman" panose="02020603050405020304" pitchFamily="18" charset="0"/>
                <a:ea typeface="黑体" panose="02010609060101010101" pitchFamily="2" charset="-122"/>
              </a:rPr>
              <a:t>了。</a:t>
            </a:r>
            <a:endParaRPr lang="zh-CN" altLang="en-US" sz="8535">
              <a:solidFill>
                <a:srgbClr val="FF00FF"/>
              </a:solidFill>
              <a:latin typeface="Times New Roman" panose="02020603050405020304" pitchFamily="18" charset="0"/>
              <a:ea typeface="黑体" panose="02010609060101010101" pitchFamily="2" charset="-122"/>
            </a:endParaRPr>
          </a:p>
        </p:txBody>
      </p:sp>
      <p:sp>
        <p:nvSpPr>
          <p:cNvPr id="112645" name="矩形 112644"/>
          <p:cNvSpPr/>
          <p:nvPr/>
        </p:nvSpPr>
        <p:spPr>
          <a:xfrm>
            <a:off x="808990" y="474133"/>
            <a:ext cx="11508740" cy="1142365"/>
          </a:xfrm>
          <a:prstGeom prst="rect">
            <a:avLst/>
          </a:prstGeom>
          <a:noFill/>
          <a:ln w="9525">
            <a:noFill/>
          </a:ln>
        </p:spPr>
        <p:txBody>
          <a:bodyPr wrap="none" anchor="t">
            <a:spAutoFit/>
          </a:bodyPr>
          <a:p>
            <a:pPr lvl="0" fontAlgn="ctr"/>
            <a:r>
              <a:rPr lang="zh-CN" altLang="en-US" sz="6825" b="1" i="1" u="sng" strike="noStrike" noProof="1" dirty="0">
                <a:solidFill>
                  <a:srgbClr val="FF0066"/>
                </a:solidFill>
                <a:effectLst>
                  <a:outerShdw blurRad="38100" dist="38100" dir="2700000">
                    <a:srgbClr val="C0C0C0"/>
                  </a:outerShdw>
                </a:effectLst>
                <a:latin typeface="Arial" panose="020B0604020202020204" pitchFamily="34" charset="0"/>
                <a:ea typeface="宋体" panose="02010600030101010101" pitchFamily="2" charset="-122"/>
                <a:cs typeface="+mn-ea"/>
              </a:rPr>
              <a:t>为什么会想到采莲的事情呢？</a:t>
            </a:r>
            <a:endParaRPr lang="zh-CN" altLang="en-US" sz="6825" b="1" i="1" u="sng" strike="noStrike" noProof="1" dirty="0">
              <a:solidFill>
                <a:srgbClr val="FF0066"/>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112646" name="云形标注 112645"/>
          <p:cNvSpPr/>
          <p:nvPr/>
        </p:nvSpPr>
        <p:spPr>
          <a:xfrm>
            <a:off x="869245" y="5490916"/>
            <a:ext cx="9934222" cy="3686952"/>
          </a:xfrm>
          <a:prstGeom prst="cloudCallout">
            <a:avLst>
              <a:gd name="adj1" fmla="val 34296"/>
              <a:gd name="adj2" fmla="val -77926"/>
            </a:avLst>
          </a:prstGeom>
          <a:solidFill>
            <a:srgbClr val="FFFF00"/>
          </a:solidFill>
          <a:ln w="9525" cap="flat" cmpd="sng">
            <a:solidFill>
              <a:srgbClr val="0000FF"/>
            </a:solidFill>
            <a:prstDash val="solid"/>
            <a:headEnd type="none" w="med" len="med"/>
            <a:tailEnd type="none" w="med" len="med"/>
          </a:ln>
        </p:spPr>
        <p:txBody>
          <a:bodyPr/>
          <a:p>
            <a:pPr lvl="0" algn="ctr" fontAlgn="base"/>
            <a:r>
              <a:rPr lang="zh-CN" altLang="en-US" sz="11380" b="1" i="1" strike="noStrike" noProof="1" dirty="0">
                <a:solidFill>
                  <a:srgbClr val="00FF00"/>
                </a:solidFill>
                <a:effectLst>
                  <a:outerShdw blurRad="38100" dist="38100" dir="2700000">
                    <a:srgbClr val="000000"/>
                  </a:outerShdw>
                </a:effectLst>
                <a:latin typeface="Arial" panose="020B0604020202020204" pitchFamily="34" charset="0"/>
                <a:ea typeface="宋体" panose="02010600030101010101" pitchFamily="2" charset="-122"/>
                <a:cs typeface="+mn-ea"/>
              </a:rPr>
              <a:t>思乡情浓</a:t>
            </a:r>
            <a:endParaRPr lang="zh-CN" altLang="en-US" sz="11380" b="1" i="1" strike="noStrike" noProof="1" dirty="0">
              <a:solidFill>
                <a:srgbClr val="00FF00"/>
              </a:solidFill>
              <a:effectLst>
                <a:outerShdw blurRad="38100" dist="38100" dir="2700000">
                  <a:srgbClr val="000000"/>
                </a:outerShdw>
              </a:effectLst>
              <a:latin typeface="Arial" panose="020B0604020202020204" pitchFamily="34" charset="0"/>
              <a:ea typeface="宋体" panose="02010600030101010101"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12643"/>
                                        </p:tgtEl>
                                        <p:attrNameLst>
                                          <p:attrName>style.visibility</p:attrName>
                                        </p:attrNameLst>
                                      </p:cBhvr>
                                      <p:to>
                                        <p:strVal val="visible"/>
                                      </p:to>
                                    </p:set>
                                    <p:animEffect transition="in" filter="wipe(down)">
                                      <p:cBhvr>
                                        <p:cTn id="7" dur="580">
                                          <p:stCondLst>
                                            <p:cond delay="0"/>
                                          </p:stCondLst>
                                        </p:cTn>
                                        <p:tgtEl>
                                          <p:spTgt spid="112643"/>
                                        </p:tgtEl>
                                      </p:cBhvr>
                                    </p:animEffect>
                                    <p:anim calcmode="lin" valueType="num">
                                      <p:cBhvr>
                                        <p:cTn id="8" dur="1822" tmFilter="0,0; 0.14,0.36; 0.43,0.73; 0.71,0.91; 1.0,1.0">
                                          <p:stCondLst>
                                            <p:cond delay="0"/>
                                          </p:stCondLst>
                                        </p:cTn>
                                        <p:tgtEl>
                                          <p:spTgt spid="11264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12643"/>
                                        </p:tgtEl>
                                        <p:attrNameLst>
                                          <p:attrName>ppt_y</p:attrName>
                                        </p:attrNameLst>
                                      </p:cBhvr>
                                      <p:tavLst>
                                        <p:tav tm="0" fmla="#ppt_y-sin(pi*$)/3">
                                          <p:val>
                                            <p:fltVal val="0.500000"/>
                                          </p:val>
                                        </p:tav>
                                        <p:tav tm="100000">
                                          <p:val>
                                            <p:fltVal val="1.000000"/>
                                          </p:val>
                                        </p:tav>
                                      </p:tavLst>
                                    </p:anim>
                                    <p:anim calcmode="lin" valueType="num">
                                      <p:cBhvr>
                                        <p:cTn id="10" dur="664" tmFilter="0, 0; 0.125,0.2665; 0.25,0.4; 0.375,0.465; 0.5,0.5;  0.625,0.535; 0.75,0.6; 0.875,0.7335; 1,1">
                                          <p:stCondLst>
                                            <p:cond delay="664"/>
                                          </p:stCondLst>
                                        </p:cTn>
                                        <p:tgtEl>
                                          <p:spTgt spid="112643"/>
                                        </p:tgtEl>
                                        <p:attrNameLst>
                                          <p:attrName>ppt_y</p:attrName>
                                        </p:attrNameLst>
                                      </p:cBhvr>
                                      <p:tavLst>
                                        <p:tav tm="0" fmla="#ppt_y-sin(pi*$)/9">
                                          <p:val>
                                            <p:fltVal val="0.000000"/>
                                          </p:val>
                                        </p:tav>
                                        <p:tav tm="100000">
                                          <p:val>
                                            <p:fltVal val="1.000000"/>
                                          </p:val>
                                        </p:tav>
                                      </p:tavLst>
                                    </p:anim>
                                    <p:anim calcmode="lin" valueType="num">
                                      <p:cBhvr>
                                        <p:cTn id="11" dur="332" tmFilter="0, 0; 0.125,0.2665; 0.25,0.4; 0.375,0.465; 0.5,0.5;  0.625,0.535; 0.75,0.6; 0.875,0.7335; 1,1">
                                          <p:stCondLst>
                                            <p:cond delay="1324"/>
                                          </p:stCondLst>
                                        </p:cTn>
                                        <p:tgtEl>
                                          <p:spTgt spid="112643"/>
                                        </p:tgtEl>
                                        <p:attrNameLst>
                                          <p:attrName>ppt_y</p:attrName>
                                        </p:attrNameLst>
                                      </p:cBhvr>
                                      <p:tavLst>
                                        <p:tav tm="0" fmla="#ppt_y-sin(pi*$)/27">
                                          <p:val>
                                            <p:fltVal val="0.000000"/>
                                          </p:val>
                                        </p:tav>
                                        <p:tav tm="100000">
                                          <p:val>
                                            <p:fltVal val="1.000000"/>
                                          </p:val>
                                        </p:tav>
                                      </p:tavLst>
                                    </p:anim>
                                    <p:anim calcmode="lin" valueType="num">
                                      <p:cBhvr>
                                        <p:cTn id="12" dur="164" tmFilter="0, 0; 0.125,0.2665; 0.25,0.4; 0.375,0.465; 0.5,0.5;  0.625,0.535; 0.75,0.6; 0.875,0.7335; 1,1">
                                          <p:stCondLst>
                                            <p:cond delay="1656"/>
                                          </p:stCondLst>
                                        </p:cTn>
                                        <p:tgtEl>
                                          <p:spTgt spid="112643"/>
                                        </p:tgtEl>
                                        <p:attrNameLst>
                                          <p:attrName>ppt_y</p:attrName>
                                        </p:attrNameLst>
                                      </p:cBhvr>
                                      <p:tavLst>
                                        <p:tav tm="0" fmla="#ppt_y-sin(pi*$)/81">
                                          <p:val>
                                            <p:fltVal val="0.000000"/>
                                          </p:val>
                                        </p:tav>
                                        <p:tav tm="100000">
                                          <p:val>
                                            <p:fltVal val="1.000000"/>
                                          </p:val>
                                        </p:tav>
                                      </p:tavLst>
                                    </p:anim>
                                    <p:animScale>
                                      <p:cBhvr>
                                        <p:cTn id="13" dur="26">
                                          <p:stCondLst>
                                            <p:cond delay="650"/>
                                          </p:stCondLst>
                                        </p:cTn>
                                        <p:tgtEl>
                                          <p:spTgt spid="112643"/>
                                        </p:tgtEl>
                                      </p:cBhvr>
                                      <p:to x="100000" y="60000"/>
                                    </p:animScale>
                                    <p:animScale>
                                      <p:cBhvr>
                                        <p:cTn id="14" dur="166" decel="50000">
                                          <p:stCondLst>
                                            <p:cond delay="676"/>
                                          </p:stCondLst>
                                        </p:cTn>
                                        <p:tgtEl>
                                          <p:spTgt spid="112643"/>
                                        </p:tgtEl>
                                      </p:cBhvr>
                                      <p:to x="100000" y="100000"/>
                                    </p:animScale>
                                    <p:animScale>
                                      <p:cBhvr>
                                        <p:cTn id="15" dur="26">
                                          <p:stCondLst>
                                            <p:cond delay="1312"/>
                                          </p:stCondLst>
                                        </p:cTn>
                                        <p:tgtEl>
                                          <p:spTgt spid="112643"/>
                                        </p:tgtEl>
                                      </p:cBhvr>
                                      <p:to x="100000" y="80000"/>
                                    </p:animScale>
                                    <p:animScale>
                                      <p:cBhvr>
                                        <p:cTn id="16" dur="166" decel="50000">
                                          <p:stCondLst>
                                            <p:cond delay="1338"/>
                                          </p:stCondLst>
                                        </p:cTn>
                                        <p:tgtEl>
                                          <p:spTgt spid="112643"/>
                                        </p:tgtEl>
                                      </p:cBhvr>
                                      <p:to x="100000" y="100000"/>
                                    </p:animScale>
                                    <p:animScale>
                                      <p:cBhvr>
                                        <p:cTn id="17" dur="26">
                                          <p:stCondLst>
                                            <p:cond delay="1642"/>
                                          </p:stCondLst>
                                        </p:cTn>
                                        <p:tgtEl>
                                          <p:spTgt spid="112643"/>
                                        </p:tgtEl>
                                      </p:cBhvr>
                                      <p:to x="100000" y="90000"/>
                                    </p:animScale>
                                    <p:animScale>
                                      <p:cBhvr>
                                        <p:cTn id="18" dur="166" decel="50000">
                                          <p:stCondLst>
                                            <p:cond delay="1668"/>
                                          </p:stCondLst>
                                        </p:cTn>
                                        <p:tgtEl>
                                          <p:spTgt spid="112643"/>
                                        </p:tgtEl>
                                      </p:cBhvr>
                                      <p:to x="100000" y="100000"/>
                                    </p:animScale>
                                    <p:animScale>
                                      <p:cBhvr>
                                        <p:cTn id="19" dur="26">
                                          <p:stCondLst>
                                            <p:cond delay="1808"/>
                                          </p:stCondLst>
                                        </p:cTn>
                                        <p:tgtEl>
                                          <p:spTgt spid="112643"/>
                                        </p:tgtEl>
                                      </p:cBhvr>
                                      <p:to x="100000" y="95000"/>
                                    </p:animScale>
                                    <p:animScale>
                                      <p:cBhvr>
                                        <p:cTn id="20" dur="166" decel="50000">
                                          <p:stCondLst>
                                            <p:cond delay="1834"/>
                                          </p:stCondLst>
                                        </p:cTn>
                                        <p:tgtEl>
                                          <p:spTgt spid="11264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50" presetClass="entr" presetSubtype="0" decel="100000" fill="hold" grpId="0" nodeType="clickEffect">
                                  <p:stCondLst>
                                    <p:cond delay="0"/>
                                  </p:stCondLst>
                                  <p:childTnLst>
                                    <p:set>
                                      <p:cBhvr>
                                        <p:cTn id="24" dur="1" fill="hold">
                                          <p:stCondLst>
                                            <p:cond delay="0"/>
                                          </p:stCondLst>
                                        </p:cTn>
                                        <p:tgtEl>
                                          <p:spTgt spid="112646"/>
                                        </p:tgtEl>
                                        <p:attrNameLst>
                                          <p:attrName>style.visibility</p:attrName>
                                        </p:attrNameLst>
                                      </p:cBhvr>
                                      <p:to>
                                        <p:strVal val="visible"/>
                                      </p:to>
                                    </p:set>
                                    <p:anim calcmode="lin" valueType="num">
                                      <p:cBhvr>
                                        <p:cTn id="25" dur="1000" fill="hold"/>
                                        <p:tgtEl>
                                          <p:spTgt spid="112646"/>
                                        </p:tgtEl>
                                        <p:attrNameLst>
                                          <p:attrName>ppt_w</p:attrName>
                                        </p:attrNameLst>
                                      </p:cBhvr>
                                      <p:tavLst>
                                        <p:tav tm="0">
                                          <p:val>
                                            <p:strVal val="#ppt_w+.3"/>
                                          </p:val>
                                        </p:tav>
                                        <p:tav tm="100000">
                                          <p:val>
                                            <p:strVal val="#ppt_w"/>
                                          </p:val>
                                        </p:tav>
                                      </p:tavLst>
                                    </p:anim>
                                    <p:anim calcmode="lin" valueType="num">
                                      <p:cBhvr>
                                        <p:cTn id="26" dur="1000" fill="hold"/>
                                        <p:tgtEl>
                                          <p:spTgt spid="112646"/>
                                        </p:tgtEl>
                                        <p:attrNameLst>
                                          <p:attrName>ppt_h</p:attrName>
                                        </p:attrNameLst>
                                      </p:cBhvr>
                                      <p:tavLst>
                                        <p:tav tm="0">
                                          <p:val>
                                            <p:strVal val="#ppt_h"/>
                                          </p:val>
                                        </p:tav>
                                        <p:tav tm="100000">
                                          <p:val>
                                            <p:strVal val="#ppt_h"/>
                                          </p:val>
                                        </p:tav>
                                      </p:tavLst>
                                    </p:anim>
                                    <p:animEffect transition="in" filter="fade">
                                      <p:cBhvr>
                                        <p:cTn id="27" dur="1000"/>
                                        <p:tgtEl>
                                          <p:spTgt spid="1126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3" grpId="0"/>
      <p:bldP spid="112646" grpId="0" bldLvl="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499" name="文本框 106498"/>
          <p:cNvSpPr txBox="1"/>
          <p:nvPr/>
        </p:nvSpPr>
        <p:spPr>
          <a:xfrm>
            <a:off x="-374791" y="306705"/>
            <a:ext cx="13208000" cy="2306955"/>
          </a:xfrm>
          <a:prstGeom prst="rect">
            <a:avLst/>
          </a:prstGeom>
          <a:noFill/>
          <a:ln w="9525">
            <a:noFill/>
          </a:ln>
        </p:spPr>
        <p:txBody>
          <a:bodyPr>
            <a:spAutoFit/>
          </a:bodyPr>
          <a:p>
            <a:pPr marL="342900" indent="-342900" algn="l" fontAlgn="ctr"/>
            <a:r>
              <a:rPr lang="en-US" altLang="zh-CN" b="1" noProof="1" dirty="0">
                <a:solidFill>
                  <a:srgbClr val="FF0066"/>
                </a:solidFill>
                <a:effectLst>
                  <a:outerShdw blurRad="38100" dist="38100" dir="2700000">
                    <a:srgbClr val="C0C0C0"/>
                  </a:outerShdw>
                </a:effectLst>
                <a:latin typeface="Arial" panose="020B0604020202020204" pitchFamily="34" charset="0"/>
                <a:ea typeface="华文新魏" pitchFamily="2" charset="-122"/>
                <a:cs typeface="+mn-cs"/>
              </a:rPr>
              <a:t>   </a:t>
            </a:r>
            <a:r>
              <a:rPr lang="zh-CN" altLang="en-US" b="1" noProof="1" dirty="0">
                <a:ln/>
                <a:solidFill>
                  <a:srgbClr val="FF0000"/>
                </a:solidFill>
                <a:effectLst>
                  <a:outerShdw blurRad="38100" dist="19050" dir="2700000" algn="tl" rotWithShape="0">
                    <a:schemeClr val="dk1">
                      <a:alpha val="40000"/>
                    </a:schemeClr>
                  </a:outerShdw>
                </a:effectLst>
                <a:uFillTx/>
                <a:latin typeface="Arial" panose="020B0604020202020204" pitchFamily="34" charset="0"/>
                <a:ea typeface="华文新魏" pitchFamily="2" charset="-122"/>
                <a:cs typeface="+mn-cs"/>
              </a:rPr>
              <a:t>月下荷塘的美景使作者获得了片刻的宁静，但蝉声和蛙声又打破了他内心的宁静，作者的思绪由理想回到现实，似乎可以收尾，为什么还要写一段描写古人采莲和记起《西洲曲》情景的文字？</a:t>
            </a:r>
            <a:endParaRPr lang="zh-CN" altLang="en-US" b="1" noProof="1" dirty="0">
              <a:ln/>
              <a:solidFill>
                <a:srgbClr val="FF0000"/>
              </a:solidFill>
              <a:effectLst>
                <a:outerShdw blurRad="38100" dist="19050" dir="2700000" algn="tl" rotWithShape="0">
                  <a:schemeClr val="dk1">
                    <a:alpha val="40000"/>
                  </a:schemeClr>
                </a:outerShdw>
              </a:effectLst>
              <a:uFillTx/>
              <a:latin typeface="Arial" panose="020B0604020202020204" pitchFamily="34" charset="0"/>
              <a:ea typeface="华文新魏" pitchFamily="2" charset="-122"/>
              <a:cs typeface="+mn-cs"/>
            </a:endParaRPr>
          </a:p>
        </p:txBody>
      </p:sp>
      <p:sp>
        <p:nvSpPr>
          <p:cNvPr id="2" name="文本框 1"/>
          <p:cNvSpPr txBox="1"/>
          <p:nvPr/>
        </p:nvSpPr>
        <p:spPr>
          <a:xfrm>
            <a:off x="96520" y="2613660"/>
            <a:ext cx="12811760" cy="7416165"/>
          </a:xfrm>
          <a:prstGeom prst="rect">
            <a:avLst/>
          </a:prstGeom>
          <a:noFill/>
          <a:ln w="9525">
            <a:noFill/>
          </a:ln>
        </p:spPr>
        <p:txBody>
          <a:bodyPr wrap="square">
            <a:spAutoFit/>
          </a:bodyPr>
          <a:p>
            <a:pPr marL="342900" indent="-342900" algn="l" fontAlgn="ctr"/>
            <a:r>
              <a:rPr lang="en-US" altLang="zh-CN" sz="3400" b="1" noProof="1" dirty="0">
                <a:ln/>
                <a:solidFill>
                  <a:srgbClr val="0A090C"/>
                </a:solidFill>
                <a:effectLst>
                  <a:outerShdw blurRad="38100" dist="19050" dir="2700000" algn="tl" rotWithShape="0">
                    <a:schemeClr val="dk1">
                      <a:alpha val="40000"/>
                    </a:schemeClr>
                  </a:outerShdw>
                </a:effectLst>
                <a:uFillTx/>
                <a:latin typeface="Arial" panose="020B0604020202020204" pitchFamily="34" charset="0"/>
                <a:ea typeface="华文新魏" pitchFamily="2" charset="-122"/>
                <a:cs typeface="+mn-cs"/>
              </a:rPr>
              <a:t>1.</a:t>
            </a:r>
            <a:r>
              <a:rPr lang="zh-CN" altLang="en-US" sz="3400" b="1" noProof="1" dirty="0">
                <a:ln/>
                <a:solidFill>
                  <a:srgbClr val="0A090C"/>
                </a:solidFill>
                <a:effectLst>
                  <a:outerShdw blurRad="38100" dist="19050" dir="2700000" algn="tl" rotWithShape="0">
                    <a:schemeClr val="dk1">
                      <a:alpha val="40000"/>
                    </a:schemeClr>
                  </a:outerShdw>
                </a:effectLst>
                <a:uFillTx/>
                <a:latin typeface="Arial" panose="020B0604020202020204" pitchFamily="34" charset="0"/>
                <a:ea typeface="华文新魏" pitchFamily="2" charset="-122"/>
                <a:cs typeface="+mn-cs"/>
              </a:rPr>
              <a:t>从全文看，这是在游完荷塘往回走的路上想起的，刚游完荷塘，由荷花想到采莲，这顺理成章。</a:t>
            </a:r>
            <a:endParaRPr lang="zh-CN" altLang="en-US" sz="3400" b="1" noProof="1" dirty="0">
              <a:ln/>
              <a:solidFill>
                <a:srgbClr val="0A090C"/>
              </a:solidFill>
              <a:effectLst>
                <a:outerShdw blurRad="38100" dist="19050" dir="2700000" algn="tl" rotWithShape="0">
                  <a:schemeClr val="dk1">
                    <a:alpha val="40000"/>
                  </a:schemeClr>
                </a:outerShdw>
              </a:effectLst>
              <a:uFillTx/>
              <a:latin typeface="Arial" panose="020B0604020202020204" pitchFamily="34" charset="0"/>
              <a:ea typeface="华文新魏" pitchFamily="2" charset="-122"/>
              <a:cs typeface="+mn-cs"/>
            </a:endParaRPr>
          </a:p>
          <a:p>
            <a:pPr marL="342900" indent="-342900" algn="l" fontAlgn="ctr"/>
            <a:r>
              <a:rPr lang="en-US" altLang="zh-CN" sz="3400" b="1" noProof="1" dirty="0">
                <a:ln/>
                <a:solidFill>
                  <a:srgbClr val="0A090C"/>
                </a:solidFill>
                <a:effectLst>
                  <a:outerShdw blurRad="38100" dist="19050" dir="2700000" algn="tl" rotWithShape="0">
                    <a:schemeClr val="dk1">
                      <a:alpha val="40000"/>
                    </a:schemeClr>
                  </a:outerShdw>
                </a:effectLst>
                <a:uFillTx/>
                <a:latin typeface="Arial" panose="020B0604020202020204" pitchFamily="34" charset="0"/>
                <a:ea typeface="华文新魏" pitchFamily="2" charset="-122"/>
                <a:cs typeface="+mn-cs"/>
              </a:rPr>
              <a:t>2.</a:t>
            </a:r>
            <a:r>
              <a:rPr lang="zh-CN" altLang="en-US" sz="3400" b="1" noProof="1" dirty="0">
                <a:ln/>
                <a:solidFill>
                  <a:srgbClr val="0A090C"/>
                </a:solidFill>
                <a:effectLst>
                  <a:outerShdw blurRad="38100" dist="19050" dir="2700000" algn="tl" rotWithShape="0">
                    <a:schemeClr val="dk1">
                      <a:alpha val="40000"/>
                    </a:schemeClr>
                  </a:outerShdw>
                </a:effectLst>
                <a:uFillTx/>
                <a:latin typeface="Arial" panose="020B0604020202020204" pitchFamily="34" charset="0"/>
                <a:ea typeface="华文新魏" pitchFamily="2" charset="-122"/>
                <a:cs typeface="+mn-cs"/>
              </a:rPr>
              <a:t>游荷塘没有使作者摆脱“不宁静”，于是作者又回忆历史，描绘出了一幅热闹欢快的景象，这不仅反衬出此时的静，更表现了对美好自由生活的向往。</a:t>
            </a:r>
            <a:endParaRPr lang="zh-CN" altLang="en-US" sz="3400" b="1" noProof="1" dirty="0">
              <a:ln/>
              <a:solidFill>
                <a:srgbClr val="0A090C"/>
              </a:solidFill>
              <a:effectLst>
                <a:outerShdw blurRad="38100" dist="19050" dir="2700000" algn="tl" rotWithShape="0">
                  <a:schemeClr val="dk1">
                    <a:alpha val="40000"/>
                  </a:schemeClr>
                </a:outerShdw>
              </a:effectLst>
              <a:uFillTx/>
              <a:latin typeface="Arial" panose="020B0604020202020204" pitchFamily="34" charset="0"/>
              <a:ea typeface="华文新魏" pitchFamily="2" charset="-122"/>
              <a:cs typeface="+mn-cs"/>
            </a:endParaRPr>
          </a:p>
          <a:p>
            <a:pPr marL="342900" indent="-342900" algn="l" fontAlgn="ctr"/>
            <a:r>
              <a:rPr lang="en-US" altLang="zh-CN" sz="3400" b="1" noProof="1" dirty="0">
                <a:ln/>
                <a:solidFill>
                  <a:srgbClr val="0A090C"/>
                </a:solidFill>
                <a:effectLst>
                  <a:outerShdw blurRad="38100" dist="19050" dir="2700000" algn="tl" rotWithShape="0">
                    <a:schemeClr val="dk1">
                      <a:alpha val="40000"/>
                    </a:schemeClr>
                  </a:outerShdw>
                </a:effectLst>
                <a:uFillTx/>
                <a:latin typeface="Arial" panose="020B0604020202020204" pitchFamily="34" charset="0"/>
                <a:ea typeface="华文新魏" pitchFamily="2" charset="-122"/>
                <a:cs typeface="+mn-cs"/>
              </a:rPr>
              <a:t>3.</a:t>
            </a:r>
            <a:r>
              <a:rPr lang="zh-CN" altLang="en-US" sz="3400" b="1" noProof="1" dirty="0">
                <a:ln/>
                <a:solidFill>
                  <a:srgbClr val="0A090C"/>
                </a:solidFill>
                <a:effectLst>
                  <a:outerShdw blurRad="38100" dist="19050" dir="2700000" algn="tl" rotWithShape="0">
                    <a:schemeClr val="dk1">
                      <a:alpha val="40000"/>
                    </a:schemeClr>
                  </a:outerShdw>
                </a:effectLst>
                <a:uFillTx/>
                <a:latin typeface="Arial" panose="020B0604020202020204" pitchFamily="34" charset="0"/>
                <a:ea typeface="华文新魏" pitchFamily="2" charset="-122"/>
                <a:cs typeface="+mn-cs"/>
              </a:rPr>
              <a:t>“可是我们现在早已无福消受了”，历史只能想想而已。又记起《西洲曲》里的句子，《西洲曲》是以谐音描写一个青年女子思念情人的痛苦。犹如两幅画图，形成了“冷”与“热”、“静”与“动”的强烈对比，写出了一个知识分子内心的矛盾与冲突。</a:t>
            </a:r>
            <a:endParaRPr lang="zh-CN" altLang="en-US" sz="3400" b="1" noProof="1" dirty="0">
              <a:ln/>
              <a:solidFill>
                <a:srgbClr val="0A090C"/>
              </a:solidFill>
              <a:effectLst>
                <a:outerShdw blurRad="38100" dist="19050" dir="2700000" algn="tl" rotWithShape="0">
                  <a:schemeClr val="dk1">
                    <a:alpha val="40000"/>
                  </a:schemeClr>
                </a:outerShdw>
              </a:effectLst>
              <a:uFillTx/>
              <a:latin typeface="Arial" panose="020B0604020202020204" pitchFamily="34" charset="0"/>
              <a:ea typeface="华文新魏" pitchFamily="2" charset="-122"/>
              <a:cs typeface="+mn-cs"/>
            </a:endParaRPr>
          </a:p>
          <a:p>
            <a:pPr marL="342900" indent="-342900" algn="l" fontAlgn="ctr"/>
            <a:r>
              <a:rPr lang="en-US" altLang="zh-CN" sz="3400" b="1" noProof="1" dirty="0">
                <a:ln/>
                <a:solidFill>
                  <a:srgbClr val="0A090C"/>
                </a:solidFill>
                <a:effectLst>
                  <a:outerShdw blurRad="38100" dist="19050" dir="2700000" algn="tl" rotWithShape="0">
                    <a:schemeClr val="dk1">
                      <a:alpha val="40000"/>
                    </a:schemeClr>
                  </a:outerShdw>
                </a:effectLst>
                <a:uFillTx/>
                <a:latin typeface="Arial" panose="020B0604020202020204" pitchFamily="34" charset="0"/>
                <a:ea typeface="华文新魏" pitchFamily="2" charset="-122"/>
                <a:cs typeface="+mn-cs"/>
              </a:rPr>
              <a:t>4.</a:t>
            </a:r>
            <a:r>
              <a:rPr lang="zh-CN" altLang="en-US" sz="3400" b="1" noProof="1" dirty="0">
                <a:ln/>
                <a:solidFill>
                  <a:srgbClr val="0A090C"/>
                </a:solidFill>
                <a:effectLst>
                  <a:outerShdw blurRad="38100" dist="19050" dir="2700000" algn="tl" rotWithShape="0">
                    <a:schemeClr val="dk1">
                      <a:alpha val="40000"/>
                    </a:schemeClr>
                  </a:outerShdw>
                </a:effectLst>
                <a:uFillTx/>
                <a:latin typeface="Arial" panose="020B0604020202020204" pitchFamily="34" charset="0"/>
                <a:ea typeface="华文新魏" pitchFamily="2" charset="-122"/>
                <a:cs typeface="+mn-cs"/>
              </a:rPr>
              <a:t>“这令我到底惦着江南了”一句，是全文的点睛之笔，既是因回忆而勾起了乡思，也含蓄地揭示了“心里颇不宁静”的原因所在。</a:t>
            </a:r>
            <a:endParaRPr lang="zh-CN" altLang="en-US" sz="3400" b="1" noProof="1" dirty="0">
              <a:ln/>
              <a:solidFill>
                <a:srgbClr val="0A090C"/>
              </a:solidFill>
              <a:effectLst>
                <a:outerShdw blurRad="38100" dist="19050" dir="2700000" algn="tl" rotWithShape="0">
                  <a:schemeClr val="dk1">
                    <a:alpha val="40000"/>
                  </a:schemeClr>
                </a:outerShdw>
              </a:effectLst>
              <a:uFillTx/>
              <a:latin typeface="Arial" panose="020B0604020202020204" pitchFamily="34" charset="0"/>
              <a:ea typeface="华文新魏" pitchFamily="2" charset="-122"/>
              <a:cs typeface="+mn-cs"/>
            </a:endParaRPr>
          </a:p>
          <a:p>
            <a:pPr marL="342900" indent="-342900" algn="l" fontAlgn="ctr"/>
            <a:r>
              <a:rPr lang="zh-CN" altLang="en-US" sz="3400" b="1" noProof="1" dirty="0">
                <a:ln/>
                <a:solidFill>
                  <a:srgbClr val="0A090C"/>
                </a:solidFill>
                <a:effectLst>
                  <a:outerShdw blurRad="38100" dist="19050" dir="2700000" algn="tl" rotWithShape="0">
                    <a:schemeClr val="dk1">
                      <a:alpha val="40000"/>
                    </a:schemeClr>
                  </a:outerShdw>
                </a:effectLst>
                <a:uFillTx/>
                <a:latin typeface="Arial" panose="020B0604020202020204" pitchFamily="34" charset="0"/>
                <a:ea typeface="华文新魏" pitchFamily="2" charset="-122"/>
                <a:cs typeface="+mn-cs"/>
              </a:rPr>
              <a:t>深切而又微妙地反映了作者想摆脱这种不宁静而又摆脱不掉的万分苦恼的心情。</a:t>
            </a:r>
            <a:endParaRPr lang="zh-CN" altLang="en-US" sz="3400" b="1" noProof="1" dirty="0">
              <a:ln/>
              <a:solidFill>
                <a:srgbClr val="0A090C"/>
              </a:solidFill>
              <a:effectLst>
                <a:outerShdw blurRad="38100" dist="19050" dir="2700000" algn="tl" rotWithShape="0">
                  <a:schemeClr val="dk1">
                    <a:alpha val="40000"/>
                  </a:schemeClr>
                </a:outerShdw>
              </a:effectLst>
              <a:uFillTx/>
              <a:latin typeface="Arial" panose="020B0604020202020204" pitchFamily="34" charset="0"/>
              <a:ea typeface="华文新魏" pitchFamily="2" charset="-122"/>
              <a:cs typeface="+mn-cs"/>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6499"/>
                                        </p:tgtEl>
                                        <p:attrNameLst>
                                          <p:attrName>style.visibility</p:attrName>
                                        </p:attrNameLst>
                                      </p:cBhvr>
                                      <p:to>
                                        <p:strVal val="visible"/>
                                      </p:to>
                                    </p:set>
                                    <p:animEffect transition="in" filter="checkerboard(across)">
                                      <p:cBhvr>
                                        <p:cTn id="7" dur="500"/>
                                        <p:tgtEl>
                                          <p:spTgt spid="106499"/>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heckerboard(across)">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99" grpId="0"/>
      <p:bldP spid="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8002" name="矩形 128001"/>
          <p:cNvSpPr/>
          <p:nvPr/>
        </p:nvSpPr>
        <p:spPr>
          <a:xfrm>
            <a:off x="460587" y="3034453"/>
            <a:ext cx="12544213" cy="1405255"/>
          </a:xfrm>
          <a:prstGeom prst="rect">
            <a:avLst/>
          </a:prstGeom>
          <a:noFill/>
          <a:ln w="9525">
            <a:noFill/>
          </a:ln>
        </p:spPr>
        <p:txBody>
          <a:bodyPr anchor="t">
            <a:spAutoFit/>
          </a:bodyPr>
          <a:p>
            <a:r>
              <a:rPr lang="zh-CN" altLang="en-US" sz="8535" dirty="0">
                <a:solidFill>
                  <a:schemeClr val="tx2"/>
                </a:solidFill>
                <a:latin typeface="Times New Roman" panose="02020603050405020304" pitchFamily="18" charset="0"/>
                <a:ea typeface="黑体" panose="02010609060101010101" pitchFamily="2" charset="-122"/>
              </a:rPr>
              <a:t>这令我到底</a:t>
            </a:r>
            <a:r>
              <a:rPr lang="zh-CN" altLang="en-US" sz="8535" i="1" u="sng" dirty="0">
                <a:solidFill>
                  <a:schemeClr val="tx2"/>
                </a:solidFill>
                <a:latin typeface="Times New Roman" panose="02020603050405020304" pitchFamily="18" charset="0"/>
                <a:ea typeface="华文行楷" pitchFamily="2" charset="-122"/>
              </a:rPr>
              <a:t>掂着江南</a:t>
            </a:r>
            <a:r>
              <a:rPr lang="zh-CN" altLang="en-US" sz="8535" dirty="0">
                <a:solidFill>
                  <a:schemeClr val="tx2"/>
                </a:solidFill>
                <a:latin typeface="Times New Roman" panose="02020603050405020304" pitchFamily="18" charset="0"/>
                <a:ea typeface="黑体" panose="02010609060101010101" pitchFamily="2" charset="-122"/>
              </a:rPr>
              <a:t>了。</a:t>
            </a:r>
            <a:endParaRPr lang="zh-CN" altLang="en-US" sz="8535">
              <a:solidFill>
                <a:schemeClr val="tx2"/>
              </a:solidFill>
              <a:latin typeface="Times New Roman" panose="02020603050405020304" pitchFamily="18" charset="0"/>
              <a:ea typeface="黑体" panose="02010609060101010101" pitchFamily="2" charset="-122"/>
            </a:endParaRPr>
          </a:p>
        </p:txBody>
      </p:sp>
      <p:sp>
        <p:nvSpPr>
          <p:cNvPr id="128003" name="矩形 128002"/>
          <p:cNvSpPr/>
          <p:nvPr/>
        </p:nvSpPr>
        <p:spPr>
          <a:xfrm>
            <a:off x="808990" y="474133"/>
            <a:ext cx="11508740" cy="1142365"/>
          </a:xfrm>
          <a:prstGeom prst="rect">
            <a:avLst/>
          </a:prstGeom>
          <a:noFill/>
          <a:ln w="9525">
            <a:noFill/>
          </a:ln>
        </p:spPr>
        <p:txBody>
          <a:bodyPr wrap="none" anchor="t">
            <a:spAutoFit/>
          </a:bodyPr>
          <a:p>
            <a:pPr lvl="0" fontAlgn="ctr"/>
            <a:r>
              <a:rPr lang="zh-CN" altLang="en-US" sz="6825" b="1" i="1" u="sng" strike="noStrike" noProof="1" dirty="0">
                <a:solidFill>
                  <a:schemeClr val="tx2"/>
                </a:solidFill>
                <a:effectLst>
                  <a:outerShdw blurRad="38100" dist="38100" dir="2700000">
                    <a:srgbClr val="C0C0C0"/>
                  </a:outerShdw>
                </a:effectLst>
                <a:latin typeface="Arial" panose="020B0604020202020204" pitchFamily="34" charset="0"/>
                <a:ea typeface="宋体" panose="02010600030101010101" pitchFamily="2" charset="-122"/>
                <a:cs typeface="+mn-ea"/>
              </a:rPr>
              <a:t>为什么会想到采莲的事情呢？</a:t>
            </a:r>
            <a:endParaRPr lang="zh-CN" altLang="en-US" sz="6825" b="1" i="1" u="sng" strike="noStrike" noProof="1" dirty="0">
              <a:solidFill>
                <a:schemeClr val="tx2"/>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128005" name="下箭头 128004"/>
          <p:cNvSpPr/>
          <p:nvPr/>
        </p:nvSpPr>
        <p:spPr>
          <a:xfrm>
            <a:off x="7220373" y="4671343"/>
            <a:ext cx="3379894" cy="1842347"/>
          </a:xfrm>
          <a:prstGeom prst="downArrow">
            <a:avLst>
              <a:gd name="adj1" fmla="val 17037"/>
              <a:gd name="adj2" fmla="val 26078"/>
            </a:avLst>
          </a:prstGeom>
          <a:solidFill>
            <a:srgbClr val="FFFF00"/>
          </a:solidFill>
          <a:ln w="9525" cap="flat" cmpd="sng">
            <a:solidFill>
              <a:schemeClr val="tx1"/>
            </a:solidFill>
            <a:prstDash val="solid"/>
            <a:miter/>
            <a:headEnd type="none" w="med" len="med"/>
            <a:tailEnd type="none" w="med" len="med"/>
          </a:ln>
        </p:spPr>
        <p:txBody>
          <a:bodyPr anchor="t"/>
          <a:p>
            <a:endParaRPr lang="zh-CN" altLang="en-US" sz="5120">
              <a:latin typeface="Arial" panose="020B0604020202020204" pitchFamily="34" charset="0"/>
              <a:ea typeface="宋体" panose="02010600030101010101" pitchFamily="2" charset="-122"/>
            </a:endParaRPr>
          </a:p>
        </p:txBody>
      </p:sp>
      <p:sp>
        <p:nvSpPr>
          <p:cNvPr id="128006" name="矩形 128005"/>
          <p:cNvSpPr/>
          <p:nvPr/>
        </p:nvSpPr>
        <p:spPr>
          <a:xfrm>
            <a:off x="460587" y="6617547"/>
            <a:ext cx="12544213" cy="2017395"/>
          </a:xfrm>
          <a:prstGeom prst="rect">
            <a:avLst/>
          </a:prstGeom>
          <a:noFill/>
          <a:ln w="9525">
            <a:noFill/>
          </a:ln>
        </p:spPr>
        <p:txBody>
          <a:bodyPr>
            <a:spAutoFit/>
          </a:bodyPr>
          <a:p>
            <a:pPr lvl="0" fontAlgn="base"/>
            <a:r>
              <a:rPr lang="en-US" altLang="zh-CN" sz="6260" b="1" i="1" strike="noStrike" noProof="1" dirty="0">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6260" b="1" i="1" strike="noStrike" noProof="1" dirty="0">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这真是有趣的事，</a:t>
            </a:r>
            <a:r>
              <a:rPr lang="zh-CN" altLang="en-US" sz="6260" b="1" i="1" u="sng" strike="noStrike" noProof="1" dirty="0">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可惜我们现在早已无福消受了”</a:t>
            </a:r>
            <a:endParaRPr lang="zh-CN" altLang="en-US" sz="6260" b="1" i="1" u="sng" strike="noStrike" noProof="1" dirty="0">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128007" name="下箭头 128006"/>
          <p:cNvSpPr/>
          <p:nvPr/>
        </p:nvSpPr>
        <p:spPr>
          <a:xfrm>
            <a:off x="7220373" y="1907823"/>
            <a:ext cx="1740747" cy="1329830"/>
          </a:xfrm>
          <a:prstGeom prst="downArrow">
            <a:avLst>
              <a:gd name="adj1" fmla="val 50000"/>
              <a:gd name="adj2" fmla="val 25000"/>
            </a:avLst>
          </a:prstGeom>
          <a:solidFill>
            <a:srgbClr val="00FF00"/>
          </a:solidFill>
          <a:ln w="9525" cap="flat" cmpd="sng">
            <a:solidFill>
              <a:schemeClr val="tx1"/>
            </a:solidFill>
            <a:prstDash val="solid"/>
            <a:miter/>
            <a:headEnd type="none" w="med" len="med"/>
            <a:tailEnd type="none" w="med" len="med"/>
          </a:ln>
        </p:spPr>
        <p:txBody>
          <a:bodyPr anchor="t"/>
          <a:p>
            <a:endParaRPr lang="zh-CN" altLang="en-US" sz="5120">
              <a:latin typeface="Arial" panose="020B0604020202020204" pitchFamily="34" charset="0"/>
              <a:ea typeface="宋体" panose="02010600030101010101" pitchFamily="2" charset="-122"/>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28007"/>
                                        </p:tgtEl>
                                        <p:attrNameLst>
                                          <p:attrName>style.visibility</p:attrName>
                                        </p:attrNameLst>
                                      </p:cBhvr>
                                      <p:to>
                                        <p:strVal val="visible"/>
                                      </p:to>
                                    </p:set>
                                    <p:animEffect transition="in" filter="fade">
                                      <p:cBhvr>
                                        <p:cTn id="7" dur="1000"/>
                                        <p:tgtEl>
                                          <p:spTgt spid="128007"/>
                                        </p:tgtEl>
                                      </p:cBhvr>
                                    </p:animEffect>
                                    <p:anim calcmode="lin" valueType="num">
                                      <p:cBhvr>
                                        <p:cTn id="8" dur="1000" fill="hold"/>
                                        <p:tgtEl>
                                          <p:spTgt spid="128007"/>
                                        </p:tgtEl>
                                        <p:attrNameLst>
                                          <p:attrName>ppt_x</p:attrName>
                                        </p:attrNameLst>
                                      </p:cBhvr>
                                      <p:tavLst>
                                        <p:tav tm="0">
                                          <p:val>
                                            <p:strVal val="#ppt_x"/>
                                          </p:val>
                                        </p:tav>
                                        <p:tav tm="100000">
                                          <p:val>
                                            <p:strVal val="#ppt_x"/>
                                          </p:val>
                                        </p:tav>
                                      </p:tavLst>
                                    </p:anim>
                                    <p:anim calcmode="lin" valueType="num">
                                      <p:cBhvr>
                                        <p:cTn id="9" dur="1000" fill="hold"/>
                                        <p:tgtEl>
                                          <p:spTgt spid="12800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128002"/>
                                        </p:tgtEl>
                                        <p:attrNameLst>
                                          <p:attrName>style.visibility</p:attrName>
                                        </p:attrNameLst>
                                      </p:cBhvr>
                                      <p:to>
                                        <p:strVal val="visible"/>
                                      </p:to>
                                    </p:set>
                                    <p:animEffect transition="in" filter="wipe(down)">
                                      <p:cBhvr>
                                        <p:cTn id="14" dur="580">
                                          <p:stCondLst>
                                            <p:cond delay="0"/>
                                          </p:stCondLst>
                                        </p:cTn>
                                        <p:tgtEl>
                                          <p:spTgt spid="128002"/>
                                        </p:tgtEl>
                                      </p:cBhvr>
                                    </p:animEffect>
                                    <p:anim calcmode="lin" valueType="num">
                                      <p:cBhvr>
                                        <p:cTn id="15" dur="1822" tmFilter="0,0; 0.14,0.36; 0.43,0.73; 0.71,0.91; 1.0,1.0">
                                          <p:stCondLst>
                                            <p:cond delay="0"/>
                                          </p:stCondLst>
                                        </p:cTn>
                                        <p:tgtEl>
                                          <p:spTgt spid="128002"/>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128002"/>
                                        </p:tgtEl>
                                        <p:attrNameLst>
                                          <p:attrName>ppt_y</p:attrName>
                                        </p:attrNameLst>
                                      </p:cBhvr>
                                      <p:tavLst>
                                        <p:tav tm="0" fmla="#ppt_y-sin(pi*$)/3">
                                          <p:val>
                                            <p:fltVal val="0.500000"/>
                                          </p:val>
                                        </p:tav>
                                        <p:tav tm="100000">
                                          <p:val>
                                            <p:fltVal val="1.000000"/>
                                          </p:val>
                                        </p:tav>
                                      </p:tavLst>
                                    </p:anim>
                                    <p:anim calcmode="lin" valueType="num">
                                      <p:cBhvr>
                                        <p:cTn id="17" dur="664" tmFilter="0, 0; 0.125,0.2665; 0.25,0.4; 0.375,0.465; 0.5,0.5;  0.625,0.535; 0.75,0.6; 0.875,0.7335; 1,1">
                                          <p:stCondLst>
                                            <p:cond delay="664"/>
                                          </p:stCondLst>
                                        </p:cTn>
                                        <p:tgtEl>
                                          <p:spTgt spid="128002"/>
                                        </p:tgtEl>
                                        <p:attrNameLst>
                                          <p:attrName>ppt_y</p:attrName>
                                        </p:attrNameLst>
                                      </p:cBhvr>
                                      <p:tavLst>
                                        <p:tav tm="0" fmla="#ppt_y-sin(pi*$)/9">
                                          <p:val>
                                            <p:fltVal val="0.000000"/>
                                          </p:val>
                                        </p:tav>
                                        <p:tav tm="100000">
                                          <p:val>
                                            <p:fltVal val="1.000000"/>
                                          </p:val>
                                        </p:tav>
                                      </p:tavLst>
                                    </p:anim>
                                    <p:anim calcmode="lin" valueType="num">
                                      <p:cBhvr>
                                        <p:cTn id="18" dur="332" tmFilter="0, 0; 0.125,0.2665; 0.25,0.4; 0.375,0.465; 0.5,0.5;  0.625,0.535; 0.75,0.6; 0.875,0.7335; 1,1">
                                          <p:stCondLst>
                                            <p:cond delay="1324"/>
                                          </p:stCondLst>
                                        </p:cTn>
                                        <p:tgtEl>
                                          <p:spTgt spid="128002"/>
                                        </p:tgtEl>
                                        <p:attrNameLst>
                                          <p:attrName>ppt_y</p:attrName>
                                        </p:attrNameLst>
                                      </p:cBhvr>
                                      <p:tavLst>
                                        <p:tav tm="0" fmla="#ppt_y-sin(pi*$)/27">
                                          <p:val>
                                            <p:fltVal val="0.000000"/>
                                          </p:val>
                                        </p:tav>
                                        <p:tav tm="100000">
                                          <p:val>
                                            <p:fltVal val="1.000000"/>
                                          </p:val>
                                        </p:tav>
                                      </p:tavLst>
                                    </p:anim>
                                    <p:anim calcmode="lin" valueType="num">
                                      <p:cBhvr>
                                        <p:cTn id="19" dur="164" tmFilter="0, 0; 0.125,0.2665; 0.25,0.4; 0.375,0.465; 0.5,0.5;  0.625,0.535; 0.75,0.6; 0.875,0.7335; 1,1">
                                          <p:stCondLst>
                                            <p:cond delay="1656"/>
                                          </p:stCondLst>
                                        </p:cTn>
                                        <p:tgtEl>
                                          <p:spTgt spid="128002"/>
                                        </p:tgtEl>
                                        <p:attrNameLst>
                                          <p:attrName>ppt_y</p:attrName>
                                        </p:attrNameLst>
                                      </p:cBhvr>
                                      <p:tavLst>
                                        <p:tav tm="0" fmla="#ppt_y-sin(pi*$)/81">
                                          <p:val>
                                            <p:fltVal val="0.000000"/>
                                          </p:val>
                                        </p:tav>
                                        <p:tav tm="100000">
                                          <p:val>
                                            <p:fltVal val="1.000000"/>
                                          </p:val>
                                        </p:tav>
                                      </p:tavLst>
                                    </p:anim>
                                    <p:animScale>
                                      <p:cBhvr>
                                        <p:cTn id="20" dur="26">
                                          <p:stCondLst>
                                            <p:cond delay="650"/>
                                          </p:stCondLst>
                                        </p:cTn>
                                        <p:tgtEl>
                                          <p:spTgt spid="128002"/>
                                        </p:tgtEl>
                                      </p:cBhvr>
                                      <p:to x="100000" y="60000"/>
                                    </p:animScale>
                                    <p:animScale>
                                      <p:cBhvr>
                                        <p:cTn id="21" dur="166" decel="50000">
                                          <p:stCondLst>
                                            <p:cond delay="676"/>
                                          </p:stCondLst>
                                        </p:cTn>
                                        <p:tgtEl>
                                          <p:spTgt spid="128002"/>
                                        </p:tgtEl>
                                      </p:cBhvr>
                                      <p:to x="100000" y="100000"/>
                                    </p:animScale>
                                    <p:animScale>
                                      <p:cBhvr>
                                        <p:cTn id="22" dur="26">
                                          <p:stCondLst>
                                            <p:cond delay="1312"/>
                                          </p:stCondLst>
                                        </p:cTn>
                                        <p:tgtEl>
                                          <p:spTgt spid="128002"/>
                                        </p:tgtEl>
                                      </p:cBhvr>
                                      <p:to x="100000" y="80000"/>
                                    </p:animScale>
                                    <p:animScale>
                                      <p:cBhvr>
                                        <p:cTn id="23" dur="166" decel="50000">
                                          <p:stCondLst>
                                            <p:cond delay="1338"/>
                                          </p:stCondLst>
                                        </p:cTn>
                                        <p:tgtEl>
                                          <p:spTgt spid="128002"/>
                                        </p:tgtEl>
                                      </p:cBhvr>
                                      <p:to x="100000" y="100000"/>
                                    </p:animScale>
                                    <p:animScale>
                                      <p:cBhvr>
                                        <p:cTn id="24" dur="26">
                                          <p:stCondLst>
                                            <p:cond delay="1642"/>
                                          </p:stCondLst>
                                        </p:cTn>
                                        <p:tgtEl>
                                          <p:spTgt spid="128002"/>
                                        </p:tgtEl>
                                      </p:cBhvr>
                                      <p:to x="100000" y="90000"/>
                                    </p:animScale>
                                    <p:animScale>
                                      <p:cBhvr>
                                        <p:cTn id="25" dur="166" decel="50000">
                                          <p:stCondLst>
                                            <p:cond delay="1668"/>
                                          </p:stCondLst>
                                        </p:cTn>
                                        <p:tgtEl>
                                          <p:spTgt spid="128002"/>
                                        </p:tgtEl>
                                      </p:cBhvr>
                                      <p:to x="100000" y="100000"/>
                                    </p:animScale>
                                    <p:animScale>
                                      <p:cBhvr>
                                        <p:cTn id="26" dur="26">
                                          <p:stCondLst>
                                            <p:cond delay="1808"/>
                                          </p:stCondLst>
                                        </p:cTn>
                                        <p:tgtEl>
                                          <p:spTgt spid="128002"/>
                                        </p:tgtEl>
                                      </p:cBhvr>
                                      <p:to x="100000" y="95000"/>
                                    </p:animScale>
                                    <p:animScale>
                                      <p:cBhvr>
                                        <p:cTn id="27" dur="166" decel="50000">
                                          <p:stCondLst>
                                            <p:cond delay="1834"/>
                                          </p:stCondLst>
                                        </p:cTn>
                                        <p:tgtEl>
                                          <p:spTgt spid="128002"/>
                                        </p:tgtEl>
                                      </p:cBhvr>
                                      <p:to x="100000" y="100000"/>
                                    </p:animScale>
                                  </p:childTnLst>
                                </p:cTn>
                              </p:par>
                            </p:childTnLst>
                          </p:cTn>
                        </p:par>
                        <p:par>
                          <p:cTn id="28" fill="hold">
                            <p:stCondLst>
                              <p:cond delay="2000"/>
                            </p:stCondLst>
                            <p:childTnLst>
                              <p:par>
                                <p:cTn id="29" presetID="50" presetClass="entr" presetSubtype="0" decel="100000" fill="hold" nodeType="afterEffect">
                                  <p:stCondLst>
                                    <p:cond delay="0"/>
                                  </p:stCondLst>
                                  <p:childTnLst>
                                    <p:set>
                                      <p:cBhvr>
                                        <p:cTn id="30" dur="1" fill="hold">
                                          <p:stCondLst>
                                            <p:cond delay="0"/>
                                          </p:stCondLst>
                                        </p:cTn>
                                        <p:tgtEl>
                                          <p:spTgt spid="128005"/>
                                        </p:tgtEl>
                                        <p:attrNameLst>
                                          <p:attrName>style.visibility</p:attrName>
                                        </p:attrNameLst>
                                      </p:cBhvr>
                                      <p:to>
                                        <p:strVal val="visible"/>
                                      </p:to>
                                    </p:set>
                                    <p:anim calcmode="lin" valueType="num">
                                      <p:cBhvr>
                                        <p:cTn id="31" dur="1000" fill="hold"/>
                                        <p:tgtEl>
                                          <p:spTgt spid="128005"/>
                                        </p:tgtEl>
                                        <p:attrNameLst>
                                          <p:attrName>ppt_w</p:attrName>
                                        </p:attrNameLst>
                                      </p:cBhvr>
                                      <p:tavLst>
                                        <p:tav tm="0">
                                          <p:val>
                                            <p:strVal val="#ppt_w+.3"/>
                                          </p:val>
                                        </p:tav>
                                        <p:tav tm="100000">
                                          <p:val>
                                            <p:strVal val="#ppt_w"/>
                                          </p:val>
                                        </p:tav>
                                      </p:tavLst>
                                    </p:anim>
                                    <p:anim calcmode="lin" valueType="num">
                                      <p:cBhvr>
                                        <p:cTn id="32" dur="1000" fill="hold"/>
                                        <p:tgtEl>
                                          <p:spTgt spid="128005"/>
                                        </p:tgtEl>
                                        <p:attrNameLst>
                                          <p:attrName>ppt_h</p:attrName>
                                        </p:attrNameLst>
                                      </p:cBhvr>
                                      <p:tavLst>
                                        <p:tav tm="0">
                                          <p:val>
                                            <p:strVal val="#ppt_h"/>
                                          </p:val>
                                        </p:tav>
                                        <p:tav tm="100000">
                                          <p:val>
                                            <p:strVal val="#ppt_h"/>
                                          </p:val>
                                        </p:tav>
                                      </p:tavLst>
                                    </p:anim>
                                    <p:animEffect transition="in" filter="fade">
                                      <p:cBhvr>
                                        <p:cTn id="33" dur="1000"/>
                                        <p:tgtEl>
                                          <p:spTgt spid="128005"/>
                                        </p:tgtEl>
                                      </p:cBhvr>
                                    </p:animEffect>
                                  </p:childTnLst>
                                </p:cTn>
                              </p:par>
                            </p:childTnLst>
                          </p:cTn>
                        </p:par>
                      </p:childTnLst>
                    </p:cTn>
                  </p:par>
                  <p:par>
                    <p:cTn id="34" fill="hold">
                      <p:stCondLst>
                        <p:cond delay="indefinite"/>
                      </p:stCondLst>
                      <p:childTnLst>
                        <p:par>
                          <p:cTn id="35" fill="hold">
                            <p:stCondLst>
                              <p:cond delay="0"/>
                            </p:stCondLst>
                            <p:childTnLst>
                              <p:par>
                                <p:cTn id="36" presetID="47" presetClass="entr" presetSubtype="0" fill="hold" grpId="0" nodeType="clickEffect">
                                  <p:stCondLst>
                                    <p:cond delay="0"/>
                                  </p:stCondLst>
                                  <p:childTnLst>
                                    <p:set>
                                      <p:cBhvr>
                                        <p:cTn id="37" dur="1" fill="hold">
                                          <p:stCondLst>
                                            <p:cond delay="0"/>
                                          </p:stCondLst>
                                        </p:cTn>
                                        <p:tgtEl>
                                          <p:spTgt spid="128006"/>
                                        </p:tgtEl>
                                        <p:attrNameLst>
                                          <p:attrName>style.visibility</p:attrName>
                                        </p:attrNameLst>
                                      </p:cBhvr>
                                      <p:to>
                                        <p:strVal val="visible"/>
                                      </p:to>
                                    </p:set>
                                    <p:animEffect transition="in" filter="fade">
                                      <p:cBhvr>
                                        <p:cTn id="38" dur="2000"/>
                                        <p:tgtEl>
                                          <p:spTgt spid="128006"/>
                                        </p:tgtEl>
                                      </p:cBhvr>
                                    </p:animEffect>
                                    <p:anim calcmode="lin" valueType="num">
                                      <p:cBhvr>
                                        <p:cTn id="39" dur="2000" fill="hold"/>
                                        <p:tgtEl>
                                          <p:spTgt spid="128006"/>
                                        </p:tgtEl>
                                        <p:attrNameLst>
                                          <p:attrName>ppt_x</p:attrName>
                                        </p:attrNameLst>
                                      </p:cBhvr>
                                      <p:tavLst>
                                        <p:tav tm="0">
                                          <p:val>
                                            <p:strVal val="#ppt_x"/>
                                          </p:val>
                                        </p:tav>
                                        <p:tav tm="100000">
                                          <p:val>
                                            <p:strVal val="#ppt_x"/>
                                          </p:val>
                                        </p:tav>
                                      </p:tavLst>
                                    </p:anim>
                                    <p:anim calcmode="lin" valueType="num">
                                      <p:cBhvr>
                                        <p:cTn id="40" dur="2000" fill="hold"/>
                                        <p:tgtEl>
                                          <p:spTgt spid="12800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2" grpId="0"/>
      <p:bldP spid="12800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p:nvPr>
            <p:ph type="body" idx="1"/>
          </p:nvPr>
        </p:nvSpPr>
        <p:spPr>
          <a:prstGeom prst="rect">
            <a:avLst/>
          </a:prstGeom>
        </p:spPr>
        <p:txBody>
          <a:bodyPr/>
          <a:lstStyle/>
          <a:p>
            <a:pPr>
              <a:buBlip>
                <a:blip r:embed="rId1"/>
              </a:buBlip>
            </a:pPr>
          </a:p>
        </p:txBody>
      </p:sp>
      <p:pic>
        <p:nvPicPr>
          <p:cNvPr id="146" name="78eccd01gdf646d7de0c8&amp;690.jpg"/>
          <p:cNvPicPr>
            <a:picLocks noChangeAspect="1"/>
          </p:cNvPicPr>
          <p:nvPr/>
        </p:nvPicPr>
        <p:blipFill>
          <a:blip r:embed="rId2"/>
          <a:stretch>
            <a:fillRect/>
          </a:stretch>
        </p:blipFill>
        <p:spPr>
          <a:xfrm>
            <a:off x="398780" y="4078605"/>
            <a:ext cx="5471160" cy="3639820"/>
          </a:xfrm>
          <a:prstGeom prst="rect">
            <a:avLst/>
          </a:prstGeom>
          <a:ln w="12700">
            <a:miter lim="400000"/>
            <a:headEnd/>
            <a:tailEnd/>
          </a:ln>
        </p:spPr>
      </p:pic>
      <p:pic>
        <p:nvPicPr>
          <p:cNvPr id="147" name="78eccd01gdf646d6ed9ff&amp;690.jpg"/>
          <p:cNvPicPr>
            <a:picLocks noChangeAspect="1"/>
          </p:cNvPicPr>
          <p:nvPr/>
        </p:nvPicPr>
        <p:blipFill>
          <a:blip r:embed="rId3"/>
          <a:srcRect/>
          <a:stretch>
            <a:fillRect/>
          </a:stretch>
        </p:blipFill>
        <p:spPr>
          <a:xfrm>
            <a:off x="5995670" y="3463290"/>
            <a:ext cx="6501234" cy="4871214"/>
          </a:xfrm>
          <a:prstGeom prst="rect">
            <a:avLst/>
          </a:prstGeom>
          <a:ln w="12700">
            <a:miter lim="400000"/>
            <a:headEnd/>
            <a:tailEnd/>
          </a:ln>
        </p:spPr>
      </p:pic>
      <p:sp>
        <p:nvSpPr>
          <p:cNvPr id="148" name="Shape 148"/>
          <p:cNvSpPr/>
          <p:nvPr/>
        </p:nvSpPr>
        <p:spPr>
          <a:xfrm>
            <a:off x="398780" y="625475"/>
            <a:ext cx="12098020" cy="2563495"/>
          </a:xfrm>
          <a:prstGeom prst="rect">
            <a:avLst/>
          </a:prstGeom>
          <a:ln w="12700">
            <a:miter lim="400000"/>
          </a:ln>
        </p:spPr>
        <p:txBody>
          <a:bodyPr wrap="square" lIns="50800" tIns="50800" rIns="50800" bIns="50800" anchor="ctr">
            <a:spAutoFit/>
          </a:bodyPr>
          <a:lstStyle/>
          <a:p>
            <a:pPr algn="l" defTabSz="457200">
              <a:defRPr sz="1400">
                <a:solidFill>
                  <a:srgbClr val="00B7EF"/>
                </a:solidFill>
                <a:latin typeface="Songti SC Bold"/>
                <a:ea typeface="Songti SC Bold"/>
                <a:cs typeface="Songti SC Bold"/>
                <a:sym typeface="Songti SC Bold"/>
              </a:defRPr>
            </a:pPr>
            <a:r>
              <a:rPr lang="en-US" sz="3200" b="1">
                <a:latin typeface="楷体" panose="02010609060101010101" charset="-122"/>
                <a:ea typeface="楷体" panose="02010609060101010101" charset="-122"/>
              </a:rPr>
              <a:t>校园建筑的佳作与典范：武汉大学 </a:t>
            </a:r>
            <a:endParaRPr lang="en-US" sz="3200" b="1">
              <a:latin typeface="楷体" panose="02010609060101010101" charset="-122"/>
              <a:ea typeface="楷体" panose="02010609060101010101" charset="-122"/>
            </a:endParaRPr>
          </a:p>
          <a:p>
            <a:pPr algn="l" defTabSz="457200">
              <a:defRPr sz="1400">
                <a:solidFill>
                  <a:srgbClr val="00B7EF"/>
                </a:solidFill>
                <a:latin typeface="Songti SC Bold"/>
                <a:ea typeface="Songti SC Bold"/>
                <a:cs typeface="Songti SC Bold"/>
                <a:sym typeface="Songti SC Bold"/>
              </a:defRPr>
            </a:pPr>
            <a:r>
              <a:rPr lang="en-US" sz="3200" b="1">
                <a:solidFill>
                  <a:schemeClr val="tx1"/>
                </a:solidFill>
                <a:latin typeface="楷体" panose="02010609060101010101" charset="-122"/>
                <a:ea typeface="楷体" panose="02010609060101010101" charset="-122"/>
              </a:rPr>
              <a:t>校园濒临东湖，中西合璧的宫殿式建筑群古朴典雅巍峨壮观，堪称“近现代中国大学校园建筑的佳作与典范”一批早期建筑被国务院列为“全国文物重点保护单位”。磨山樱花园与日本弘前樱花园、美国华盛顿樱花园并称为世界三大樱花园。 </a:t>
            </a:r>
            <a:r>
              <a:rPr lang="en-US" sz="3200" b="1">
                <a:latin typeface="楷体" panose="02010609060101010101" charset="-122"/>
                <a:ea typeface="楷体" panose="02010609060101010101" charset="-122"/>
              </a:rPr>
              <a:t>            </a:t>
            </a:r>
            <a:endParaRPr lang="en-US" sz="3200" b="1">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1000"/>
    </mc:Choice>
    <mc:Fallback>
      <p:transition spd="med"/>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2100" name="下箭头 132099"/>
          <p:cNvSpPr/>
          <p:nvPr/>
        </p:nvSpPr>
        <p:spPr>
          <a:xfrm rot="-7560020">
            <a:off x="2352604" y="4517814"/>
            <a:ext cx="3379894" cy="1842347"/>
          </a:xfrm>
          <a:prstGeom prst="downArrow">
            <a:avLst>
              <a:gd name="adj1" fmla="val 28120"/>
              <a:gd name="adj2" fmla="val 37375"/>
            </a:avLst>
          </a:prstGeom>
          <a:solidFill>
            <a:srgbClr val="0000FF"/>
          </a:solidFill>
          <a:ln w="9525" cap="flat" cmpd="sng">
            <a:solidFill>
              <a:schemeClr val="tx1"/>
            </a:solidFill>
            <a:prstDash val="solid"/>
            <a:miter/>
            <a:headEnd type="none" w="med" len="med"/>
            <a:tailEnd type="none" w="med" len="med"/>
          </a:ln>
        </p:spPr>
        <p:txBody>
          <a:bodyPr anchor="t"/>
          <a:p>
            <a:endParaRPr lang="zh-CN" altLang="en-US" sz="5120">
              <a:latin typeface="Arial" panose="020B0604020202020204" pitchFamily="34" charset="0"/>
              <a:ea typeface="宋体" panose="02010600030101010101" pitchFamily="2" charset="-122"/>
            </a:endParaRPr>
          </a:p>
        </p:txBody>
      </p:sp>
      <p:sp>
        <p:nvSpPr>
          <p:cNvPr id="132101" name="矩形 132100"/>
          <p:cNvSpPr/>
          <p:nvPr/>
        </p:nvSpPr>
        <p:spPr>
          <a:xfrm>
            <a:off x="460587" y="6617547"/>
            <a:ext cx="12544213" cy="2017395"/>
          </a:xfrm>
          <a:prstGeom prst="rect">
            <a:avLst/>
          </a:prstGeom>
          <a:noFill/>
          <a:ln w="9525">
            <a:noFill/>
          </a:ln>
        </p:spPr>
        <p:txBody>
          <a:bodyPr>
            <a:spAutoFit/>
          </a:bodyPr>
          <a:p>
            <a:pPr lvl="0" fontAlgn="base"/>
            <a:r>
              <a:rPr lang="en-US" altLang="zh-CN" sz="6260" b="1" i="1" strike="noStrike" noProof="1" dirty="0">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6260" b="1" i="1" strike="noStrike" noProof="1" dirty="0">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这真是有趣的事，</a:t>
            </a:r>
            <a:r>
              <a:rPr lang="zh-CN" altLang="en-US" sz="6260" b="1" i="1" u="sng" strike="noStrike" noProof="1" dirty="0">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可惜我们现在早已无福消受了”</a:t>
            </a:r>
            <a:endParaRPr lang="zh-CN" altLang="en-US" sz="6260" b="1" i="1" u="sng" strike="noStrike" noProof="1" dirty="0">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132103" name="椭圆形标注 132102"/>
          <p:cNvSpPr/>
          <p:nvPr/>
        </p:nvSpPr>
        <p:spPr>
          <a:xfrm>
            <a:off x="4147538" y="677333"/>
            <a:ext cx="8037689" cy="5120640"/>
          </a:xfrm>
          <a:prstGeom prst="wedgeEllipseCallout">
            <a:avLst>
              <a:gd name="adj1" fmla="val -3176"/>
              <a:gd name="adj2" fmla="val 68472"/>
            </a:avLst>
          </a:prstGeom>
          <a:solidFill>
            <a:srgbClr val="00FF00"/>
          </a:solidFill>
          <a:ln w="9525" cap="flat" cmpd="sng">
            <a:solidFill>
              <a:schemeClr val="tx1"/>
            </a:solidFill>
            <a:prstDash val="solid"/>
            <a:miter/>
            <a:headEnd type="none" w="med" len="med"/>
            <a:tailEnd type="none" w="med" len="med"/>
          </a:ln>
        </p:spPr>
        <p:txBody>
          <a:bodyPr/>
          <a:p>
            <a:pPr lvl="0" eaLnBrk="0" fontAlgn="base" hangingPunct="0">
              <a:buClr>
                <a:srgbClr val="000000"/>
              </a:buClr>
            </a:pPr>
            <a:r>
              <a:rPr lang="en-US" altLang="zh-CN" sz="5690" b="1" strike="noStrike" noProof="1" dirty="0">
                <a:solidFill>
                  <a:srgbClr val="FF00FF"/>
                </a:solidFill>
                <a:effectLst>
                  <a:outerShdw blurRad="38100" dist="38100" dir="2700000">
                    <a:srgbClr val="000000"/>
                  </a:outerShdw>
                </a:effectLst>
                <a:latin typeface="黑体" panose="02010609060101010101" pitchFamily="2" charset="-122"/>
                <a:ea typeface="黑体" panose="02010609060101010101" pitchFamily="2" charset="-122"/>
                <a:cs typeface="+mn-ea"/>
              </a:rPr>
              <a:t> </a:t>
            </a:r>
            <a:r>
              <a:rPr lang="zh-CN" altLang="en-US" sz="5690" b="1" strike="noStrike" noProof="1" dirty="0">
                <a:solidFill>
                  <a:srgbClr val="FF00FF"/>
                </a:solidFill>
                <a:effectLst>
                  <a:outerShdw blurRad="38100" dist="38100" dir="2700000">
                    <a:srgbClr val="000000"/>
                  </a:outerShdw>
                </a:effectLst>
                <a:latin typeface="黑体" panose="02010609060101010101" pitchFamily="2" charset="-122"/>
                <a:ea typeface="黑体" panose="02010609060101010101" pitchFamily="2" charset="-122"/>
                <a:cs typeface="+mn-ea"/>
              </a:rPr>
              <a:t>回首江南采莲盛况，思乡情浓，心情依然不宁静</a:t>
            </a:r>
            <a:endParaRPr lang="zh-CN" altLang="en-US" sz="5690" b="1" strike="noStrike" noProof="1" dirty="0">
              <a:solidFill>
                <a:srgbClr val="FF00FF"/>
              </a:solidFill>
              <a:effectLst>
                <a:outerShdw blurRad="38100" dist="38100" dir="2700000">
                  <a:srgbClr val="000000"/>
                </a:outerShdw>
              </a:effectLst>
              <a:latin typeface="黑体" panose="02010609060101010101" pitchFamily="2" charset="-122"/>
              <a:ea typeface="黑体" panose="02010609060101010101" pitchFamily="2" charset="-122"/>
            </a:endParaRPr>
          </a:p>
          <a:p>
            <a:pPr lvl="0" algn="ctr" fontAlgn="base"/>
            <a:endParaRPr lang="zh-CN" altLang="en-US" sz="5690" b="1" strike="noStrike" noProof="1" dirty="0">
              <a:solidFill>
                <a:srgbClr val="FF00FF"/>
              </a:solidFill>
              <a:effectLst>
                <a:outerShdw blurRad="38100" dist="38100" dir="2700000">
                  <a:srgbClr val="000000"/>
                </a:outerShdw>
              </a:effectLst>
              <a:latin typeface="黑体" panose="02010609060101010101" pitchFamily="2" charset="-122"/>
              <a:ea typeface="黑体" panose="02010609060101010101" pitchFamily="2" charset="-122"/>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132100"/>
                                        </p:tgtEl>
                                        <p:attrNameLst>
                                          <p:attrName>style.visibility</p:attrName>
                                        </p:attrNameLst>
                                      </p:cBhvr>
                                      <p:to>
                                        <p:strVal val="visible"/>
                                      </p:to>
                                    </p:set>
                                    <p:anim calcmode="lin" valueType="num">
                                      <p:cBhvr>
                                        <p:cTn id="7" dur="1000" fill="hold"/>
                                        <p:tgtEl>
                                          <p:spTgt spid="132100"/>
                                        </p:tgtEl>
                                        <p:attrNameLst>
                                          <p:attrName>ppt_w</p:attrName>
                                        </p:attrNameLst>
                                      </p:cBhvr>
                                      <p:tavLst>
                                        <p:tav tm="0">
                                          <p:val>
                                            <p:strVal val="#ppt_w+.3"/>
                                          </p:val>
                                        </p:tav>
                                        <p:tav tm="100000">
                                          <p:val>
                                            <p:strVal val="#ppt_w"/>
                                          </p:val>
                                        </p:tav>
                                      </p:tavLst>
                                    </p:anim>
                                    <p:anim calcmode="lin" valueType="num">
                                      <p:cBhvr>
                                        <p:cTn id="8" dur="1000" fill="hold"/>
                                        <p:tgtEl>
                                          <p:spTgt spid="132100"/>
                                        </p:tgtEl>
                                        <p:attrNameLst>
                                          <p:attrName>ppt_h</p:attrName>
                                        </p:attrNameLst>
                                      </p:cBhvr>
                                      <p:tavLst>
                                        <p:tav tm="0">
                                          <p:val>
                                            <p:strVal val="#ppt_h"/>
                                          </p:val>
                                        </p:tav>
                                        <p:tav tm="100000">
                                          <p:val>
                                            <p:strVal val="#ppt_h"/>
                                          </p:val>
                                        </p:tav>
                                      </p:tavLst>
                                    </p:anim>
                                    <p:animEffect transition="in" filter="fade">
                                      <p:cBhvr>
                                        <p:cTn id="9" dur="1000"/>
                                        <p:tgtEl>
                                          <p:spTgt spid="132100"/>
                                        </p:tgtEl>
                                      </p:cBhvr>
                                    </p:animEffec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132103"/>
                                        </p:tgtEl>
                                        <p:attrNameLst>
                                          <p:attrName>style.visibility</p:attrName>
                                        </p:attrNameLst>
                                      </p:cBhvr>
                                      <p:to>
                                        <p:strVal val="visible"/>
                                      </p:to>
                                    </p:set>
                                    <p:anim calcmode="discrete" valueType="clr">
                                      <p:cBhvr override="childStyle">
                                        <p:cTn id="14" dur="500"/>
                                        <p:tgtEl>
                                          <p:spTgt spid="132103"/>
                                        </p:tgtEl>
                                        <p:attrNameLst>
                                          <p:attrName>style.color</p:attrName>
                                        </p:attrNameLst>
                                      </p:cBhvr>
                                      <p:tavLst>
                                        <p:tav tm="0">
                                          <p:val>
                                            <p:clrVal>
                                              <a:schemeClr val="accent2"/>
                                            </p:clrVal>
                                          </p:val>
                                        </p:tav>
                                        <p:tav tm="50000">
                                          <p:val>
                                            <p:clrVal>
                                              <a:schemeClr val="hlink"/>
                                            </p:clrVal>
                                          </p:val>
                                        </p:tav>
                                      </p:tavLst>
                                    </p:anim>
                                    <p:anim calcmode="discrete" valueType="clr">
                                      <p:cBhvr>
                                        <p:cTn id="15" dur="500"/>
                                        <p:tgtEl>
                                          <p:spTgt spid="132103"/>
                                        </p:tgtEl>
                                        <p:attrNameLst>
                                          <p:attrName>fillcolor</p:attrName>
                                        </p:attrNameLst>
                                      </p:cBhvr>
                                      <p:tavLst>
                                        <p:tav tm="0">
                                          <p:val>
                                            <p:clrVal>
                                              <a:schemeClr val="accent2"/>
                                            </p:clrVal>
                                          </p:val>
                                        </p:tav>
                                        <p:tav tm="50000">
                                          <p:val>
                                            <p:clrVal>
                                              <a:schemeClr val="hlink"/>
                                            </p:clrVal>
                                          </p:val>
                                        </p:tav>
                                      </p:tavLst>
                                    </p:anim>
                                    <p:set>
                                      <p:cBhvr>
                                        <p:cTn id="16" dur="500"/>
                                        <p:tgtEl>
                                          <p:spTgt spid="13210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103" grpId="0" bldLvl="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499" name="文本框 106498"/>
          <p:cNvSpPr txBox="1"/>
          <p:nvPr/>
        </p:nvSpPr>
        <p:spPr>
          <a:xfrm>
            <a:off x="-18697" y="703933"/>
            <a:ext cx="13040924" cy="2891790"/>
          </a:xfrm>
          <a:prstGeom prst="rect">
            <a:avLst/>
          </a:prstGeom>
          <a:noFill/>
          <a:ln w="9525">
            <a:noFill/>
          </a:ln>
        </p:spPr>
        <p:txBody>
          <a:bodyPr wrap="square">
            <a:spAutoFit/>
          </a:bodyPr>
          <a:p>
            <a:pPr marL="342900" indent="-342900" fontAlgn="ctr"/>
            <a:r>
              <a:rPr lang="en-US" altLang="zh-CN" sz="4550" b="1" noProof="1" dirty="0">
                <a:solidFill>
                  <a:srgbClr val="FF0066"/>
                </a:solidFill>
                <a:effectLst>
                  <a:outerShdw blurRad="38100" dist="38100" dir="2700000">
                    <a:srgbClr val="C0C0C0"/>
                  </a:outerShdw>
                </a:effectLst>
                <a:latin typeface="Arial" panose="020B0604020202020204" pitchFamily="34" charset="0"/>
                <a:ea typeface="华文新魏" pitchFamily="2" charset="-122"/>
                <a:cs typeface="+mn-cs"/>
              </a:rPr>
              <a:t>   </a:t>
            </a:r>
            <a:r>
              <a:rPr lang="zh-CN" altLang="en-US" sz="4550" b="1" noProof="1" dirty="0">
                <a:solidFill>
                  <a:srgbClr val="FF0066"/>
                </a:solidFill>
                <a:effectLst>
                  <a:outerShdw blurRad="38100" dist="38100" dir="2700000">
                    <a:srgbClr val="C0C0C0"/>
                  </a:outerShdw>
                </a:effectLst>
                <a:latin typeface="Arial" panose="020B0604020202020204" pitchFamily="34" charset="0"/>
                <a:ea typeface="华文新魏" pitchFamily="2" charset="-122"/>
                <a:cs typeface="+mn-cs"/>
              </a:rPr>
              <a:t>1.从课文结构看，作者的一切活动都是由“这几天心里颇不宁静”引起的，这是“文眼”，是理解全文的关键，试联系背景讨论作者“这几天心里”为什么“颇不宁静”？</a:t>
            </a:r>
            <a:endParaRPr lang="zh-CN" altLang="en-US" sz="4550" b="1" noProof="1" dirty="0">
              <a:solidFill>
                <a:srgbClr val="FF0066"/>
              </a:solidFill>
              <a:effectLst>
                <a:outerShdw blurRad="38100" dist="38100" dir="2700000">
                  <a:srgbClr val="C0C0C0"/>
                </a:outerShdw>
              </a:effectLst>
              <a:latin typeface="Arial" panose="020B0604020202020204" pitchFamily="34" charset="0"/>
              <a:ea typeface="华文新魏" pitchFamily="2" charset="-122"/>
            </a:endParaRPr>
          </a:p>
        </p:txBody>
      </p:sp>
      <p:sp>
        <p:nvSpPr>
          <p:cNvPr id="4" name="文本框 3"/>
          <p:cNvSpPr txBox="1"/>
          <p:nvPr/>
        </p:nvSpPr>
        <p:spPr>
          <a:xfrm>
            <a:off x="-18062" y="4337192"/>
            <a:ext cx="13040924" cy="2891790"/>
          </a:xfrm>
          <a:prstGeom prst="rect">
            <a:avLst/>
          </a:prstGeom>
          <a:noFill/>
          <a:ln w="9525">
            <a:noFill/>
          </a:ln>
        </p:spPr>
        <p:txBody>
          <a:bodyPr wrap="square">
            <a:spAutoFit/>
          </a:bodyPr>
          <a:p>
            <a:pPr marL="342900" indent="-342900" fontAlgn="ctr"/>
            <a:r>
              <a:rPr lang="zh-CN" altLang="en-US" sz="4550" b="1" noProof="1" dirty="0">
                <a:solidFill>
                  <a:srgbClr val="FF0066"/>
                </a:solidFill>
                <a:effectLst>
                  <a:outerShdw blurRad="38100" dist="38100" dir="2700000">
                    <a:srgbClr val="C0C0C0"/>
                  </a:outerShdw>
                </a:effectLst>
                <a:latin typeface="Arial" panose="020B0604020202020204" pitchFamily="34" charset="0"/>
                <a:ea typeface="华文新魏" pitchFamily="2" charset="-122"/>
                <a:cs typeface="+mn-cs"/>
              </a:rPr>
              <a:t>（1）对现实不满的愤激；</a:t>
            </a:r>
            <a:endParaRPr lang="zh-CN" altLang="en-US" sz="4550" b="1" noProof="1" dirty="0">
              <a:solidFill>
                <a:srgbClr val="FF0066"/>
              </a:solidFill>
              <a:effectLst>
                <a:outerShdw blurRad="38100" dist="38100" dir="2700000">
                  <a:srgbClr val="C0C0C0"/>
                </a:outerShdw>
              </a:effectLst>
              <a:latin typeface="Arial" panose="020B0604020202020204" pitchFamily="34" charset="0"/>
              <a:ea typeface="华文新魏" pitchFamily="2" charset="-122"/>
            </a:endParaRPr>
          </a:p>
          <a:p>
            <a:pPr marL="342900" indent="-342900" fontAlgn="ctr"/>
            <a:r>
              <a:rPr lang="zh-CN" altLang="en-US" sz="4550" b="1" noProof="1" dirty="0">
                <a:solidFill>
                  <a:srgbClr val="FF0066"/>
                </a:solidFill>
                <a:effectLst>
                  <a:outerShdw blurRad="38100" dist="38100" dir="2700000">
                    <a:srgbClr val="C0C0C0"/>
                  </a:outerShdw>
                </a:effectLst>
                <a:latin typeface="Arial" panose="020B0604020202020204" pitchFamily="34" charset="0"/>
                <a:ea typeface="华文新魏" pitchFamily="2" charset="-122"/>
                <a:cs typeface="+mn-cs"/>
              </a:rPr>
              <a:t>（2）对政局和个人前途的忧虑；</a:t>
            </a:r>
            <a:endParaRPr lang="zh-CN" altLang="en-US" sz="4550" b="1" noProof="1" dirty="0">
              <a:solidFill>
                <a:srgbClr val="FF0066"/>
              </a:solidFill>
              <a:effectLst>
                <a:outerShdw blurRad="38100" dist="38100" dir="2700000">
                  <a:srgbClr val="C0C0C0"/>
                </a:outerShdw>
              </a:effectLst>
              <a:latin typeface="Arial" panose="020B0604020202020204" pitchFamily="34" charset="0"/>
              <a:ea typeface="华文新魏" pitchFamily="2" charset="-122"/>
            </a:endParaRPr>
          </a:p>
          <a:p>
            <a:pPr marL="342900" indent="-342900" fontAlgn="ctr"/>
            <a:r>
              <a:rPr lang="zh-CN" altLang="en-US" sz="4550" b="1" noProof="1" dirty="0">
                <a:solidFill>
                  <a:srgbClr val="FF0066"/>
                </a:solidFill>
                <a:effectLst>
                  <a:outerShdw blurRad="38100" dist="38100" dir="2700000">
                    <a:srgbClr val="C0C0C0"/>
                  </a:outerShdw>
                </a:effectLst>
                <a:latin typeface="Arial" panose="020B0604020202020204" pitchFamily="34" charset="0"/>
                <a:ea typeface="华文新魏" pitchFamily="2" charset="-122"/>
                <a:cs typeface="+mn-cs"/>
              </a:rPr>
              <a:t>（3）表现了一种我行我素的闲适心情；</a:t>
            </a:r>
            <a:endParaRPr lang="zh-CN" altLang="en-US" sz="4550" b="1" noProof="1" dirty="0">
              <a:solidFill>
                <a:srgbClr val="FF0066"/>
              </a:solidFill>
              <a:effectLst>
                <a:outerShdw blurRad="38100" dist="38100" dir="2700000">
                  <a:srgbClr val="C0C0C0"/>
                </a:outerShdw>
              </a:effectLst>
              <a:latin typeface="Arial" panose="020B0604020202020204" pitchFamily="34" charset="0"/>
              <a:ea typeface="华文新魏" pitchFamily="2" charset="-122"/>
            </a:endParaRPr>
          </a:p>
          <a:p>
            <a:pPr marL="342900" indent="-342900" fontAlgn="ctr"/>
            <a:r>
              <a:rPr lang="zh-CN" altLang="en-US" sz="4550" b="1" noProof="1" dirty="0">
                <a:solidFill>
                  <a:srgbClr val="FF0066"/>
                </a:solidFill>
                <a:effectLst>
                  <a:outerShdw blurRad="38100" dist="38100" dir="2700000">
                    <a:srgbClr val="C0C0C0"/>
                  </a:outerShdw>
                </a:effectLst>
                <a:latin typeface="Arial" panose="020B0604020202020204" pitchFamily="34" charset="0"/>
                <a:ea typeface="华文新魏" pitchFamily="2" charset="-122"/>
                <a:cs typeface="+mn-cs"/>
              </a:rPr>
              <a:t>（4）表现了作者对美好自由幸福生活的向往。</a:t>
            </a:r>
            <a:endParaRPr lang="zh-CN" altLang="en-US" sz="4550" b="1" noProof="1" dirty="0">
              <a:solidFill>
                <a:srgbClr val="FF0066"/>
              </a:solidFill>
              <a:effectLst>
                <a:outerShdw blurRad="38100" dist="38100" dir="2700000">
                  <a:srgbClr val="C0C0C0"/>
                </a:outerShdw>
              </a:effectLst>
              <a:latin typeface="Arial" panose="020B0604020202020204" pitchFamily="34" charset="0"/>
              <a:ea typeface="华文新魏" pitchFamily="2" charset="-122"/>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6499"/>
                                        </p:tgtEl>
                                        <p:attrNameLst>
                                          <p:attrName>style.visibility</p:attrName>
                                        </p:attrNameLst>
                                      </p:cBhvr>
                                      <p:to>
                                        <p:strVal val="visible"/>
                                      </p:to>
                                    </p:set>
                                    <p:animEffect transition="in" filter="checkerboard(across)">
                                      <p:cBhvr>
                                        <p:cTn id="7" dur="500"/>
                                        <p:tgtEl>
                                          <p:spTgt spid="106499"/>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99" grpId="0"/>
      <p:bldP spid="4"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2161" name="组合 134189"/>
          <p:cNvGrpSpPr/>
          <p:nvPr/>
        </p:nvGrpSpPr>
        <p:grpSpPr>
          <a:xfrm>
            <a:off x="2815450" y="3648569"/>
            <a:ext cx="2275840" cy="1733973"/>
            <a:chOff x="431" y="2707"/>
            <a:chExt cx="1008" cy="768"/>
          </a:xfrm>
        </p:grpSpPr>
        <p:sp>
          <p:nvSpPr>
            <p:cNvPr id="92162" name="立方体 134186"/>
            <p:cNvSpPr/>
            <p:nvPr/>
          </p:nvSpPr>
          <p:spPr>
            <a:xfrm>
              <a:off x="575" y="3043"/>
              <a:ext cx="720" cy="432"/>
            </a:xfrm>
            <a:prstGeom prst="cube">
              <a:avLst>
                <a:gd name="adj" fmla="val 25000"/>
              </a:avLst>
            </a:prstGeom>
            <a:solidFill>
              <a:srgbClr val="C0C0C0"/>
            </a:solidFill>
            <a:ln w="9525" cap="flat" cmpd="sng">
              <a:solidFill>
                <a:schemeClr val="tx1"/>
              </a:solidFill>
              <a:prstDash val="solid"/>
              <a:miter/>
              <a:headEnd type="none" w="med" len="med"/>
              <a:tailEnd type="none" w="med" len="med"/>
            </a:ln>
          </p:spPr>
          <p:txBody>
            <a:bodyPr wrap="none" anchor="ctr"/>
            <a:p>
              <a:pPr algn="ctr"/>
              <a:endParaRPr lang="zh-CN" altLang="en-US" sz="4550" dirty="0">
                <a:latin typeface="Times New Roman" panose="02020603050405020304" pitchFamily="18" charset="0"/>
                <a:ea typeface="隶书" pitchFamily="49" charset="-122"/>
              </a:endParaRPr>
            </a:p>
          </p:txBody>
        </p:sp>
        <p:sp>
          <p:nvSpPr>
            <p:cNvPr id="92163" name="等腰三角形 134188"/>
            <p:cNvSpPr/>
            <p:nvPr/>
          </p:nvSpPr>
          <p:spPr>
            <a:xfrm>
              <a:off x="431" y="2707"/>
              <a:ext cx="1008" cy="432"/>
            </a:xfrm>
            <a:prstGeom prst="triangle">
              <a:avLst>
                <a:gd name="adj" fmla="val 50000"/>
              </a:avLst>
            </a:prstGeom>
            <a:solidFill>
              <a:schemeClr val="folHlink"/>
            </a:solidFill>
            <a:ln w="9525" cap="flat" cmpd="sng">
              <a:solidFill>
                <a:schemeClr val="tx1"/>
              </a:solidFill>
              <a:prstDash val="solid"/>
              <a:miter/>
              <a:headEnd type="none" w="med" len="med"/>
              <a:tailEnd type="none" w="med" len="med"/>
            </a:ln>
          </p:spPr>
          <p:txBody>
            <a:bodyPr anchor="t"/>
            <a:p>
              <a:endParaRPr lang="zh-CN" altLang="en-US" sz="5120">
                <a:latin typeface="Arial" panose="020B0604020202020204" pitchFamily="34" charset="0"/>
                <a:ea typeface="宋体" panose="02010600030101010101" pitchFamily="2" charset="-122"/>
              </a:endParaRPr>
            </a:p>
          </p:txBody>
        </p:sp>
      </p:grpSp>
      <p:sp>
        <p:nvSpPr>
          <p:cNvPr id="134146" name="文本框 134145"/>
          <p:cNvSpPr txBox="1"/>
          <p:nvPr/>
        </p:nvSpPr>
        <p:spPr>
          <a:xfrm>
            <a:off x="3020907" y="3750170"/>
            <a:ext cx="1740747" cy="878840"/>
          </a:xfrm>
          <a:prstGeom prst="rect">
            <a:avLst/>
          </a:prstGeom>
          <a:noFill/>
          <a:ln w="9525">
            <a:noFill/>
          </a:ln>
        </p:spPr>
        <p:txBody>
          <a:bodyPr anchor="t">
            <a:spAutoFit/>
          </a:bodyPr>
          <a:p>
            <a:pPr>
              <a:spcBef>
                <a:spcPct val="50000"/>
              </a:spcBef>
            </a:pPr>
            <a:r>
              <a:rPr lang="zh-CN" altLang="en-US" sz="5120" b="1" dirty="0">
                <a:solidFill>
                  <a:srgbClr val="FF3300"/>
                </a:solidFill>
                <a:latin typeface="Times New Roman" panose="02020603050405020304" pitchFamily="18" charset="0"/>
                <a:ea typeface="黑体" panose="02010609060101010101" pitchFamily="2" charset="-122"/>
              </a:rPr>
              <a:t>现实</a:t>
            </a:r>
            <a:endParaRPr lang="zh-CN" altLang="en-US" sz="5120" b="1">
              <a:solidFill>
                <a:srgbClr val="FF3300"/>
              </a:solidFill>
              <a:latin typeface="Times New Roman" panose="02020603050405020304" pitchFamily="18" charset="0"/>
              <a:ea typeface="黑体" panose="02010609060101010101" pitchFamily="2" charset="-122"/>
            </a:endParaRPr>
          </a:p>
        </p:txBody>
      </p:sp>
      <p:sp>
        <p:nvSpPr>
          <p:cNvPr id="134147" name="文本框 134146"/>
          <p:cNvSpPr txBox="1"/>
          <p:nvPr/>
        </p:nvSpPr>
        <p:spPr>
          <a:xfrm>
            <a:off x="3793067" y="2059093"/>
            <a:ext cx="1300480" cy="1315720"/>
          </a:xfrm>
          <a:prstGeom prst="rect">
            <a:avLst/>
          </a:prstGeom>
          <a:noFill/>
          <a:ln w="9525">
            <a:noFill/>
          </a:ln>
        </p:spPr>
        <p:txBody>
          <a:bodyPr anchor="t">
            <a:spAutoFit/>
          </a:bodyPr>
          <a:p>
            <a:pPr>
              <a:spcBef>
                <a:spcPct val="50000"/>
              </a:spcBef>
            </a:pPr>
            <a:r>
              <a:rPr lang="zh-CN" altLang="en-US" sz="3980" b="1" dirty="0">
                <a:solidFill>
                  <a:srgbClr val="00FF00"/>
                </a:solidFill>
                <a:latin typeface="Times New Roman" panose="02020603050405020304" pitchFamily="18" charset="0"/>
                <a:ea typeface="黑体" panose="02010609060101010101" pitchFamily="2" charset="-122"/>
              </a:rPr>
              <a:t>带门出去</a:t>
            </a:r>
            <a:endParaRPr lang="zh-CN" altLang="en-US" sz="3980" b="1">
              <a:solidFill>
                <a:srgbClr val="00FF00"/>
              </a:solidFill>
              <a:latin typeface="Times New Roman" panose="02020603050405020304" pitchFamily="18" charset="0"/>
              <a:ea typeface="黑体" panose="02010609060101010101" pitchFamily="2" charset="-122"/>
            </a:endParaRPr>
          </a:p>
        </p:txBody>
      </p:sp>
      <p:sp>
        <p:nvSpPr>
          <p:cNvPr id="134148" name="文本框 134147"/>
          <p:cNvSpPr txBox="1"/>
          <p:nvPr/>
        </p:nvSpPr>
        <p:spPr>
          <a:xfrm>
            <a:off x="5527040" y="1517227"/>
            <a:ext cx="1517227" cy="1315720"/>
          </a:xfrm>
          <a:prstGeom prst="rect">
            <a:avLst/>
          </a:prstGeom>
          <a:noFill/>
          <a:ln w="9525">
            <a:noFill/>
          </a:ln>
        </p:spPr>
        <p:txBody>
          <a:bodyPr anchor="t">
            <a:spAutoFit/>
          </a:bodyPr>
          <a:p>
            <a:r>
              <a:rPr lang="zh-CN" altLang="en-US" sz="3980" b="1" dirty="0">
                <a:solidFill>
                  <a:srgbClr val="00FF00"/>
                </a:solidFill>
                <a:latin typeface="Times New Roman" panose="02020603050405020304" pitchFamily="18" charset="0"/>
                <a:ea typeface="黑体" panose="02010609060101010101" pitchFamily="2" charset="-122"/>
              </a:rPr>
              <a:t>走在路上</a:t>
            </a:r>
            <a:endParaRPr lang="zh-CN" altLang="en-US" sz="3980" b="1">
              <a:solidFill>
                <a:srgbClr val="00FF00"/>
              </a:solidFill>
              <a:latin typeface="Times New Roman" panose="02020603050405020304" pitchFamily="18" charset="0"/>
              <a:ea typeface="黑体" panose="02010609060101010101" pitchFamily="2" charset="-122"/>
            </a:endParaRPr>
          </a:p>
        </p:txBody>
      </p:sp>
      <p:sp>
        <p:nvSpPr>
          <p:cNvPr id="134149" name="文本框 134148"/>
          <p:cNvSpPr txBox="1"/>
          <p:nvPr/>
        </p:nvSpPr>
        <p:spPr>
          <a:xfrm>
            <a:off x="7261013" y="2275840"/>
            <a:ext cx="1517227" cy="1315720"/>
          </a:xfrm>
          <a:prstGeom prst="rect">
            <a:avLst/>
          </a:prstGeom>
          <a:noFill/>
          <a:ln w="9525">
            <a:noFill/>
          </a:ln>
        </p:spPr>
        <p:txBody>
          <a:bodyPr anchor="t">
            <a:spAutoFit/>
          </a:bodyPr>
          <a:p>
            <a:pPr>
              <a:spcBef>
                <a:spcPct val="50000"/>
              </a:spcBef>
            </a:pPr>
            <a:r>
              <a:rPr lang="zh-CN" altLang="en-US" sz="3980" b="1" dirty="0">
                <a:solidFill>
                  <a:srgbClr val="00FF00"/>
                </a:solidFill>
                <a:latin typeface="Times New Roman" panose="02020603050405020304" pitchFamily="18" charset="0"/>
                <a:ea typeface="黑体" panose="02010609060101010101" pitchFamily="2" charset="-122"/>
              </a:rPr>
              <a:t>月下荷塘</a:t>
            </a:r>
            <a:endParaRPr lang="zh-CN" altLang="en-US" sz="3980" b="1">
              <a:solidFill>
                <a:srgbClr val="00FF00"/>
              </a:solidFill>
              <a:latin typeface="Times New Roman" panose="02020603050405020304" pitchFamily="18" charset="0"/>
              <a:ea typeface="黑体" panose="02010609060101010101" pitchFamily="2" charset="-122"/>
            </a:endParaRPr>
          </a:p>
        </p:txBody>
      </p:sp>
      <p:sp>
        <p:nvSpPr>
          <p:cNvPr id="134150" name="文本框 134149"/>
          <p:cNvSpPr txBox="1"/>
          <p:nvPr/>
        </p:nvSpPr>
        <p:spPr>
          <a:xfrm>
            <a:off x="8128000" y="3901440"/>
            <a:ext cx="1408853" cy="1315720"/>
          </a:xfrm>
          <a:prstGeom prst="rect">
            <a:avLst/>
          </a:prstGeom>
          <a:noFill/>
          <a:ln w="9525">
            <a:noFill/>
          </a:ln>
        </p:spPr>
        <p:txBody>
          <a:bodyPr anchor="t">
            <a:spAutoFit/>
          </a:bodyPr>
          <a:p>
            <a:pPr>
              <a:spcBef>
                <a:spcPct val="50000"/>
              </a:spcBef>
            </a:pPr>
            <a:r>
              <a:rPr lang="zh-CN" altLang="en-US" sz="3980" b="1" dirty="0">
                <a:solidFill>
                  <a:srgbClr val="00FF00"/>
                </a:solidFill>
                <a:latin typeface="Times New Roman" panose="02020603050405020304" pitchFamily="18" charset="0"/>
                <a:ea typeface="黑体" panose="02010609060101010101" pitchFamily="2" charset="-122"/>
              </a:rPr>
              <a:t>塘上月色</a:t>
            </a:r>
            <a:endParaRPr lang="zh-CN" altLang="en-US" sz="3980" b="1">
              <a:solidFill>
                <a:srgbClr val="00FF00"/>
              </a:solidFill>
              <a:latin typeface="Times New Roman" panose="02020603050405020304" pitchFamily="18" charset="0"/>
              <a:ea typeface="黑体" panose="02010609060101010101" pitchFamily="2" charset="-122"/>
            </a:endParaRPr>
          </a:p>
        </p:txBody>
      </p:sp>
      <p:sp>
        <p:nvSpPr>
          <p:cNvPr id="134151" name="文本框 134150"/>
          <p:cNvSpPr txBox="1"/>
          <p:nvPr/>
        </p:nvSpPr>
        <p:spPr>
          <a:xfrm>
            <a:off x="5635413" y="6610773"/>
            <a:ext cx="1625600" cy="1315720"/>
          </a:xfrm>
          <a:prstGeom prst="rect">
            <a:avLst/>
          </a:prstGeom>
          <a:noFill/>
          <a:ln w="9525">
            <a:noFill/>
          </a:ln>
        </p:spPr>
        <p:txBody>
          <a:bodyPr anchor="t">
            <a:spAutoFit/>
          </a:bodyPr>
          <a:p>
            <a:pPr>
              <a:spcBef>
                <a:spcPct val="50000"/>
              </a:spcBef>
            </a:pPr>
            <a:r>
              <a:rPr lang="zh-CN" altLang="en-US" sz="3980" b="1" dirty="0">
                <a:solidFill>
                  <a:srgbClr val="00FF00"/>
                </a:solidFill>
                <a:latin typeface="Times New Roman" panose="02020603050405020304" pitchFamily="18" charset="0"/>
                <a:ea typeface="黑体" panose="02010609060101010101" pitchFamily="2" charset="-122"/>
              </a:rPr>
              <a:t>江南旧俗</a:t>
            </a:r>
            <a:endParaRPr lang="zh-CN" altLang="en-US" sz="3980" b="1">
              <a:solidFill>
                <a:srgbClr val="00FF00"/>
              </a:solidFill>
              <a:latin typeface="Times New Roman" panose="02020603050405020304" pitchFamily="18" charset="0"/>
              <a:ea typeface="黑体" panose="02010609060101010101" pitchFamily="2" charset="-122"/>
            </a:endParaRPr>
          </a:p>
        </p:txBody>
      </p:sp>
      <p:sp>
        <p:nvSpPr>
          <p:cNvPr id="134152" name="文本框 134151"/>
          <p:cNvSpPr txBox="1"/>
          <p:nvPr/>
        </p:nvSpPr>
        <p:spPr>
          <a:xfrm>
            <a:off x="3576320" y="5960533"/>
            <a:ext cx="1517227" cy="1315720"/>
          </a:xfrm>
          <a:prstGeom prst="rect">
            <a:avLst/>
          </a:prstGeom>
          <a:noFill/>
          <a:ln w="9525">
            <a:noFill/>
          </a:ln>
        </p:spPr>
        <p:txBody>
          <a:bodyPr anchor="t">
            <a:spAutoFit/>
          </a:bodyPr>
          <a:p>
            <a:pPr>
              <a:spcBef>
                <a:spcPct val="50000"/>
              </a:spcBef>
            </a:pPr>
            <a:r>
              <a:rPr lang="zh-CN" altLang="en-US" sz="3980" b="1" dirty="0">
                <a:solidFill>
                  <a:srgbClr val="00FF00"/>
                </a:solidFill>
                <a:latin typeface="Times New Roman" panose="02020603050405020304" pitchFamily="18" charset="0"/>
                <a:ea typeface="黑体" panose="02010609060101010101" pitchFamily="2" charset="-122"/>
              </a:rPr>
              <a:t>推门进来</a:t>
            </a:r>
            <a:endParaRPr lang="zh-CN" altLang="en-US" sz="3980" b="1">
              <a:solidFill>
                <a:srgbClr val="00FF00"/>
              </a:solidFill>
              <a:latin typeface="Times New Roman" panose="02020603050405020304" pitchFamily="18" charset="0"/>
              <a:ea typeface="黑体" panose="02010609060101010101" pitchFamily="2" charset="-122"/>
            </a:endParaRPr>
          </a:p>
        </p:txBody>
      </p:sp>
      <p:sp>
        <p:nvSpPr>
          <p:cNvPr id="134153" name="文本框 134152"/>
          <p:cNvSpPr txBox="1"/>
          <p:nvPr/>
        </p:nvSpPr>
        <p:spPr>
          <a:xfrm>
            <a:off x="7586133" y="5852160"/>
            <a:ext cx="1733973" cy="1315720"/>
          </a:xfrm>
          <a:prstGeom prst="rect">
            <a:avLst/>
          </a:prstGeom>
          <a:noFill/>
          <a:ln w="9525">
            <a:noFill/>
          </a:ln>
        </p:spPr>
        <p:txBody>
          <a:bodyPr anchor="t">
            <a:spAutoFit/>
          </a:bodyPr>
          <a:p>
            <a:pPr>
              <a:spcBef>
                <a:spcPct val="50000"/>
              </a:spcBef>
            </a:pPr>
            <a:r>
              <a:rPr lang="zh-CN" altLang="en-US" sz="3980" b="1" dirty="0">
                <a:solidFill>
                  <a:srgbClr val="00FF00"/>
                </a:solidFill>
                <a:latin typeface="Times New Roman" panose="02020603050405020304" pitchFamily="18" charset="0"/>
                <a:ea typeface="黑体" panose="02010609060101010101" pitchFamily="2" charset="-122"/>
              </a:rPr>
              <a:t>塘的四周</a:t>
            </a:r>
            <a:endParaRPr lang="zh-CN" altLang="en-US" sz="3980" b="1">
              <a:solidFill>
                <a:srgbClr val="00FF00"/>
              </a:solidFill>
              <a:latin typeface="Times New Roman" panose="02020603050405020304" pitchFamily="18" charset="0"/>
              <a:ea typeface="黑体" panose="02010609060101010101" pitchFamily="2" charset="-122"/>
            </a:endParaRPr>
          </a:p>
        </p:txBody>
      </p:sp>
      <p:sp>
        <p:nvSpPr>
          <p:cNvPr id="134154" name="文本框 134153"/>
          <p:cNvSpPr txBox="1"/>
          <p:nvPr/>
        </p:nvSpPr>
        <p:spPr>
          <a:xfrm>
            <a:off x="1408853" y="3901440"/>
            <a:ext cx="1625600" cy="1315720"/>
          </a:xfrm>
          <a:prstGeom prst="rect">
            <a:avLst/>
          </a:prstGeom>
          <a:noFill/>
          <a:ln w="9525">
            <a:noFill/>
          </a:ln>
        </p:spPr>
        <p:txBody>
          <a:bodyPr anchor="t">
            <a:spAutoFit/>
          </a:bodyPr>
          <a:p>
            <a:pPr>
              <a:spcBef>
                <a:spcPct val="50000"/>
              </a:spcBef>
            </a:pPr>
            <a:r>
              <a:rPr lang="zh-CN" altLang="en-US" sz="3980" b="1" dirty="0">
                <a:solidFill>
                  <a:schemeClr val="tx2"/>
                </a:solidFill>
                <a:latin typeface="Times New Roman" panose="02020603050405020304" pitchFamily="18" charset="0"/>
                <a:ea typeface="黑体" panose="02010609060101010101" pitchFamily="2" charset="-122"/>
              </a:rPr>
              <a:t>颇不宁静</a:t>
            </a:r>
            <a:endParaRPr lang="zh-CN" altLang="en-US" sz="3980" b="1">
              <a:solidFill>
                <a:schemeClr val="tx2"/>
              </a:solidFill>
              <a:latin typeface="Times New Roman" panose="02020603050405020304" pitchFamily="18" charset="0"/>
              <a:ea typeface="黑体" panose="02010609060101010101" pitchFamily="2" charset="-122"/>
            </a:endParaRPr>
          </a:p>
        </p:txBody>
      </p:sp>
      <p:sp>
        <p:nvSpPr>
          <p:cNvPr id="134155" name="文本框 134154"/>
          <p:cNvSpPr txBox="1"/>
          <p:nvPr/>
        </p:nvSpPr>
        <p:spPr>
          <a:xfrm>
            <a:off x="2600960" y="866987"/>
            <a:ext cx="1733973" cy="1315720"/>
          </a:xfrm>
          <a:prstGeom prst="rect">
            <a:avLst/>
          </a:prstGeom>
          <a:noFill/>
          <a:ln w="9525">
            <a:noFill/>
          </a:ln>
        </p:spPr>
        <p:txBody>
          <a:bodyPr anchor="t">
            <a:spAutoFit/>
          </a:bodyPr>
          <a:p>
            <a:pPr>
              <a:spcBef>
                <a:spcPct val="50000"/>
              </a:spcBef>
            </a:pPr>
            <a:r>
              <a:rPr lang="zh-CN" altLang="en-US" sz="3980" b="1" dirty="0">
                <a:solidFill>
                  <a:schemeClr val="tx2"/>
                </a:solidFill>
                <a:latin typeface="Times New Roman" panose="02020603050405020304" pitchFamily="18" charset="0"/>
                <a:ea typeface="黑体" panose="02010609060101010101" pitchFamily="2" charset="-122"/>
              </a:rPr>
              <a:t>淡淡喜悦</a:t>
            </a:r>
            <a:endParaRPr lang="zh-CN" altLang="en-US" sz="3980" b="1">
              <a:solidFill>
                <a:schemeClr val="tx2"/>
              </a:solidFill>
              <a:latin typeface="Times New Roman" panose="02020603050405020304" pitchFamily="18" charset="0"/>
              <a:ea typeface="黑体" panose="02010609060101010101" pitchFamily="2" charset="-122"/>
            </a:endParaRPr>
          </a:p>
        </p:txBody>
      </p:sp>
      <p:sp>
        <p:nvSpPr>
          <p:cNvPr id="134156" name="文本框 134155"/>
          <p:cNvSpPr txBox="1"/>
          <p:nvPr/>
        </p:nvSpPr>
        <p:spPr>
          <a:xfrm>
            <a:off x="5635413" y="0"/>
            <a:ext cx="1517227" cy="1315720"/>
          </a:xfrm>
          <a:prstGeom prst="rect">
            <a:avLst/>
          </a:prstGeom>
          <a:noFill/>
          <a:ln w="9525">
            <a:noFill/>
          </a:ln>
        </p:spPr>
        <p:txBody>
          <a:bodyPr anchor="t">
            <a:spAutoFit/>
          </a:bodyPr>
          <a:p>
            <a:pPr>
              <a:spcBef>
                <a:spcPct val="50000"/>
              </a:spcBef>
            </a:pPr>
            <a:r>
              <a:rPr lang="zh-CN" altLang="en-US" sz="3980" b="1" dirty="0">
                <a:solidFill>
                  <a:schemeClr val="tx2"/>
                </a:solidFill>
                <a:latin typeface="Times New Roman" panose="02020603050405020304" pitchFamily="18" charset="0"/>
                <a:ea typeface="黑体" panose="02010609060101010101" pitchFamily="2" charset="-122"/>
              </a:rPr>
              <a:t>淡淡哀愁</a:t>
            </a:r>
            <a:endParaRPr lang="zh-CN" altLang="en-US" sz="3980" b="1">
              <a:solidFill>
                <a:schemeClr val="tx2"/>
              </a:solidFill>
              <a:latin typeface="Times New Roman" panose="02020603050405020304" pitchFamily="18" charset="0"/>
              <a:ea typeface="黑体" panose="02010609060101010101" pitchFamily="2" charset="-122"/>
            </a:endParaRPr>
          </a:p>
        </p:txBody>
      </p:sp>
      <p:sp>
        <p:nvSpPr>
          <p:cNvPr id="134157" name="文本框 134156"/>
          <p:cNvSpPr txBox="1"/>
          <p:nvPr/>
        </p:nvSpPr>
        <p:spPr>
          <a:xfrm>
            <a:off x="8344747" y="1192107"/>
            <a:ext cx="1408853" cy="1315720"/>
          </a:xfrm>
          <a:prstGeom prst="rect">
            <a:avLst/>
          </a:prstGeom>
          <a:noFill/>
          <a:ln w="9525">
            <a:noFill/>
          </a:ln>
        </p:spPr>
        <p:txBody>
          <a:bodyPr anchor="t">
            <a:spAutoFit/>
          </a:bodyPr>
          <a:p>
            <a:pPr>
              <a:spcBef>
                <a:spcPct val="50000"/>
              </a:spcBef>
            </a:pPr>
            <a:r>
              <a:rPr lang="zh-CN" altLang="en-US" sz="3980" b="1" dirty="0">
                <a:solidFill>
                  <a:schemeClr val="tx2"/>
                </a:solidFill>
                <a:latin typeface="Times New Roman" panose="02020603050405020304" pitchFamily="18" charset="0"/>
                <a:ea typeface="黑体" panose="02010609060101010101" pitchFamily="2" charset="-122"/>
              </a:rPr>
              <a:t>淡淡喜悦</a:t>
            </a:r>
            <a:endParaRPr lang="zh-CN" altLang="en-US" sz="3980" b="1">
              <a:solidFill>
                <a:schemeClr val="tx2"/>
              </a:solidFill>
              <a:latin typeface="Times New Roman" panose="02020603050405020304" pitchFamily="18" charset="0"/>
              <a:ea typeface="黑体" panose="02010609060101010101" pitchFamily="2" charset="-122"/>
            </a:endParaRPr>
          </a:p>
        </p:txBody>
      </p:sp>
      <p:sp>
        <p:nvSpPr>
          <p:cNvPr id="134158" name="文本框 134157"/>
          <p:cNvSpPr txBox="1"/>
          <p:nvPr/>
        </p:nvSpPr>
        <p:spPr>
          <a:xfrm>
            <a:off x="9428480" y="3901440"/>
            <a:ext cx="1408853" cy="1315720"/>
          </a:xfrm>
          <a:prstGeom prst="rect">
            <a:avLst/>
          </a:prstGeom>
          <a:noFill/>
          <a:ln w="9525">
            <a:noFill/>
          </a:ln>
        </p:spPr>
        <p:txBody>
          <a:bodyPr anchor="t">
            <a:spAutoFit/>
          </a:bodyPr>
          <a:p>
            <a:pPr>
              <a:spcBef>
                <a:spcPct val="50000"/>
              </a:spcBef>
            </a:pPr>
            <a:r>
              <a:rPr lang="zh-CN" altLang="en-US" sz="3980" b="1" dirty="0">
                <a:solidFill>
                  <a:schemeClr val="tx2"/>
                </a:solidFill>
                <a:latin typeface="Times New Roman" panose="02020603050405020304" pitchFamily="18" charset="0"/>
                <a:ea typeface="黑体" panose="02010609060101010101" pitchFamily="2" charset="-122"/>
              </a:rPr>
              <a:t>淡淡喜悦</a:t>
            </a:r>
            <a:endParaRPr lang="zh-CN" altLang="en-US" sz="3980" b="1">
              <a:solidFill>
                <a:schemeClr val="tx2"/>
              </a:solidFill>
              <a:latin typeface="Times New Roman" panose="02020603050405020304" pitchFamily="18" charset="0"/>
              <a:ea typeface="黑体" panose="02010609060101010101" pitchFamily="2" charset="-122"/>
            </a:endParaRPr>
          </a:p>
        </p:txBody>
      </p:sp>
      <p:sp>
        <p:nvSpPr>
          <p:cNvPr id="134159" name="文本框 134158"/>
          <p:cNvSpPr txBox="1"/>
          <p:nvPr/>
        </p:nvSpPr>
        <p:spPr>
          <a:xfrm>
            <a:off x="8778240" y="6935893"/>
            <a:ext cx="1408853" cy="1315720"/>
          </a:xfrm>
          <a:prstGeom prst="rect">
            <a:avLst/>
          </a:prstGeom>
          <a:noFill/>
          <a:ln w="9525">
            <a:noFill/>
          </a:ln>
        </p:spPr>
        <p:txBody>
          <a:bodyPr anchor="t">
            <a:spAutoFit/>
          </a:bodyPr>
          <a:p>
            <a:pPr>
              <a:spcBef>
                <a:spcPct val="50000"/>
              </a:spcBef>
            </a:pPr>
            <a:r>
              <a:rPr lang="zh-CN" altLang="en-US" sz="3980" b="1" dirty="0">
                <a:solidFill>
                  <a:schemeClr val="tx2"/>
                </a:solidFill>
                <a:latin typeface="Times New Roman" panose="02020603050405020304" pitchFamily="18" charset="0"/>
                <a:ea typeface="黑体" panose="02010609060101010101" pitchFamily="2" charset="-122"/>
              </a:rPr>
              <a:t>无限慨叹</a:t>
            </a:r>
            <a:endParaRPr lang="zh-CN" altLang="en-US" sz="3980" b="1">
              <a:solidFill>
                <a:schemeClr val="tx2"/>
              </a:solidFill>
              <a:latin typeface="Times New Roman" panose="02020603050405020304" pitchFamily="18" charset="0"/>
              <a:ea typeface="黑体" panose="02010609060101010101" pitchFamily="2" charset="-122"/>
            </a:endParaRPr>
          </a:p>
        </p:txBody>
      </p:sp>
      <p:sp>
        <p:nvSpPr>
          <p:cNvPr id="134160" name="文本框 134159"/>
          <p:cNvSpPr txBox="1"/>
          <p:nvPr/>
        </p:nvSpPr>
        <p:spPr>
          <a:xfrm>
            <a:off x="5635413" y="8019627"/>
            <a:ext cx="1733973" cy="1315720"/>
          </a:xfrm>
          <a:prstGeom prst="rect">
            <a:avLst/>
          </a:prstGeom>
          <a:noFill/>
          <a:ln w="9525">
            <a:noFill/>
          </a:ln>
        </p:spPr>
        <p:txBody>
          <a:bodyPr anchor="t">
            <a:spAutoFit/>
          </a:bodyPr>
          <a:p>
            <a:pPr>
              <a:spcBef>
                <a:spcPct val="50000"/>
              </a:spcBef>
            </a:pPr>
            <a:r>
              <a:rPr lang="zh-CN" altLang="en-US" sz="3980" b="1" dirty="0">
                <a:solidFill>
                  <a:schemeClr val="tx2"/>
                </a:solidFill>
                <a:latin typeface="Times New Roman" panose="02020603050405020304" pitchFamily="18" charset="0"/>
                <a:ea typeface="黑体" panose="02010609060101010101" pitchFamily="2" charset="-122"/>
              </a:rPr>
              <a:t>惦记江南</a:t>
            </a:r>
            <a:endParaRPr lang="zh-CN" altLang="en-US" sz="3980" b="1">
              <a:solidFill>
                <a:schemeClr val="tx2"/>
              </a:solidFill>
              <a:latin typeface="Times New Roman" panose="02020603050405020304" pitchFamily="18" charset="0"/>
              <a:ea typeface="黑体" panose="02010609060101010101" pitchFamily="2" charset="-122"/>
            </a:endParaRPr>
          </a:p>
        </p:txBody>
      </p:sp>
      <p:sp>
        <p:nvSpPr>
          <p:cNvPr id="134161" name="文本框 134160"/>
          <p:cNvSpPr txBox="1"/>
          <p:nvPr/>
        </p:nvSpPr>
        <p:spPr>
          <a:xfrm>
            <a:off x="2492587" y="7152640"/>
            <a:ext cx="1408853" cy="1315720"/>
          </a:xfrm>
          <a:prstGeom prst="rect">
            <a:avLst/>
          </a:prstGeom>
          <a:noFill/>
          <a:ln w="9525">
            <a:noFill/>
          </a:ln>
        </p:spPr>
        <p:txBody>
          <a:bodyPr anchor="t">
            <a:spAutoFit/>
          </a:bodyPr>
          <a:p>
            <a:pPr>
              <a:spcBef>
                <a:spcPct val="50000"/>
              </a:spcBef>
            </a:pPr>
            <a:r>
              <a:rPr lang="zh-CN" altLang="en-US" sz="3980" b="1" dirty="0">
                <a:solidFill>
                  <a:schemeClr val="tx2"/>
                </a:solidFill>
                <a:latin typeface="Times New Roman" panose="02020603050405020304" pitchFamily="18" charset="0"/>
                <a:ea typeface="黑体" panose="02010609060101010101" pitchFamily="2" charset="-122"/>
              </a:rPr>
              <a:t>无法回避</a:t>
            </a:r>
            <a:endParaRPr lang="zh-CN" altLang="en-US" sz="3980" b="1">
              <a:solidFill>
                <a:schemeClr val="tx2"/>
              </a:solidFill>
              <a:latin typeface="Times New Roman" panose="02020603050405020304" pitchFamily="18" charset="0"/>
              <a:ea typeface="黑体" panose="02010609060101010101" pitchFamily="2" charset="-122"/>
            </a:endParaRPr>
          </a:p>
        </p:txBody>
      </p:sp>
      <p:sp>
        <p:nvSpPr>
          <p:cNvPr id="134162" name="燕尾形箭头 134161"/>
          <p:cNvSpPr/>
          <p:nvPr/>
        </p:nvSpPr>
        <p:spPr>
          <a:xfrm rot="7602049" flipH="1">
            <a:off x="3461174" y="3467947"/>
            <a:ext cx="650240" cy="209974"/>
          </a:xfrm>
          <a:prstGeom prst="notchedRightArrow">
            <a:avLst>
              <a:gd name="adj1" fmla="val 50000"/>
              <a:gd name="adj2" fmla="val 77347"/>
            </a:avLst>
          </a:prstGeom>
          <a:solidFill>
            <a:srgbClr val="FF0000"/>
          </a:solidFill>
          <a:ln w="31750" cap="flat" cmpd="sng">
            <a:solidFill>
              <a:srgbClr val="FFFFFF"/>
            </a:solidFill>
            <a:prstDash val="solid"/>
            <a:miter/>
            <a:headEnd type="none" w="med" len="med"/>
            <a:tailEnd type="none" w="med" len="med"/>
          </a:ln>
        </p:spPr>
        <p:txBody>
          <a:bodyPr anchor="t"/>
          <a:p>
            <a:endParaRPr lang="zh-CN" altLang="en-US" sz="5120">
              <a:latin typeface="Arial" panose="020B0604020202020204" pitchFamily="34" charset="0"/>
              <a:ea typeface="宋体" panose="02010600030101010101" pitchFamily="2" charset="-122"/>
            </a:endParaRPr>
          </a:p>
        </p:txBody>
      </p:sp>
      <p:sp>
        <p:nvSpPr>
          <p:cNvPr id="134163" name="燕尾形箭头 134162"/>
          <p:cNvSpPr/>
          <p:nvPr/>
        </p:nvSpPr>
        <p:spPr>
          <a:xfrm rot="-6261572">
            <a:off x="3332480" y="5554133"/>
            <a:ext cx="650240" cy="162560"/>
          </a:xfrm>
          <a:prstGeom prst="notchedRightArrow">
            <a:avLst>
              <a:gd name="adj1" fmla="val 50000"/>
              <a:gd name="adj2" fmla="val 100000"/>
            </a:avLst>
          </a:prstGeom>
          <a:solidFill>
            <a:srgbClr val="FF3300"/>
          </a:solidFill>
          <a:ln w="31750" cap="flat" cmpd="sng">
            <a:solidFill>
              <a:srgbClr val="FFFFFF"/>
            </a:solidFill>
            <a:prstDash val="solid"/>
            <a:miter/>
            <a:headEnd type="none" w="med" len="med"/>
            <a:tailEnd type="none" w="med" len="med"/>
          </a:ln>
        </p:spPr>
        <p:txBody>
          <a:bodyPr anchor="t"/>
          <a:p>
            <a:endParaRPr lang="zh-CN" altLang="en-US" sz="5120">
              <a:latin typeface="Arial" panose="020B0604020202020204" pitchFamily="34" charset="0"/>
              <a:ea typeface="宋体" panose="02010600030101010101" pitchFamily="2" charset="-122"/>
            </a:endParaRPr>
          </a:p>
        </p:txBody>
      </p:sp>
      <p:sp>
        <p:nvSpPr>
          <p:cNvPr id="134164" name="燕尾形箭头 134163"/>
          <p:cNvSpPr/>
          <p:nvPr/>
        </p:nvSpPr>
        <p:spPr>
          <a:xfrm rot="-10012315">
            <a:off x="4768427" y="7044267"/>
            <a:ext cx="650240" cy="162560"/>
          </a:xfrm>
          <a:prstGeom prst="notchedRightArrow">
            <a:avLst>
              <a:gd name="adj1" fmla="val 50000"/>
              <a:gd name="adj2" fmla="val 100000"/>
            </a:avLst>
          </a:prstGeom>
          <a:solidFill>
            <a:srgbClr val="FF0000"/>
          </a:solidFill>
          <a:ln w="31750" cap="flat" cmpd="sng">
            <a:solidFill>
              <a:srgbClr val="FFFFFF"/>
            </a:solidFill>
            <a:prstDash val="solid"/>
            <a:miter/>
            <a:headEnd type="none" w="med" len="med"/>
            <a:tailEnd type="none" w="med" len="med"/>
          </a:ln>
        </p:spPr>
        <p:txBody>
          <a:bodyPr anchor="t"/>
          <a:p>
            <a:endParaRPr lang="zh-CN" altLang="en-US" sz="5120">
              <a:latin typeface="Arial" panose="020B0604020202020204" pitchFamily="34" charset="0"/>
              <a:ea typeface="宋体" panose="02010600030101010101" pitchFamily="2" charset="-122"/>
            </a:endParaRPr>
          </a:p>
        </p:txBody>
      </p:sp>
      <p:sp>
        <p:nvSpPr>
          <p:cNvPr id="134165" name="燕尾形箭头 134164"/>
          <p:cNvSpPr/>
          <p:nvPr/>
        </p:nvSpPr>
        <p:spPr>
          <a:xfrm rot="9351672">
            <a:off x="6908800" y="6962987"/>
            <a:ext cx="650240" cy="162560"/>
          </a:xfrm>
          <a:prstGeom prst="notchedRightArrow">
            <a:avLst>
              <a:gd name="adj1" fmla="val 50000"/>
              <a:gd name="adj2" fmla="val 100000"/>
            </a:avLst>
          </a:prstGeom>
          <a:solidFill>
            <a:srgbClr val="FF0000"/>
          </a:solidFill>
          <a:ln w="31750" cap="flat" cmpd="sng">
            <a:solidFill>
              <a:srgbClr val="FFFFFF"/>
            </a:solidFill>
            <a:prstDash val="solid"/>
            <a:miter/>
            <a:headEnd type="none" w="med" len="med"/>
            <a:tailEnd type="none" w="med" len="med"/>
          </a:ln>
        </p:spPr>
        <p:txBody>
          <a:bodyPr anchor="t"/>
          <a:p>
            <a:endParaRPr lang="zh-CN" altLang="en-US" sz="5120">
              <a:latin typeface="Arial" panose="020B0604020202020204" pitchFamily="34" charset="0"/>
              <a:ea typeface="宋体" panose="02010600030101010101" pitchFamily="2" charset="-122"/>
            </a:endParaRPr>
          </a:p>
        </p:txBody>
      </p:sp>
      <p:sp>
        <p:nvSpPr>
          <p:cNvPr id="134166" name="燕尾形箭头 134165"/>
          <p:cNvSpPr/>
          <p:nvPr/>
        </p:nvSpPr>
        <p:spPr>
          <a:xfrm rot="6172772">
            <a:off x="8209280" y="5445760"/>
            <a:ext cx="650240" cy="162560"/>
          </a:xfrm>
          <a:prstGeom prst="notchedRightArrow">
            <a:avLst>
              <a:gd name="adj1" fmla="val 50000"/>
              <a:gd name="adj2" fmla="val 100000"/>
            </a:avLst>
          </a:prstGeom>
          <a:solidFill>
            <a:srgbClr val="FF0000"/>
          </a:solidFill>
          <a:ln w="31750" cap="flat" cmpd="sng">
            <a:solidFill>
              <a:srgbClr val="FFFFFF"/>
            </a:solidFill>
            <a:prstDash val="solid"/>
            <a:miter/>
            <a:headEnd type="none" w="med" len="med"/>
            <a:tailEnd type="none" w="med" len="med"/>
          </a:ln>
        </p:spPr>
        <p:txBody>
          <a:bodyPr anchor="t"/>
          <a:p>
            <a:endParaRPr lang="zh-CN" altLang="en-US" sz="5120">
              <a:latin typeface="Arial" panose="020B0604020202020204" pitchFamily="34" charset="0"/>
              <a:ea typeface="宋体" panose="02010600030101010101" pitchFamily="2" charset="-122"/>
            </a:endParaRPr>
          </a:p>
        </p:txBody>
      </p:sp>
      <p:sp>
        <p:nvSpPr>
          <p:cNvPr id="134167" name="燕尾形箭头 134166"/>
          <p:cNvSpPr/>
          <p:nvPr/>
        </p:nvSpPr>
        <p:spPr>
          <a:xfrm rot="4239963">
            <a:off x="8209280" y="3603413"/>
            <a:ext cx="650240" cy="162560"/>
          </a:xfrm>
          <a:prstGeom prst="notchedRightArrow">
            <a:avLst>
              <a:gd name="adj1" fmla="val 50000"/>
              <a:gd name="adj2" fmla="val 100000"/>
            </a:avLst>
          </a:prstGeom>
          <a:solidFill>
            <a:srgbClr val="FF0000"/>
          </a:solidFill>
          <a:ln w="31750" cap="flat" cmpd="sng">
            <a:solidFill>
              <a:srgbClr val="FFFFFF"/>
            </a:solidFill>
            <a:prstDash val="solid"/>
            <a:miter/>
            <a:headEnd type="none" w="med" len="med"/>
            <a:tailEnd type="none" w="med" len="med"/>
          </a:ln>
        </p:spPr>
        <p:txBody>
          <a:bodyPr anchor="t"/>
          <a:p>
            <a:endParaRPr lang="zh-CN" altLang="en-US" sz="5120">
              <a:latin typeface="Arial" panose="020B0604020202020204" pitchFamily="34" charset="0"/>
              <a:ea typeface="宋体" panose="02010600030101010101" pitchFamily="2" charset="-122"/>
            </a:endParaRPr>
          </a:p>
        </p:txBody>
      </p:sp>
      <p:sp>
        <p:nvSpPr>
          <p:cNvPr id="134168" name="燕尾形箭头 134167"/>
          <p:cNvSpPr/>
          <p:nvPr/>
        </p:nvSpPr>
        <p:spPr>
          <a:xfrm rot="1704962">
            <a:off x="6719147" y="2384213"/>
            <a:ext cx="650240" cy="162560"/>
          </a:xfrm>
          <a:prstGeom prst="notchedRightArrow">
            <a:avLst>
              <a:gd name="adj1" fmla="val 50000"/>
              <a:gd name="adj2" fmla="val 100000"/>
            </a:avLst>
          </a:prstGeom>
          <a:solidFill>
            <a:srgbClr val="FF0000"/>
          </a:solidFill>
          <a:ln w="31750" cap="flat" cmpd="sng">
            <a:solidFill>
              <a:srgbClr val="FFFFFF"/>
            </a:solidFill>
            <a:prstDash val="solid"/>
            <a:miter/>
            <a:headEnd type="none" w="med" len="med"/>
            <a:tailEnd type="none" w="med" len="med"/>
          </a:ln>
        </p:spPr>
        <p:txBody>
          <a:bodyPr anchor="t"/>
          <a:p>
            <a:endParaRPr lang="zh-CN" altLang="en-US" sz="5120">
              <a:latin typeface="Arial" panose="020B0604020202020204" pitchFamily="34" charset="0"/>
              <a:ea typeface="宋体" panose="02010600030101010101" pitchFamily="2" charset="-122"/>
            </a:endParaRPr>
          </a:p>
        </p:txBody>
      </p:sp>
      <p:sp>
        <p:nvSpPr>
          <p:cNvPr id="134169" name="燕尾形箭头 134168"/>
          <p:cNvSpPr/>
          <p:nvPr/>
        </p:nvSpPr>
        <p:spPr>
          <a:xfrm rot="-874401">
            <a:off x="4985173" y="2275840"/>
            <a:ext cx="650240" cy="162560"/>
          </a:xfrm>
          <a:prstGeom prst="notchedRightArrow">
            <a:avLst>
              <a:gd name="adj1" fmla="val 50000"/>
              <a:gd name="adj2" fmla="val 100000"/>
            </a:avLst>
          </a:prstGeom>
          <a:solidFill>
            <a:srgbClr val="FF0000"/>
          </a:solidFill>
          <a:ln w="31750" cap="flat" cmpd="sng">
            <a:solidFill>
              <a:srgbClr val="FFFFFF"/>
            </a:solidFill>
            <a:prstDash val="solid"/>
            <a:miter/>
            <a:headEnd type="none" w="med" len="med"/>
            <a:tailEnd type="none" w="med" len="med"/>
          </a:ln>
        </p:spPr>
        <p:txBody>
          <a:bodyPr anchor="t"/>
          <a:p>
            <a:endParaRPr lang="zh-CN" altLang="en-US" sz="5120">
              <a:latin typeface="Arial" panose="020B0604020202020204" pitchFamily="34" charset="0"/>
              <a:ea typeface="宋体" panose="02010600030101010101" pitchFamily="2" charset="-122"/>
            </a:endParaRPr>
          </a:p>
        </p:txBody>
      </p:sp>
      <p:sp>
        <p:nvSpPr>
          <p:cNvPr id="134170" name="燕尾形箭头 134169"/>
          <p:cNvSpPr/>
          <p:nvPr/>
        </p:nvSpPr>
        <p:spPr>
          <a:xfrm rot="-3506755">
            <a:off x="1842347" y="3034453"/>
            <a:ext cx="975360" cy="325120"/>
          </a:xfrm>
          <a:prstGeom prst="notchedRightArrow">
            <a:avLst>
              <a:gd name="adj1" fmla="val 50000"/>
              <a:gd name="adj2" fmla="val 75000"/>
            </a:avLst>
          </a:prstGeom>
          <a:solidFill>
            <a:srgbClr val="6600FF"/>
          </a:solidFill>
          <a:ln w="9525" cap="flat" cmpd="sng">
            <a:solidFill>
              <a:srgbClr val="6600FF"/>
            </a:solidFill>
            <a:prstDash val="solid"/>
            <a:miter/>
            <a:headEnd type="none" w="med" len="med"/>
            <a:tailEnd type="none" w="med" len="med"/>
          </a:ln>
        </p:spPr>
        <p:txBody>
          <a:bodyPr anchor="t"/>
          <a:p>
            <a:endParaRPr lang="zh-CN" altLang="en-US" sz="5120">
              <a:latin typeface="Arial" panose="020B0604020202020204" pitchFamily="34" charset="0"/>
              <a:ea typeface="宋体" panose="02010600030101010101" pitchFamily="2" charset="-122"/>
            </a:endParaRPr>
          </a:p>
        </p:txBody>
      </p:sp>
      <p:sp>
        <p:nvSpPr>
          <p:cNvPr id="134171" name="燕尾形箭头 134170"/>
          <p:cNvSpPr/>
          <p:nvPr/>
        </p:nvSpPr>
        <p:spPr>
          <a:xfrm rot="6554470">
            <a:off x="9428480" y="5960533"/>
            <a:ext cx="975360" cy="325120"/>
          </a:xfrm>
          <a:prstGeom prst="notchedRightArrow">
            <a:avLst>
              <a:gd name="adj1" fmla="val 50000"/>
              <a:gd name="adj2" fmla="val 75000"/>
            </a:avLst>
          </a:prstGeom>
          <a:solidFill>
            <a:srgbClr val="6600FF"/>
          </a:solidFill>
          <a:ln w="9525" cap="flat" cmpd="sng">
            <a:solidFill>
              <a:srgbClr val="6600FF"/>
            </a:solidFill>
            <a:prstDash val="solid"/>
            <a:miter/>
            <a:headEnd type="none" w="med" len="med"/>
            <a:tailEnd type="none" w="med" len="med"/>
          </a:ln>
        </p:spPr>
        <p:txBody>
          <a:bodyPr anchor="t"/>
          <a:p>
            <a:endParaRPr lang="zh-CN" altLang="en-US" sz="5120">
              <a:latin typeface="Arial" panose="020B0604020202020204" pitchFamily="34" charset="0"/>
              <a:ea typeface="宋体" panose="02010600030101010101" pitchFamily="2" charset="-122"/>
            </a:endParaRPr>
          </a:p>
        </p:txBody>
      </p:sp>
      <p:sp>
        <p:nvSpPr>
          <p:cNvPr id="134172" name="燕尾形箭头 134171"/>
          <p:cNvSpPr/>
          <p:nvPr/>
        </p:nvSpPr>
        <p:spPr>
          <a:xfrm rot="3528737">
            <a:off x="9281725" y="3068321"/>
            <a:ext cx="839893" cy="334151"/>
          </a:xfrm>
          <a:prstGeom prst="notchedRightArrow">
            <a:avLst>
              <a:gd name="adj1" fmla="val 50000"/>
              <a:gd name="adj2" fmla="val 62779"/>
            </a:avLst>
          </a:prstGeom>
          <a:solidFill>
            <a:srgbClr val="6600FF"/>
          </a:solidFill>
          <a:ln w="9525" cap="flat" cmpd="sng">
            <a:solidFill>
              <a:srgbClr val="6600FF"/>
            </a:solidFill>
            <a:prstDash val="solid"/>
            <a:miter/>
            <a:headEnd type="none" w="med" len="med"/>
            <a:tailEnd type="none" w="med" len="med"/>
          </a:ln>
        </p:spPr>
        <p:txBody>
          <a:bodyPr anchor="t"/>
          <a:p>
            <a:endParaRPr lang="zh-CN" altLang="en-US" sz="5120">
              <a:latin typeface="Arial" panose="020B0604020202020204" pitchFamily="34" charset="0"/>
              <a:ea typeface="宋体" panose="02010600030101010101" pitchFamily="2" charset="-122"/>
            </a:endParaRPr>
          </a:p>
        </p:txBody>
      </p:sp>
      <p:sp>
        <p:nvSpPr>
          <p:cNvPr id="134173" name="燕尾形箭头 134172"/>
          <p:cNvSpPr/>
          <p:nvPr/>
        </p:nvSpPr>
        <p:spPr>
          <a:xfrm rot="9587650">
            <a:off x="7477760" y="8236373"/>
            <a:ext cx="975360" cy="325120"/>
          </a:xfrm>
          <a:prstGeom prst="notchedRightArrow">
            <a:avLst>
              <a:gd name="adj1" fmla="val 50000"/>
              <a:gd name="adj2" fmla="val 75000"/>
            </a:avLst>
          </a:prstGeom>
          <a:solidFill>
            <a:srgbClr val="6600FF"/>
          </a:solidFill>
          <a:ln w="9525" cap="flat" cmpd="sng">
            <a:solidFill>
              <a:srgbClr val="6600FF"/>
            </a:solidFill>
            <a:prstDash val="solid"/>
            <a:miter/>
            <a:headEnd type="none" w="med" len="med"/>
            <a:tailEnd type="none" w="med" len="med"/>
          </a:ln>
        </p:spPr>
        <p:txBody>
          <a:bodyPr anchor="t"/>
          <a:p>
            <a:endParaRPr lang="zh-CN" altLang="en-US" sz="5120">
              <a:latin typeface="Arial" panose="020B0604020202020204" pitchFamily="34" charset="0"/>
              <a:ea typeface="宋体" panose="02010600030101010101" pitchFamily="2" charset="-122"/>
            </a:endParaRPr>
          </a:p>
        </p:txBody>
      </p:sp>
      <p:sp>
        <p:nvSpPr>
          <p:cNvPr id="134174" name="燕尾形箭头 134173"/>
          <p:cNvSpPr/>
          <p:nvPr/>
        </p:nvSpPr>
        <p:spPr>
          <a:xfrm rot="-9869833">
            <a:off x="4009813" y="8344747"/>
            <a:ext cx="975360" cy="325120"/>
          </a:xfrm>
          <a:prstGeom prst="notchedRightArrow">
            <a:avLst>
              <a:gd name="adj1" fmla="val 50000"/>
              <a:gd name="adj2" fmla="val 75000"/>
            </a:avLst>
          </a:prstGeom>
          <a:solidFill>
            <a:srgbClr val="6600FF"/>
          </a:solidFill>
          <a:ln w="9525" cap="flat" cmpd="sng">
            <a:solidFill>
              <a:srgbClr val="6600FF"/>
            </a:solidFill>
            <a:prstDash val="solid"/>
            <a:miter/>
            <a:headEnd type="none" w="med" len="med"/>
            <a:tailEnd type="none" w="med" len="med"/>
          </a:ln>
        </p:spPr>
        <p:txBody>
          <a:bodyPr anchor="t"/>
          <a:p>
            <a:endParaRPr lang="zh-CN" altLang="en-US" sz="5120">
              <a:latin typeface="Arial" panose="020B0604020202020204" pitchFamily="34" charset="0"/>
              <a:ea typeface="宋体" panose="02010600030101010101" pitchFamily="2" charset="-122"/>
            </a:endParaRPr>
          </a:p>
        </p:txBody>
      </p:sp>
      <p:sp>
        <p:nvSpPr>
          <p:cNvPr id="134175" name="燕尾形箭头 134174"/>
          <p:cNvSpPr/>
          <p:nvPr/>
        </p:nvSpPr>
        <p:spPr>
          <a:xfrm rot="-6536551">
            <a:off x="1632374" y="5843129"/>
            <a:ext cx="1431431" cy="514773"/>
          </a:xfrm>
          <a:prstGeom prst="notchedRightArrow">
            <a:avLst>
              <a:gd name="adj1" fmla="val 50000"/>
              <a:gd name="adj2" fmla="val 69453"/>
            </a:avLst>
          </a:prstGeom>
          <a:solidFill>
            <a:srgbClr val="6600FF"/>
          </a:solidFill>
          <a:ln w="9525" cap="flat" cmpd="sng">
            <a:solidFill>
              <a:srgbClr val="6600FF"/>
            </a:solidFill>
            <a:prstDash val="solid"/>
            <a:miter/>
            <a:headEnd type="none" w="med" len="med"/>
            <a:tailEnd type="none" w="med" len="med"/>
          </a:ln>
        </p:spPr>
        <p:txBody>
          <a:bodyPr anchor="t"/>
          <a:p>
            <a:endParaRPr lang="zh-CN" altLang="en-US" sz="5120">
              <a:latin typeface="Arial" panose="020B0604020202020204" pitchFamily="34" charset="0"/>
              <a:ea typeface="宋体" panose="02010600030101010101" pitchFamily="2" charset="-122"/>
            </a:endParaRPr>
          </a:p>
        </p:txBody>
      </p:sp>
      <p:sp>
        <p:nvSpPr>
          <p:cNvPr id="134176" name="燕尾形箭头 134175"/>
          <p:cNvSpPr/>
          <p:nvPr/>
        </p:nvSpPr>
        <p:spPr>
          <a:xfrm rot="-1299958">
            <a:off x="4334933" y="866987"/>
            <a:ext cx="975360" cy="325120"/>
          </a:xfrm>
          <a:prstGeom prst="notchedRightArrow">
            <a:avLst>
              <a:gd name="adj1" fmla="val 50000"/>
              <a:gd name="adj2" fmla="val 75000"/>
            </a:avLst>
          </a:prstGeom>
          <a:solidFill>
            <a:srgbClr val="6600FF"/>
          </a:solidFill>
          <a:ln w="9525" cap="flat" cmpd="sng">
            <a:solidFill>
              <a:srgbClr val="6600FF"/>
            </a:solidFill>
            <a:prstDash val="solid"/>
            <a:miter/>
            <a:headEnd type="none" w="med" len="med"/>
            <a:tailEnd type="none" w="med" len="med"/>
          </a:ln>
        </p:spPr>
        <p:txBody>
          <a:bodyPr anchor="t"/>
          <a:p>
            <a:endParaRPr lang="zh-CN" altLang="en-US" sz="5120">
              <a:latin typeface="Arial" panose="020B0604020202020204" pitchFamily="34" charset="0"/>
              <a:ea typeface="宋体" panose="02010600030101010101" pitchFamily="2" charset="-122"/>
            </a:endParaRPr>
          </a:p>
        </p:txBody>
      </p:sp>
      <p:sp>
        <p:nvSpPr>
          <p:cNvPr id="134177" name="燕尾形箭头 134176"/>
          <p:cNvSpPr/>
          <p:nvPr/>
        </p:nvSpPr>
        <p:spPr>
          <a:xfrm rot="1775794">
            <a:off x="7261013" y="975360"/>
            <a:ext cx="975360" cy="325120"/>
          </a:xfrm>
          <a:prstGeom prst="notchedRightArrow">
            <a:avLst>
              <a:gd name="adj1" fmla="val 50000"/>
              <a:gd name="adj2" fmla="val 75000"/>
            </a:avLst>
          </a:prstGeom>
          <a:solidFill>
            <a:srgbClr val="6600FF"/>
          </a:solidFill>
          <a:ln w="9525" cap="flat" cmpd="sng">
            <a:solidFill>
              <a:schemeClr val="tx1"/>
            </a:solidFill>
            <a:prstDash val="solid"/>
            <a:miter/>
            <a:headEnd type="none" w="med" len="med"/>
            <a:tailEnd type="none" w="med" len="med"/>
          </a:ln>
        </p:spPr>
        <p:txBody>
          <a:bodyPr anchor="t"/>
          <a:p>
            <a:endParaRPr lang="zh-CN" altLang="en-US" sz="5120">
              <a:latin typeface="Arial" panose="020B0604020202020204" pitchFamily="34" charset="0"/>
              <a:ea typeface="宋体" panose="02010600030101010101" pitchFamily="2" charset="-122"/>
            </a:endParaRPr>
          </a:p>
        </p:txBody>
      </p:sp>
      <p:sp>
        <p:nvSpPr>
          <p:cNvPr id="134178" name="文本框 134177"/>
          <p:cNvSpPr txBox="1"/>
          <p:nvPr/>
        </p:nvSpPr>
        <p:spPr>
          <a:xfrm>
            <a:off x="5375770" y="3648569"/>
            <a:ext cx="1733973" cy="2453640"/>
          </a:xfrm>
          <a:prstGeom prst="rect">
            <a:avLst/>
          </a:prstGeom>
          <a:solidFill>
            <a:srgbClr val="00FF00"/>
          </a:solidFill>
          <a:ln w="9525">
            <a:noFill/>
          </a:ln>
        </p:spPr>
        <p:txBody>
          <a:bodyPr anchor="t">
            <a:spAutoFit/>
          </a:bodyPr>
          <a:p>
            <a:pPr>
              <a:spcBef>
                <a:spcPct val="50000"/>
              </a:spcBef>
            </a:pPr>
            <a:r>
              <a:rPr lang="zh-CN" altLang="en-US" sz="5120" b="1" dirty="0">
                <a:solidFill>
                  <a:srgbClr val="FF3300"/>
                </a:solidFill>
                <a:latin typeface="Times New Roman" panose="02020603050405020304" pitchFamily="18" charset="0"/>
                <a:ea typeface="黑体" panose="02010609060101010101" pitchFamily="2" charset="-122"/>
              </a:rPr>
              <a:t>幽雅宁静朦胧</a:t>
            </a:r>
            <a:endParaRPr lang="zh-CN" altLang="en-US" sz="5120" b="1">
              <a:solidFill>
                <a:srgbClr val="FF3300"/>
              </a:solidFill>
              <a:latin typeface="Times New Roman" panose="02020603050405020304" pitchFamily="18" charset="0"/>
              <a:ea typeface="黑体" panose="02010609060101010101" pitchFamily="2" charset="-122"/>
            </a:endParaRPr>
          </a:p>
        </p:txBody>
      </p:sp>
      <p:sp>
        <p:nvSpPr>
          <p:cNvPr id="134191" name="矩形 134190"/>
          <p:cNvSpPr/>
          <p:nvPr/>
        </p:nvSpPr>
        <p:spPr>
          <a:xfrm>
            <a:off x="3060136" y="4468143"/>
            <a:ext cx="1488440" cy="878840"/>
          </a:xfrm>
          <a:prstGeom prst="rect">
            <a:avLst/>
          </a:prstGeom>
          <a:noFill/>
          <a:ln w="9525">
            <a:noFill/>
          </a:ln>
        </p:spPr>
        <p:txBody>
          <a:bodyPr wrap="none" anchor="t">
            <a:spAutoFit/>
          </a:bodyPr>
          <a:p>
            <a:r>
              <a:rPr lang="zh-CN" altLang="en-US" sz="5120" b="1" dirty="0">
                <a:solidFill>
                  <a:srgbClr val="FF3300"/>
                </a:solidFill>
                <a:latin typeface="Arial" panose="020B0604020202020204" pitchFamily="34" charset="0"/>
                <a:ea typeface="黑体" panose="02010609060101010101" pitchFamily="2" charset="-122"/>
              </a:rPr>
              <a:t>现实</a:t>
            </a:r>
            <a:endParaRPr lang="zh-CN" altLang="en-US" sz="5120" b="1" dirty="0">
              <a:solidFill>
                <a:srgbClr val="FF3300"/>
              </a:solidFill>
              <a:latin typeface="Arial" panose="020B0604020202020204" pitchFamily="34" charset="0"/>
              <a:ea typeface="黑体" panose="02010609060101010101"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134146"/>
                                        </p:tgtEl>
                                        <p:attrNameLst>
                                          <p:attrName>style.visibility</p:attrName>
                                        </p:attrNameLst>
                                      </p:cBhvr>
                                      <p:to>
                                        <p:strVal val="visible"/>
                                      </p:to>
                                    </p:set>
                                    <p:animEffect transition="in" filter="fade">
                                      <p:cBhvr>
                                        <p:cTn id="7" dur="800" decel="100000"/>
                                        <p:tgtEl>
                                          <p:spTgt spid="134146"/>
                                        </p:tgtEl>
                                      </p:cBhvr>
                                    </p:animEffect>
                                    <p:anim calcmode="lin" valueType="num">
                                      <p:cBhvr>
                                        <p:cTn id="8" dur="800" decel="100000" fill="hold"/>
                                        <p:tgtEl>
                                          <p:spTgt spid="134146"/>
                                        </p:tgtEl>
                                        <p:attrNameLst>
                                          <p:attrName>style.rotation</p:attrName>
                                        </p:attrNameLst>
                                      </p:cBhvr>
                                      <p:tavLst>
                                        <p:tav tm="0">
                                          <p:val>
                                            <p:fltVal val="-90.000000"/>
                                          </p:val>
                                        </p:tav>
                                        <p:tav tm="100000">
                                          <p:val>
                                            <p:fltVal val="0.000000"/>
                                          </p:val>
                                        </p:tav>
                                      </p:tavLst>
                                    </p:anim>
                                    <p:anim calcmode="lin" valueType="num">
                                      <p:cBhvr>
                                        <p:cTn id="9" dur="800" decel="100000" fill="hold"/>
                                        <p:tgtEl>
                                          <p:spTgt spid="134146"/>
                                        </p:tgtEl>
                                        <p:attrNameLst>
                                          <p:attrName>ppt_x</p:attrName>
                                        </p:attrNameLst>
                                      </p:cBhvr>
                                      <p:tavLst>
                                        <p:tav tm="0">
                                          <p:val>
                                            <p:strVal val="#ppt_x+0.4"/>
                                          </p:val>
                                        </p:tav>
                                        <p:tav tm="100000">
                                          <p:val>
                                            <p:strVal val="#ppt_x-0.05"/>
                                          </p:val>
                                        </p:tav>
                                      </p:tavLst>
                                    </p:anim>
                                    <p:anim calcmode="lin" valueType="num">
                                      <p:cBhvr>
                                        <p:cTn id="10" dur="800" decel="100000" fill="hold"/>
                                        <p:tgtEl>
                                          <p:spTgt spid="13414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3414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34146"/>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4" presetClass="entr" presetSubtype="0" fill="hold" nodeType="afterEffect">
                                  <p:stCondLst>
                                    <p:cond delay="0"/>
                                  </p:stCondLst>
                                  <p:childTnLst>
                                    <p:set>
                                      <p:cBhvr>
                                        <p:cTn id="15" dur="1" fill="hold">
                                          <p:stCondLst>
                                            <p:cond delay="0"/>
                                          </p:stCondLst>
                                        </p:cTn>
                                        <p:tgtEl>
                                          <p:spTgt spid="134162"/>
                                        </p:tgtEl>
                                        <p:attrNameLst>
                                          <p:attrName>style.visibility</p:attrName>
                                        </p:attrNameLst>
                                      </p:cBhvr>
                                      <p:to>
                                        <p:strVal val="visible"/>
                                      </p:to>
                                    </p:set>
                                    <p:anim from="(-#ppt_w/2)" to="(#ppt_x)" calcmode="lin" valueType="num">
                                      <p:cBhvr>
                                        <p:cTn id="16" dur="600" fill="hold">
                                          <p:stCondLst>
                                            <p:cond delay="0"/>
                                          </p:stCondLst>
                                        </p:cTn>
                                        <p:tgtEl>
                                          <p:spTgt spid="134162"/>
                                        </p:tgtEl>
                                        <p:attrNameLst>
                                          <p:attrName>ppt_x</p:attrName>
                                        </p:attrNameLst>
                                      </p:cBhvr>
                                    </p:anim>
                                    <p:anim from="0" to="-1.0" calcmode="lin" valueType="num">
                                      <p:cBhvr>
                                        <p:cTn id="17" dur="200" decel="50000" autoRev="1" fill="hold">
                                          <p:stCondLst>
                                            <p:cond delay="600"/>
                                          </p:stCondLst>
                                        </p:cTn>
                                        <p:tgtEl>
                                          <p:spTgt spid="134162"/>
                                        </p:tgtEl>
                                        <p:attrNameLst>
                                          <p:attrName>xshear</p:attrName>
                                        </p:attrNameLst>
                                      </p:cBhvr>
                                    </p:anim>
                                    <p:animScale>
                                      <p:cBhvr>
                                        <p:cTn id="18" dur="200" decel="100000" autoRev="1" fill="hold">
                                          <p:stCondLst>
                                            <p:cond delay="600"/>
                                          </p:stCondLst>
                                        </p:cTn>
                                        <p:tgtEl>
                                          <p:spTgt spid="134162"/>
                                        </p:tgtEl>
                                      </p:cBhvr>
                                      <p:from x="100000" y="100000"/>
                                      <p:to x="80000" y="100000"/>
                                    </p:animScale>
                                    <p:anim by="(#ppt_h/3+#ppt_w*0.1)" calcmode="lin" valueType="num">
                                      <p:cBhvr additive="sum">
                                        <p:cTn id="19" dur="200" decel="100000" autoRev="1" fill="hold">
                                          <p:stCondLst>
                                            <p:cond delay="600"/>
                                          </p:stCondLst>
                                        </p:cTn>
                                        <p:tgtEl>
                                          <p:spTgt spid="134162"/>
                                        </p:tgtEl>
                                        <p:attrNameLst>
                                          <p:attrName>ppt_x</p:attrName>
                                        </p:attrNameLst>
                                      </p:cBhvr>
                                    </p:anim>
                                  </p:childTnLst>
                                </p:cTn>
                              </p:par>
                            </p:childTnLst>
                          </p:cTn>
                        </p:par>
                      </p:childTnLst>
                    </p:cTn>
                  </p:par>
                  <p:par>
                    <p:cTn id="20" fill="hold">
                      <p:stCondLst>
                        <p:cond delay="indefinite"/>
                      </p:stCondLst>
                      <p:childTnLst>
                        <p:par>
                          <p:cTn id="21" fill="hold">
                            <p:stCondLst>
                              <p:cond delay="0"/>
                            </p:stCondLst>
                            <p:childTnLst>
                              <p:par>
                                <p:cTn id="22" presetID="30" presetClass="entr" presetSubtype="0" fill="hold" grpId="0" nodeType="clickEffect">
                                  <p:stCondLst>
                                    <p:cond delay="0"/>
                                  </p:stCondLst>
                                  <p:childTnLst>
                                    <p:set>
                                      <p:cBhvr>
                                        <p:cTn id="23" dur="1" fill="hold">
                                          <p:stCondLst>
                                            <p:cond delay="0"/>
                                          </p:stCondLst>
                                        </p:cTn>
                                        <p:tgtEl>
                                          <p:spTgt spid="134147"/>
                                        </p:tgtEl>
                                        <p:attrNameLst>
                                          <p:attrName>style.visibility</p:attrName>
                                        </p:attrNameLst>
                                      </p:cBhvr>
                                      <p:to>
                                        <p:strVal val="visible"/>
                                      </p:to>
                                    </p:set>
                                    <p:animEffect transition="in" filter="fade">
                                      <p:cBhvr>
                                        <p:cTn id="24" dur="800" decel="100000"/>
                                        <p:tgtEl>
                                          <p:spTgt spid="134147"/>
                                        </p:tgtEl>
                                      </p:cBhvr>
                                    </p:animEffect>
                                    <p:anim calcmode="lin" valueType="num">
                                      <p:cBhvr>
                                        <p:cTn id="25" dur="800" decel="100000" fill="hold"/>
                                        <p:tgtEl>
                                          <p:spTgt spid="134147"/>
                                        </p:tgtEl>
                                        <p:attrNameLst>
                                          <p:attrName>style.rotation</p:attrName>
                                        </p:attrNameLst>
                                      </p:cBhvr>
                                      <p:tavLst>
                                        <p:tav tm="0">
                                          <p:val>
                                            <p:fltVal val="-90.000000"/>
                                          </p:val>
                                        </p:tav>
                                        <p:tav tm="100000">
                                          <p:val>
                                            <p:fltVal val="0.000000"/>
                                          </p:val>
                                        </p:tav>
                                      </p:tavLst>
                                    </p:anim>
                                    <p:anim calcmode="lin" valueType="num">
                                      <p:cBhvr>
                                        <p:cTn id="26" dur="800" decel="100000" fill="hold"/>
                                        <p:tgtEl>
                                          <p:spTgt spid="134147"/>
                                        </p:tgtEl>
                                        <p:attrNameLst>
                                          <p:attrName>ppt_x</p:attrName>
                                        </p:attrNameLst>
                                      </p:cBhvr>
                                      <p:tavLst>
                                        <p:tav tm="0">
                                          <p:val>
                                            <p:strVal val="#ppt_x+0.4"/>
                                          </p:val>
                                        </p:tav>
                                        <p:tav tm="100000">
                                          <p:val>
                                            <p:strVal val="#ppt_x-0.05"/>
                                          </p:val>
                                        </p:tav>
                                      </p:tavLst>
                                    </p:anim>
                                    <p:anim calcmode="lin" valueType="num">
                                      <p:cBhvr>
                                        <p:cTn id="27" dur="800" decel="100000" fill="hold"/>
                                        <p:tgtEl>
                                          <p:spTgt spid="134147"/>
                                        </p:tgtEl>
                                        <p:attrNameLst>
                                          <p:attrName>ppt_y</p:attrName>
                                        </p:attrNameLst>
                                      </p:cBhvr>
                                      <p:tavLst>
                                        <p:tav tm="0">
                                          <p:val>
                                            <p:strVal val="#ppt_y-0.4"/>
                                          </p:val>
                                        </p:tav>
                                        <p:tav tm="100000">
                                          <p:val>
                                            <p:strVal val="#ppt_y+0.1"/>
                                          </p:val>
                                        </p:tav>
                                      </p:tavLst>
                                    </p:anim>
                                    <p:anim calcmode="lin" valueType="num">
                                      <p:cBhvr>
                                        <p:cTn id="28" dur="200" accel="100000" fill="hold">
                                          <p:stCondLst>
                                            <p:cond delay="800"/>
                                          </p:stCondLst>
                                        </p:cTn>
                                        <p:tgtEl>
                                          <p:spTgt spid="134147"/>
                                        </p:tgtEl>
                                        <p:attrNameLst>
                                          <p:attrName>ppt_x</p:attrName>
                                        </p:attrNameLst>
                                      </p:cBhvr>
                                      <p:tavLst>
                                        <p:tav tm="0">
                                          <p:val>
                                            <p:strVal val="#ppt_x-0.05"/>
                                          </p:val>
                                        </p:tav>
                                        <p:tav tm="100000">
                                          <p:val>
                                            <p:strVal val="#ppt_x"/>
                                          </p:val>
                                        </p:tav>
                                      </p:tavLst>
                                    </p:anim>
                                    <p:anim calcmode="lin" valueType="num">
                                      <p:cBhvr>
                                        <p:cTn id="29" dur="200" accel="100000" fill="hold">
                                          <p:stCondLst>
                                            <p:cond delay="800"/>
                                          </p:stCondLst>
                                        </p:cTn>
                                        <p:tgtEl>
                                          <p:spTgt spid="134147"/>
                                        </p:tgtEl>
                                        <p:attrNameLst>
                                          <p:attrName>ppt_y</p:attrName>
                                        </p:attrNameLst>
                                      </p:cBhvr>
                                      <p:tavLst>
                                        <p:tav tm="0">
                                          <p:val>
                                            <p:strVal val="#ppt_y+0.1"/>
                                          </p:val>
                                        </p:tav>
                                        <p:tav tm="100000">
                                          <p:val>
                                            <p:strVal val="#ppt_y"/>
                                          </p:val>
                                        </p:tav>
                                      </p:tavLst>
                                    </p:anim>
                                  </p:childTnLst>
                                </p:cTn>
                              </p:par>
                            </p:childTnLst>
                          </p:cTn>
                        </p:par>
                        <p:par>
                          <p:cTn id="30" fill="hold">
                            <p:stCondLst>
                              <p:cond delay="1000"/>
                            </p:stCondLst>
                            <p:childTnLst>
                              <p:par>
                                <p:cTn id="31" presetID="34" presetClass="entr" presetSubtype="0" fill="hold" nodeType="afterEffect">
                                  <p:stCondLst>
                                    <p:cond delay="0"/>
                                  </p:stCondLst>
                                  <p:childTnLst>
                                    <p:set>
                                      <p:cBhvr>
                                        <p:cTn id="32" dur="1" fill="hold">
                                          <p:stCondLst>
                                            <p:cond delay="0"/>
                                          </p:stCondLst>
                                        </p:cTn>
                                        <p:tgtEl>
                                          <p:spTgt spid="134169"/>
                                        </p:tgtEl>
                                        <p:attrNameLst>
                                          <p:attrName>style.visibility</p:attrName>
                                        </p:attrNameLst>
                                      </p:cBhvr>
                                      <p:to>
                                        <p:strVal val="visible"/>
                                      </p:to>
                                    </p:set>
                                    <p:anim from="(-#ppt_w/2)" to="(#ppt_x)" calcmode="lin" valueType="num">
                                      <p:cBhvr>
                                        <p:cTn id="33" dur="600" fill="hold">
                                          <p:stCondLst>
                                            <p:cond delay="0"/>
                                          </p:stCondLst>
                                        </p:cTn>
                                        <p:tgtEl>
                                          <p:spTgt spid="134169"/>
                                        </p:tgtEl>
                                        <p:attrNameLst>
                                          <p:attrName>ppt_x</p:attrName>
                                        </p:attrNameLst>
                                      </p:cBhvr>
                                    </p:anim>
                                    <p:anim from="0" to="-1.0" calcmode="lin" valueType="num">
                                      <p:cBhvr>
                                        <p:cTn id="34" dur="200" decel="50000" autoRev="1" fill="hold">
                                          <p:stCondLst>
                                            <p:cond delay="600"/>
                                          </p:stCondLst>
                                        </p:cTn>
                                        <p:tgtEl>
                                          <p:spTgt spid="134169"/>
                                        </p:tgtEl>
                                        <p:attrNameLst>
                                          <p:attrName>xshear</p:attrName>
                                        </p:attrNameLst>
                                      </p:cBhvr>
                                    </p:anim>
                                    <p:animScale>
                                      <p:cBhvr>
                                        <p:cTn id="35" dur="200" decel="100000" autoRev="1" fill="hold">
                                          <p:stCondLst>
                                            <p:cond delay="600"/>
                                          </p:stCondLst>
                                        </p:cTn>
                                        <p:tgtEl>
                                          <p:spTgt spid="134169"/>
                                        </p:tgtEl>
                                      </p:cBhvr>
                                      <p:from x="100000" y="100000"/>
                                      <p:to x="80000" y="100000"/>
                                    </p:animScale>
                                    <p:anim by="(#ppt_h/3+#ppt_w*0.1)" calcmode="lin" valueType="num">
                                      <p:cBhvr additive="sum">
                                        <p:cTn id="36" dur="200" decel="100000" autoRev="1" fill="hold">
                                          <p:stCondLst>
                                            <p:cond delay="600"/>
                                          </p:stCondLst>
                                        </p:cTn>
                                        <p:tgtEl>
                                          <p:spTgt spid="134169"/>
                                        </p:tgtEl>
                                        <p:attrNameLst>
                                          <p:attrName>ppt_x</p:attrName>
                                        </p:attrNameLst>
                                      </p:cBhvr>
                                    </p:anim>
                                  </p:childTnLst>
                                </p:cTn>
                              </p:par>
                            </p:childTnLst>
                          </p:cTn>
                        </p:par>
                      </p:childTnLst>
                    </p:cTn>
                  </p:par>
                  <p:par>
                    <p:cTn id="37" fill="hold">
                      <p:stCondLst>
                        <p:cond delay="indefinite"/>
                      </p:stCondLst>
                      <p:childTnLst>
                        <p:par>
                          <p:cTn id="38" fill="hold">
                            <p:stCondLst>
                              <p:cond delay="0"/>
                            </p:stCondLst>
                            <p:childTnLst>
                              <p:par>
                                <p:cTn id="39" presetID="30" presetClass="entr" presetSubtype="0" fill="hold" grpId="0" nodeType="clickEffect">
                                  <p:stCondLst>
                                    <p:cond delay="0"/>
                                  </p:stCondLst>
                                  <p:childTnLst>
                                    <p:set>
                                      <p:cBhvr>
                                        <p:cTn id="40" dur="1" fill="hold">
                                          <p:stCondLst>
                                            <p:cond delay="0"/>
                                          </p:stCondLst>
                                        </p:cTn>
                                        <p:tgtEl>
                                          <p:spTgt spid="134148"/>
                                        </p:tgtEl>
                                        <p:attrNameLst>
                                          <p:attrName>style.visibility</p:attrName>
                                        </p:attrNameLst>
                                      </p:cBhvr>
                                      <p:to>
                                        <p:strVal val="visible"/>
                                      </p:to>
                                    </p:set>
                                    <p:animEffect transition="in" filter="fade">
                                      <p:cBhvr>
                                        <p:cTn id="41" dur="800" decel="100000"/>
                                        <p:tgtEl>
                                          <p:spTgt spid="134148"/>
                                        </p:tgtEl>
                                      </p:cBhvr>
                                    </p:animEffect>
                                    <p:anim calcmode="lin" valueType="num">
                                      <p:cBhvr>
                                        <p:cTn id="42" dur="800" decel="100000" fill="hold"/>
                                        <p:tgtEl>
                                          <p:spTgt spid="134148"/>
                                        </p:tgtEl>
                                        <p:attrNameLst>
                                          <p:attrName>style.rotation</p:attrName>
                                        </p:attrNameLst>
                                      </p:cBhvr>
                                      <p:tavLst>
                                        <p:tav tm="0">
                                          <p:val>
                                            <p:fltVal val="-90.000000"/>
                                          </p:val>
                                        </p:tav>
                                        <p:tav tm="100000">
                                          <p:val>
                                            <p:fltVal val="0.000000"/>
                                          </p:val>
                                        </p:tav>
                                      </p:tavLst>
                                    </p:anim>
                                    <p:anim calcmode="lin" valueType="num">
                                      <p:cBhvr>
                                        <p:cTn id="43" dur="800" decel="100000" fill="hold"/>
                                        <p:tgtEl>
                                          <p:spTgt spid="134148"/>
                                        </p:tgtEl>
                                        <p:attrNameLst>
                                          <p:attrName>ppt_x</p:attrName>
                                        </p:attrNameLst>
                                      </p:cBhvr>
                                      <p:tavLst>
                                        <p:tav tm="0">
                                          <p:val>
                                            <p:strVal val="#ppt_x+0.4"/>
                                          </p:val>
                                        </p:tav>
                                        <p:tav tm="100000">
                                          <p:val>
                                            <p:strVal val="#ppt_x-0.05"/>
                                          </p:val>
                                        </p:tav>
                                      </p:tavLst>
                                    </p:anim>
                                    <p:anim calcmode="lin" valueType="num">
                                      <p:cBhvr>
                                        <p:cTn id="44" dur="800" decel="100000" fill="hold"/>
                                        <p:tgtEl>
                                          <p:spTgt spid="134148"/>
                                        </p:tgtEl>
                                        <p:attrNameLst>
                                          <p:attrName>ppt_y</p:attrName>
                                        </p:attrNameLst>
                                      </p:cBhvr>
                                      <p:tavLst>
                                        <p:tav tm="0">
                                          <p:val>
                                            <p:strVal val="#ppt_y-0.4"/>
                                          </p:val>
                                        </p:tav>
                                        <p:tav tm="100000">
                                          <p:val>
                                            <p:strVal val="#ppt_y+0.1"/>
                                          </p:val>
                                        </p:tav>
                                      </p:tavLst>
                                    </p:anim>
                                    <p:anim calcmode="lin" valueType="num">
                                      <p:cBhvr>
                                        <p:cTn id="45" dur="200" accel="100000" fill="hold">
                                          <p:stCondLst>
                                            <p:cond delay="800"/>
                                          </p:stCondLst>
                                        </p:cTn>
                                        <p:tgtEl>
                                          <p:spTgt spid="134148"/>
                                        </p:tgtEl>
                                        <p:attrNameLst>
                                          <p:attrName>ppt_x</p:attrName>
                                        </p:attrNameLst>
                                      </p:cBhvr>
                                      <p:tavLst>
                                        <p:tav tm="0">
                                          <p:val>
                                            <p:strVal val="#ppt_x-0.05"/>
                                          </p:val>
                                        </p:tav>
                                        <p:tav tm="100000">
                                          <p:val>
                                            <p:strVal val="#ppt_x"/>
                                          </p:val>
                                        </p:tav>
                                      </p:tavLst>
                                    </p:anim>
                                    <p:anim calcmode="lin" valueType="num">
                                      <p:cBhvr>
                                        <p:cTn id="46" dur="200" accel="100000" fill="hold">
                                          <p:stCondLst>
                                            <p:cond delay="800"/>
                                          </p:stCondLst>
                                        </p:cTn>
                                        <p:tgtEl>
                                          <p:spTgt spid="134148"/>
                                        </p:tgtEl>
                                        <p:attrNameLst>
                                          <p:attrName>ppt_y</p:attrName>
                                        </p:attrNameLst>
                                      </p:cBhvr>
                                      <p:tavLst>
                                        <p:tav tm="0">
                                          <p:val>
                                            <p:strVal val="#ppt_y+0.1"/>
                                          </p:val>
                                        </p:tav>
                                        <p:tav tm="100000">
                                          <p:val>
                                            <p:strVal val="#ppt_y"/>
                                          </p:val>
                                        </p:tav>
                                      </p:tavLst>
                                    </p:anim>
                                  </p:childTnLst>
                                </p:cTn>
                              </p:par>
                            </p:childTnLst>
                          </p:cTn>
                        </p:par>
                        <p:par>
                          <p:cTn id="47" fill="hold">
                            <p:stCondLst>
                              <p:cond delay="1000"/>
                            </p:stCondLst>
                            <p:childTnLst>
                              <p:par>
                                <p:cTn id="48" presetID="34" presetClass="entr" presetSubtype="0" fill="hold" nodeType="afterEffect">
                                  <p:stCondLst>
                                    <p:cond delay="0"/>
                                  </p:stCondLst>
                                  <p:childTnLst>
                                    <p:set>
                                      <p:cBhvr>
                                        <p:cTn id="49" dur="1" fill="hold">
                                          <p:stCondLst>
                                            <p:cond delay="0"/>
                                          </p:stCondLst>
                                        </p:cTn>
                                        <p:tgtEl>
                                          <p:spTgt spid="134168"/>
                                        </p:tgtEl>
                                        <p:attrNameLst>
                                          <p:attrName>style.visibility</p:attrName>
                                        </p:attrNameLst>
                                      </p:cBhvr>
                                      <p:to>
                                        <p:strVal val="visible"/>
                                      </p:to>
                                    </p:set>
                                    <p:anim from="(-#ppt_w/2)" to="(#ppt_x)" calcmode="lin" valueType="num">
                                      <p:cBhvr>
                                        <p:cTn id="50" dur="600" fill="hold">
                                          <p:stCondLst>
                                            <p:cond delay="0"/>
                                          </p:stCondLst>
                                        </p:cTn>
                                        <p:tgtEl>
                                          <p:spTgt spid="134168"/>
                                        </p:tgtEl>
                                        <p:attrNameLst>
                                          <p:attrName>ppt_x</p:attrName>
                                        </p:attrNameLst>
                                      </p:cBhvr>
                                    </p:anim>
                                    <p:anim from="0" to="-1.0" calcmode="lin" valueType="num">
                                      <p:cBhvr>
                                        <p:cTn id="51" dur="200" decel="50000" autoRev="1" fill="hold">
                                          <p:stCondLst>
                                            <p:cond delay="600"/>
                                          </p:stCondLst>
                                        </p:cTn>
                                        <p:tgtEl>
                                          <p:spTgt spid="134168"/>
                                        </p:tgtEl>
                                        <p:attrNameLst>
                                          <p:attrName>xshear</p:attrName>
                                        </p:attrNameLst>
                                      </p:cBhvr>
                                    </p:anim>
                                    <p:animScale>
                                      <p:cBhvr>
                                        <p:cTn id="52" dur="200" decel="100000" autoRev="1" fill="hold">
                                          <p:stCondLst>
                                            <p:cond delay="600"/>
                                          </p:stCondLst>
                                        </p:cTn>
                                        <p:tgtEl>
                                          <p:spTgt spid="134168"/>
                                        </p:tgtEl>
                                      </p:cBhvr>
                                      <p:from x="100000" y="100000"/>
                                      <p:to x="80000" y="100000"/>
                                    </p:animScale>
                                    <p:anim by="(#ppt_h/3+#ppt_w*0.1)" calcmode="lin" valueType="num">
                                      <p:cBhvr additive="sum">
                                        <p:cTn id="53" dur="200" decel="100000" autoRev="1" fill="hold">
                                          <p:stCondLst>
                                            <p:cond delay="600"/>
                                          </p:stCondLst>
                                        </p:cTn>
                                        <p:tgtEl>
                                          <p:spTgt spid="134168"/>
                                        </p:tgtEl>
                                        <p:attrNameLst>
                                          <p:attrName>ppt_x</p:attrName>
                                        </p:attrNameLst>
                                      </p:cBhvr>
                                    </p:anim>
                                  </p:childTnLst>
                                </p:cTn>
                              </p:par>
                            </p:childTnLst>
                          </p:cTn>
                        </p:par>
                      </p:childTnLst>
                    </p:cTn>
                  </p:par>
                  <p:par>
                    <p:cTn id="54" fill="hold">
                      <p:stCondLst>
                        <p:cond delay="indefinite"/>
                      </p:stCondLst>
                      <p:childTnLst>
                        <p:par>
                          <p:cTn id="55" fill="hold">
                            <p:stCondLst>
                              <p:cond delay="0"/>
                            </p:stCondLst>
                            <p:childTnLst>
                              <p:par>
                                <p:cTn id="56" presetID="30" presetClass="entr" presetSubtype="0" fill="hold" grpId="0" nodeType="clickEffect">
                                  <p:stCondLst>
                                    <p:cond delay="0"/>
                                  </p:stCondLst>
                                  <p:childTnLst>
                                    <p:set>
                                      <p:cBhvr>
                                        <p:cTn id="57" dur="1" fill="hold">
                                          <p:stCondLst>
                                            <p:cond delay="0"/>
                                          </p:stCondLst>
                                        </p:cTn>
                                        <p:tgtEl>
                                          <p:spTgt spid="134149"/>
                                        </p:tgtEl>
                                        <p:attrNameLst>
                                          <p:attrName>style.visibility</p:attrName>
                                        </p:attrNameLst>
                                      </p:cBhvr>
                                      <p:to>
                                        <p:strVal val="visible"/>
                                      </p:to>
                                    </p:set>
                                    <p:animEffect transition="in" filter="fade">
                                      <p:cBhvr>
                                        <p:cTn id="58" dur="800" decel="100000"/>
                                        <p:tgtEl>
                                          <p:spTgt spid="134149"/>
                                        </p:tgtEl>
                                      </p:cBhvr>
                                    </p:animEffect>
                                    <p:anim calcmode="lin" valueType="num">
                                      <p:cBhvr>
                                        <p:cTn id="59" dur="800" decel="100000" fill="hold"/>
                                        <p:tgtEl>
                                          <p:spTgt spid="134149"/>
                                        </p:tgtEl>
                                        <p:attrNameLst>
                                          <p:attrName>style.rotation</p:attrName>
                                        </p:attrNameLst>
                                      </p:cBhvr>
                                      <p:tavLst>
                                        <p:tav tm="0">
                                          <p:val>
                                            <p:fltVal val="-90.000000"/>
                                          </p:val>
                                        </p:tav>
                                        <p:tav tm="100000">
                                          <p:val>
                                            <p:fltVal val="0.000000"/>
                                          </p:val>
                                        </p:tav>
                                      </p:tavLst>
                                    </p:anim>
                                    <p:anim calcmode="lin" valueType="num">
                                      <p:cBhvr>
                                        <p:cTn id="60" dur="800" decel="100000" fill="hold"/>
                                        <p:tgtEl>
                                          <p:spTgt spid="134149"/>
                                        </p:tgtEl>
                                        <p:attrNameLst>
                                          <p:attrName>ppt_x</p:attrName>
                                        </p:attrNameLst>
                                      </p:cBhvr>
                                      <p:tavLst>
                                        <p:tav tm="0">
                                          <p:val>
                                            <p:strVal val="#ppt_x+0.4"/>
                                          </p:val>
                                        </p:tav>
                                        <p:tav tm="100000">
                                          <p:val>
                                            <p:strVal val="#ppt_x-0.05"/>
                                          </p:val>
                                        </p:tav>
                                      </p:tavLst>
                                    </p:anim>
                                    <p:anim calcmode="lin" valueType="num">
                                      <p:cBhvr>
                                        <p:cTn id="61" dur="800" decel="100000" fill="hold"/>
                                        <p:tgtEl>
                                          <p:spTgt spid="134149"/>
                                        </p:tgtEl>
                                        <p:attrNameLst>
                                          <p:attrName>ppt_y</p:attrName>
                                        </p:attrNameLst>
                                      </p:cBhvr>
                                      <p:tavLst>
                                        <p:tav tm="0">
                                          <p:val>
                                            <p:strVal val="#ppt_y-0.4"/>
                                          </p:val>
                                        </p:tav>
                                        <p:tav tm="100000">
                                          <p:val>
                                            <p:strVal val="#ppt_y+0.1"/>
                                          </p:val>
                                        </p:tav>
                                      </p:tavLst>
                                    </p:anim>
                                    <p:anim calcmode="lin" valueType="num">
                                      <p:cBhvr>
                                        <p:cTn id="62" dur="200" accel="100000" fill="hold">
                                          <p:stCondLst>
                                            <p:cond delay="800"/>
                                          </p:stCondLst>
                                        </p:cTn>
                                        <p:tgtEl>
                                          <p:spTgt spid="134149"/>
                                        </p:tgtEl>
                                        <p:attrNameLst>
                                          <p:attrName>ppt_x</p:attrName>
                                        </p:attrNameLst>
                                      </p:cBhvr>
                                      <p:tavLst>
                                        <p:tav tm="0">
                                          <p:val>
                                            <p:strVal val="#ppt_x-0.05"/>
                                          </p:val>
                                        </p:tav>
                                        <p:tav tm="100000">
                                          <p:val>
                                            <p:strVal val="#ppt_x"/>
                                          </p:val>
                                        </p:tav>
                                      </p:tavLst>
                                    </p:anim>
                                    <p:anim calcmode="lin" valueType="num">
                                      <p:cBhvr>
                                        <p:cTn id="63" dur="200" accel="100000" fill="hold">
                                          <p:stCondLst>
                                            <p:cond delay="800"/>
                                          </p:stCondLst>
                                        </p:cTn>
                                        <p:tgtEl>
                                          <p:spTgt spid="134149"/>
                                        </p:tgtEl>
                                        <p:attrNameLst>
                                          <p:attrName>ppt_y</p:attrName>
                                        </p:attrNameLst>
                                      </p:cBhvr>
                                      <p:tavLst>
                                        <p:tav tm="0">
                                          <p:val>
                                            <p:strVal val="#ppt_y+0.1"/>
                                          </p:val>
                                        </p:tav>
                                        <p:tav tm="100000">
                                          <p:val>
                                            <p:strVal val="#ppt_y"/>
                                          </p:val>
                                        </p:tav>
                                      </p:tavLst>
                                    </p:anim>
                                  </p:childTnLst>
                                </p:cTn>
                              </p:par>
                            </p:childTnLst>
                          </p:cTn>
                        </p:par>
                        <p:par>
                          <p:cTn id="64" fill="hold">
                            <p:stCondLst>
                              <p:cond delay="1000"/>
                            </p:stCondLst>
                            <p:childTnLst>
                              <p:par>
                                <p:cTn id="65" presetID="34" presetClass="entr" presetSubtype="0" fill="hold" nodeType="afterEffect">
                                  <p:stCondLst>
                                    <p:cond delay="0"/>
                                  </p:stCondLst>
                                  <p:childTnLst>
                                    <p:set>
                                      <p:cBhvr>
                                        <p:cTn id="66" dur="1" fill="hold">
                                          <p:stCondLst>
                                            <p:cond delay="0"/>
                                          </p:stCondLst>
                                        </p:cTn>
                                        <p:tgtEl>
                                          <p:spTgt spid="134167"/>
                                        </p:tgtEl>
                                        <p:attrNameLst>
                                          <p:attrName>style.visibility</p:attrName>
                                        </p:attrNameLst>
                                      </p:cBhvr>
                                      <p:to>
                                        <p:strVal val="visible"/>
                                      </p:to>
                                    </p:set>
                                    <p:anim from="(-#ppt_w/2)" to="(#ppt_x)" calcmode="lin" valueType="num">
                                      <p:cBhvr>
                                        <p:cTn id="67" dur="600" fill="hold">
                                          <p:stCondLst>
                                            <p:cond delay="0"/>
                                          </p:stCondLst>
                                        </p:cTn>
                                        <p:tgtEl>
                                          <p:spTgt spid="134167"/>
                                        </p:tgtEl>
                                        <p:attrNameLst>
                                          <p:attrName>ppt_x</p:attrName>
                                        </p:attrNameLst>
                                      </p:cBhvr>
                                    </p:anim>
                                    <p:anim from="0" to="-1.0" calcmode="lin" valueType="num">
                                      <p:cBhvr>
                                        <p:cTn id="68" dur="200" decel="50000" autoRev="1" fill="hold">
                                          <p:stCondLst>
                                            <p:cond delay="600"/>
                                          </p:stCondLst>
                                        </p:cTn>
                                        <p:tgtEl>
                                          <p:spTgt spid="134167"/>
                                        </p:tgtEl>
                                        <p:attrNameLst>
                                          <p:attrName>xshear</p:attrName>
                                        </p:attrNameLst>
                                      </p:cBhvr>
                                    </p:anim>
                                    <p:animScale>
                                      <p:cBhvr>
                                        <p:cTn id="69" dur="200" decel="100000" autoRev="1" fill="hold">
                                          <p:stCondLst>
                                            <p:cond delay="600"/>
                                          </p:stCondLst>
                                        </p:cTn>
                                        <p:tgtEl>
                                          <p:spTgt spid="134167"/>
                                        </p:tgtEl>
                                      </p:cBhvr>
                                      <p:from x="100000" y="100000"/>
                                      <p:to x="80000" y="100000"/>
                                    </p:animScale>
                                    <p:anim by="(#ppt_h/3+#ppt_w*0.1)" calcmode="lin" valueType="num">
                                      <p:cBhvr additive="sum">
                                        <p:cTn id="70" dur="200" decel="100000" autoRev="1" fill="hold">
                                          <p:stCondLst>
                                            <p:cond delay="600"/>
                                          </p:stCondLst>
                                        </p:cTn>
                                        <p:tgtEl>
                                          <p:spTgt spid="134167"/>
                                        </p:tgtEl>
                                        <p:attrNameLst>
                                          <p:attrName>ppt_x</p:attrName>
                                        </p:attrNameLst>
                                      </p:cBhvr>
                                    </p:anim>
                                  </p:childTnLst>
                                </p:cTn>
                              </p:par>
                            </p:childTnLst>
                          </p:cTn>
                        </p:par>
                      </p:childTnLst>
                    </p:cTn>
                  </p:par>
                  <p:par>
                    <p:cTn id="71" fill="hold">
                      <p:stCondLst>
                        <p:cond delay="indefinite"/>
                      </p:stCondLst>
                      <p:childTnLst>
                        <p:par>
                          <p:cTn id="72" fill="hold">
                            <p:stCondLst>
                              <p:cond delay="0"/>
                            </p:stCondLst>
                            <p:childTnLst>
                              <p:par>
                                <p:cTn id="73" presetID="30" presetClass="entr" presetSubtype="0" fill="hold" grpId="0" nodeType="clickEffect">
                                  <p:stCondLst>
                                    <p:cond delay="0"/>
                                  </p:stCondLst>
                                  <p:childTnLst>
                                    <p:set>
                                      <p:cBhvr>
                                        <p:cTn id="74" dur="1" fill="hold">
                                          <p:stCondLst>
                                            <p:cond delay="0"/>
                                          </p:stCondLst>
                                        </p:cTn>
                                        <p:tgtEl>
                                          <p:spTgt spid="134150"/>
                                        </p:tgtEl>
                                        <p:attrNameLst>
                                          <p:attrName>style.visibility</p:attrName>
                                        </p:attrNameLst>
                                      </p:cBhvr>
                                      <p:to>
                                        <p:strVal val="visible"/>
                                      </p:to>
                                    </p:set>
                                    <p:animEffect transition="in" filter="fade">
                                      <p:cBhvr>
                                        <p:cTn id="75" dur="800" decel="100000"/>
                                        <p:tgtEl>
                                          <p:spTgt spid="134150"/>
                                        </p:tgtEl>
                                      </p:cBhvr>
                                    </p:animEffect>
                                    <p:anim calcmode="lin" valueType="num">
                                      <p:cBhvr>
                                        <p:cTn id="76" dur="800" decel="100000" fill="hold"/>
                                        <p:tgtEl>
                                          <p:spTgt spid="134150"/>
                                        </p:tgtEl>
                                        <p:attrNameLst>
                                          <p:attrName>style.rotation</p:attrName>
                                        </p:attrNameLst>
                                      </p:cBhvr>
                                      <p:tavLst>
                                        <p:tav tm="0">
                                          <p:val>
                                            <p:fltVal val="-90.000000"/>
                                          </p:val>
                                        </p:tav>
                                        <p:tav tm="100000">
                                          <p:val>
                                            <p:fltVal val="0.000000"/>
                                          </p:val>
                                        </p:tav>
                                      </p:tavLst>
                                    </p:anim>
                                    <p:anim calcmode="lin" valueType="num">
                                      <p:cBhvr>
                                        <p:cTn id="77" dur="800" decel="100000" fill="hold"/>
                                        <p:tgtEl>
                                          <p:spTgt spid="134150"/>
                                        </p:tgtEl>
                                        <p:attrNameLst>
                                          <p:attrName>ppt_x</p:attrName>
                                        </p:attrNameLst>
                                      </p:cBhvr>
                                      <p:tavLst>
                                        <p:tav tm="0">
                                          <p:val>
                                            <p:strVal val="#ppt_x+0.4"/>
                                          </p:val>
                                        </p:tav>
                                        <p:tav tm="100000">
                                          <p:val>
                                            <p:strVal val="#ppt_x-0.05"/>
                                          </p:val>
                                        </p:tav>
                                      </p:tavLst>
                                    </p:anim>
                                    <p:anim calcmode="lin" valueType="num">
                                      <p:cBhvr>
                                        <p:cTn id="78" dur="800" decel="100000" fill="hold"/>
                                        <p:tgtEl>
                                          <p:spTgt spid="134150"/>
                                        </p:tgtEl>
                                        <p:attrNameLst>
                                          <p:attrName>ppt_y</p:attrName>
                                        </p:attrNameLst>
                                      </p:cBhvr>
                                      <p:tavLst>
                                        <p:tav tm="0">
                                          <p:val>
                                            <p:strVal val="#ppt_y-0.4"/>
                                          </p:val>
                                        </p:tav>
                                        <p:tav tm="100000">
                                          <p:val>
                                            <p:strVal val="#ppt_y+0.1"/>
                                          </p:val>
                                        </p:tav>
                                      </p:tavLst>
                                    </p:anim>
                                    <p:anim calcmode="lin" valueType="num">
                                      <p:cBhvr>
                                        <p:cTn id="79" dur="200" accel="100000" fill="hold">
                                          <p:stCondLst>
                                            <p:cond delay="800"/>
                                          </p:stCondLst>
                                        </p:cTn>
                                        <p:tgtEl>
                                          <p:spTgt spid="134150"/>
                                        </p:tgtEl>
                                        <p:attrNameLst>
                                          <p:attrName>ppt_x</p:attrName>
                                        </p:attrNameLst>
                                      </p:cBhvr>
                                      <p:tavLst>
                                        <p:tav tm="0">
                                          <p:val>
                                            <p:strVal val="#ppt_x-0.05"/>
                                          </p:val>
                                        </p:tav>
                                        <p:tav tm="100000">
                                          <p:val>
                                            <p:strVal val="#ppt_x"/>
                                          </p:val>
                                        </p:tav>
                                      </p:tavLst>
                                    </p:anim>
                                    <p:anim calcmode="lin" valueType="num">
                                      <p:cBhvr>
                                        <p:cTn id="80" dur="200" accel="100000" fill="hold">
                                          <p:stCondLst>
                                            <p:cond delay="800"/>
                                          </p:stCondLst>
                                        </p:cTn>
                                        <p:tgtEl>
                                          <p:spTgt spid="134150"/>
                                        </p:tgtEl>
                                        <p:attrNameLst>
                                          <p:attrName>ppt_y</p:attrName>
                                        </p:attrNameLst>
                                      </p:cBhvr>
                                      <p:tavLst>
                                        <p:tav tm="0">
                                          <p:val>
                                            <p:strVal val="#ppt_y+0.1"/>
                                          </p:val>
                                        </p:tav>
                                        <p:tav tm="100000">
                                          <p:val>
                                            <p:strVal val="#ppt_y"/>
                                          </p:val>
                                        </p:tav>
                                      </p:tavLst>
                                    </p:anim>
                                  </p:childTnLst>
                                </p:cTn>
                              </p:par>
                            </p:childTnLst>
                          </p:cTn>
                        </p:par>
                        <p:par>
                          <p:cTn id="81" fill="hold">
                            <p:stCondLst>
                              <p:cond delay="1000"/>
                            </p:stCondLst>
                            <p:childTnLst>
                              <p:par>
                                <p:cTn id="82" presetID="34" presetClass="entr" presetSubtype="0" fill="hold" nodeType="afterEffect">
                                  <p:stCondLst>
                                    <p:cond delay="0"/>
                                  </p:stCondLst>
                                  <p:childTnLst>
                                    <p:set>
                                      <p:cBhvr>
                                        <p:cTn id="83" dur="1" fill="hold">
                                          <p:stCondLst>
                                            <p:cond delay="0"/>
                                          </p:stCondLst>
                                        </p:cTn>
                                        <p:tgtEl>
                                          <p:spTgt spid="134166"/>
                                        </p:tgtEl>
                                        <p:attrNameLst>
                                          <p:attrName>style.visibility</p:attrName>
                                        </p:attrNameLst>
                                      </p:cBhvr>
                                      <p:to>
                                        <p:strVal val="visible"/>
                                      </p:to>
                                    </p:set>
                                    <p:anim from="(-#ppt_w/2)" to="(#ppt_x)" calcmode="lin" valueType="num">
                                      <p:cBhvr>
                                        <p:cTn id="84" dur="600" fill="hold">
                                          <p:stCondLst>
                                            <p:cond delay="0"/>
                                          </p:stCondLst>
                                        </p:cTn>
                                        <p:tgtEl>
                                          <p:spTgt spid="134166"/>
                                        </p:tgtEl>
                                        <p:attrNameLst>
                                          <p:attrName>ppt_x</p:attrName>
                                        </p:attrNameLst>
                                      </p:cBhvr>
                                    </p:anim>
                                    <p:anim from="0" to="-1.0" calcmode="lin" valueType="num">
                                      <p:cBhvr>
                                        <p:cTn id="85" dur="200" decel="50000" autoRev="1" fill="hold">
                                          <p:stCondLst>
                                            <p:cond delay="600"/>
                                          </p:stCondLst>
                                        </p:cTn>
                                        <p:tgtEl>
                                          <p:spTgt spid="134166"/>
                                        </p:tgtEl>
                                        <p:attrNameLst>
                                          <p:attrName>xshear</p:attrName>
                                        </p:attrNameLst>
                                      </p:cBhvr>
                                    </p:anim>
                                    <p:animScale>
                                      <p:cBhvr>
                                        <p:cTn id="86" dur="200" decel="100000" autoRev="1" fill="hold">
                                          <p:stCondLst>
                                            <p:cond delay="600"/>
                                          </p:stCondLst>
                                        </p:cTn>
                                        <p:tgtEl>
                                          <p:spTgt spid="134166"/>
                                        </p:tgtEl>
                                      </p:cBhvr>
                                      <p:from x="100000" y="100000"/>
                                      <p:to x="80000" y="100000"/>
                                    </p:animScale>
                                    <p:anim by="(#ppt_h/3+#ppt_w*0.1)" calcmode="lin" valueType="num">
                                      <p:cBhvr additive="sum">
                                        <p:cTn id="87" dur="200" decel="100000" autoRev="1" fill="hold">
                                          <p:stCondLst>
                                            <p:cond delay="600"/>
                                          </p:stCondLst>
                                        </p:cTn>
                                        <p:tgtEl>
                                          <p:spTgt spid="134166"/>
                                        </p:tgtEl>
                                        <p:attrNameLst>
                                          <p:attrName>ppt_x</p:attrName>
                                        </p:attrNameLst>
                                      </p:cBhvr>
                                    </p:anim>
                                  </p:childTnLst>
                                </p:cTn>
                              </p:par>
                            </p:childTnLst>
                          </p:cTn>
                        </p:par>
                      </p:childTnLst>
                    </p:cTn>
                  </p:par>
                  <p:par>
                    <p:cTn id="88" fill="hold">
                      <p:stCondLst>
                        <p:cond delay="indefinite"/>
                      </p:stCondLst>
                      <p:childTnLst>
                        <p:par>
                          <p:cTn id="89" fill="hold">
                            <p:stCondLst>
                              <p:cond delay="0"/>
                            </p:stCondLst>
                            <p:childTnLst>
                              <p:par>
                                <p:cTn id="90" presetID="30" presetClass="entr" presetSubtype="0" fill="hold" grpId="0" nodeType="clickEffect">
                                  <p:stCondLst>
                                    <p:cond delay="0"/>
                                  </p:stCondLst>
                                  <p:childTnLst>
                                    <p:set>
                                      <p:cBhvr>
                                        <p:cTn id="91" dur="1" fill="hold">
                                          <p:stCondLst>
                                            <p:cond delay="0"/>
                                          </p:stCondLst>
                                        </p:cTn>
                                        <p:tgtEl>
                                          <p:spTgt spid="134153"/>
                                        </p:tgtEl>
                                        <p:attrNameLst>
                                          <p:attrName>style.visibility</p:attrName>
                                        </p:attrNameLst>
                                      </p:cBhvr>
                                      <p:to>
                                        <p:strVal val="visible"/>
                                      </p:to>
                                    </p:set>
                                    <p:animEffect transition="in" filter="fade">
                                      <p:cBhvr>
                                        <p:cTn id="92" dur="800" decel="100000"/>
                                        <p:tgtEl>
                                          <p:spTgt spid="134153"/>
                                        </p:tgtEl>
                                      </p:cBhvr>
                                    </p:animEffect>
                                    <p:anim calcmode="lin" valueType="num">
                                      <p:cBhvr>
                                        <p:cTn id="93" dur="800" decel="100000" fill="hold"/>
                                        <p:tgtEl>
                                          <p:spTgt spid="134153"/>
                                        </p:tgtEl>
                                        <p:attrNameLst>
                                          <p:attrName>style.rotation</p:attrName>
                                        </p:attrNameLst>
                                      </p:cBhvr>
                                      <p:tavLst>
                                        <p:tav tm="0">
                                          <p:val>
                                            <p:fltVal val="-90.000000"/>
                                          </p:val>
                                        </p:tav>
                                        <p:tav tm="100000">
                                          <p:val>
                                            <p:fltVal val="0.000000"/>
                                          </p:val>
                                        </p:tav>
                                      </p:tavLst>
                                    </p:anim>
                                    <p:anim calcmode="lin" valueType="num">
                                      <p:cBhvr>
                                        <p:cTn id="94" dur="800" decel="100000" fill="hold"/>
                                        <p:tgtEl>
                                          <p:spTgt spid="134153"/>
                                        </p:tgtEl>
                                        <p:attrNameLst>
                                          <p:attrName>ppt_x</p:attrName>
                                        </p:attrNameLst>
                                      </p:cBhvr>
                                      <p:tavLst>
                                        <p:tav tm="0">
                                          <p:val>
                                            <p:strVal val="#ppt_x+0.4"/>
                                          </p:val>
                                        </p:tav>
                                        <p:tav tm="100000">
                                          <p:val>
                                            <p:strVal val="#ppt_x-0.05"/>
                                          </p:val>
                                        </p:tav>
                                      </p:tavLst>
                                    </p:anim>
                                    <p:anim calcmode="lin" valueType="num">
                                      <p:cBhvr>
                                        <p:cTn id="95" dur="800" decel="100000" fill="hold"/>
                                        <p:tgtEl>
                                          <p:spTgt spid="134153"/>
                                        </p:tgtEl>
                                        <p:attrNameLst>
                                          <p:attrName>ppt_y</p:attrName>
                                        </p:attrNameLst>
                                      </p:cBhvr>
                                      <p:tavLst>
                                        <p:tav tm="0">
                                          <p:val>
                                            <p:strVal val="#ppt_y-0.4"/>
                                          </p:val>
                                        </p:tav>
                                        <p:tav tm="100000">
                                          <p:val>
                                            <p:strVal val="#ppt_y+0.1"/>
                                          </p:val>
                                        </p:tav>
                                      </p:tavLst>
                                    </p:anim>
                                    <p:anim calcmode="lin" valueType="num">
                                      <p:cBhvr>
                                        <p:cTn id="96" dur="200" accel="100000" fill="hold">
                                          <p:stCondLst>
                                            <p:cond delay="800"/>
                                          </p:stCondLst>
                                        </p:cTn>
                                        <p:tgtEl>
                                          <p:spTgt spid="134153"/>
                                        </p:tgtEl>
                                        <p:attrNameLst>
                                          <p:attrName>ppt_x</p:attrName>
                                        </p:attrNameLst>
                                      </p:cBhvr>
                                      <p:tavLst>
                                        <p:tav tm="0">
                                          <p:val>
                                            <p:strVal val="#ppt_x-0.05"/>
                                          </p:val>
                                        </p:tav>
                                        <p:tav tm="100000">
                                          <p:val>
                                            <p:strVal val="#ppt_x"/>
                                          </p:val>
                                        </p:tav>
                                      </p:tavLst>
                                    </p:anim>
                                    <p:anim calcmode="lin" valueType="num">
                                      <p:cBhvr>
                                        <p:cTn id="97" dur="200" accel="100000" fill="hold">
                                          <p:stCondLst>
                                            <p:cond delay="800"/>
                                          </p:stCondLst>
                                        </p:cTn>
                                        <p:tgtEl>
                                          <p:spTgt spid="134153"/>
                                        </p:tgtEl>
                                        <p:attrNameLst>
                                          <p:attrName>ppt_y</p:attrName>
                                        </p:attrNameLst>
                                      </p:cBhvr>
                                      <p:tavLst>
                                        <p:tav tm="0">
                                          <p:val>
                                            <p:strVal val="#ppt_y+0.1"/>
                                          </p:val>
                                        </p:tav>
                                        <p:tav tm="100000">
                                          <p:val>
                                            <p:strVal val="#ppt_y"/>
                                          </p:val>
                                        </p:tav>
                                      </p:tavLst>
                                    </p:anim>
                                  </p:childTnLst>
                                </p:cTn>
                              </p:par>
                            </p:childTnLst>
                          </p:cTn>
                        </p:par>
                        <p:par>
                          <p:cTn id="98" fill="hold">
                            <p:stCondLst>
                              <p:cond delay="1000"/>
                            </p:stCondLst>
                            <p:childTnLst>
                              <p:par>
                                <p:cTn id="99" presetID="34" presetClass="entr" presetSubtype="0" fill="hold" nodeType="afterEffect">
                                  <p:stCondLst>
                                    <p:cond delay="0"/>
                                  </p:stCondLst>
                                  <p:childTnLst>
                                    <p:set>
                                      <p:cBhvr>
                                        <p:cTn id="100" dur="1" fill="hold">
                                          <p:stCondLst>
                                            <p:cond delay="0"/>
                                          </p:stCondLst>
                                        </p:cTn>
                                        <p:tgtEl>
                                          <p:spTgt spid="134165"/>
                                        </p:tgtEl>
                                        <p:attrNameLst>
                                          <p:attrName>style.visibility</p:attrName>
                                        </p:attrNameLst>
                                      </p:cBhvr>
                                      <p:to>
                                        <p:strVal val="visible"/>
                                      </p:to>
                                    </p:set>
                                    <p:anim from="(-#ppt_w/2)" to="(#ppt_x)" calcmode="lin" valueType="num">
                                      <p:cBhvr>
                                        <p:cTn id="101" dur="600" fill="hold">
                                          <p:stCondLst>
                                            <p:cond delay="0"/>
                                          </p:stCondLst>
                                        </p:cTn>
                                        <p:tgtEl>
                                          <p:spTgt spid="134165"/>
                                        </p:tgtEl>
                                        <p:attrNameLst>
                                          <p:attrName>ppt_x</p:attrName>
                                        </p:attrNameLst>
                                      </p:cBhvr>
                                    </p:anim>
                                    <p:anim from="0" to="-1.0" calcmode="lin" valueType="num">
                                      <p:cBhvr>
                                        <p:cTn id="102" dur="200" decel="50000" autoRev="1" fill="hold">
                                          <p:stCondLst>
                                            <p:cond delay="600"/>
                                          </p:stCondLst>
                                        </p:cTn>
                                        <p:tgtEl>
                                          <p:spTgt spid="134165"/>
                                        </p:tgtEl>
                                        <p:attrNameLst>
                                          <p:attrName>xshear</p:attrName>
                                        </p:attrNameLst>
                                      </p:cBhvr>
                                    </p:anim>
                                    <p:animScale>
                                      <p:cBhvr>
                                        <p:cTn id="103" dur="200" decel="100000" autoRev="1" fill="hold">
                                          <p:stCondLst>
                                            <p:cond delay="600"/>
                                          </p:stCondLst>
                                        </p:cTn>
                                        <p:tgtEl>
                                          <p:spTgt spid="134165"/>
                                        </p:tgtEl>
                                      </p:cBhvr>
                                      <p:from x="100000" y="100000"/>
                                      <p:to x="80000" y="100000"/>
                                    </p:animScale>
                                    <p:anim by="(#ppt_h/3+#ppt_w*0.1)" calcmode="lin" valueType="num">
                                      <p:cBhvr additive="sum">
                                        <p:cTn id="104" dur="200" decel="100000" autoRev="1" fill="hold">
                                          <p:stCondLst>
                                            <p:cond delay="600"/>
                                          </p:stCondLst>
                                        </p:cTn>
                                        <p:tgtEl>
                                          <p:spTgt spid="134165"/>
                                        </p:tgtEl>
                                        <p:attrNameLst>
                                          <p:attrName>ppt_x</p:attrName>
                                        </p:attrNameLst>
                                      </p:cBhvr>
                                    </p:anim>
                                  </p:childTnLst>
                                </p:cTn>
                              </p:par>
                            </p:childTnLst>
                          </p:cTn>
                        </p:par>
                      </p:childTnLst>
                    </p:cTn>
                  </p:par>
                  <p:par>
                    <p:cTn id="105" fill="hold">
                      <p:stCondLst>
                        <p:cond delay="indefinite"/>
                      </p:stCondLst>
                      <p:childTnLst>
                        <p:par>
                          <p:cTn id="106" fill="hold">
                            <p:stCondLst>
                              <p:cond delay="0"/>
                            </p:stCondLst>
                            <p:childTnLst>
                              <p:par>
                                <p:cTn id="107" presetID="30" presetClass="entr" presetSubtype="0" fill="hold" grpId="0" nodeType="clickEffect">
                                  <p:stCondLst>
                                    <p:cond delay="0"/>
                                  </p:stCondLst>
                                  <p:childTnLst>
                                    <p:set>
                                      <p:cBhvr>
                                        <p:cTn id="108" dur="1" fill="hold">
                                          <p:stCondLst>
                                            <p:cond delay="0"/>
                                          </p:stCondLst>
                                        </p:cTn>
                                        <p:tgtEl>
                                          <p:spTgt spid="134151"/>
                                        </p:tgtEl>
                                        <p:attrNameLst>
                                          <p:attrName>style.visibility</p:attrName>
                                        </p:attrNameLst>
                                      </p:cBhvr>
                                      <p:to>
                                        <p:strVal val="visible"/>
                                      </p:to>
                                    </p:set>
                                    <p:animEffect transition="in" filter="fade">
                                      <p:cBhvr>
                                        <p:cTn id="109" dur="800" decel="100000"/>
                                        <p:tgtEl>
                                          <p:spTgt spid="134151"/>
                                        </p:tgtEl>
                                      </p:cBhvr>
                                    </p:animEffect>
                                    <p:anim calcmode="lin" valueType="num">
                                      <p:cBhvr>
                                        <p:cTn id="110" dur="800" decel="100000" fill="hold"/>
                                        <p:tgtEl>
                                          <p:spTgt spid="134151"/>
                                        </p:tgtEl>
                                        <p:attrNameLst>
                                          <p:attrName>style.rotation</p:attrName>
                                        </p:attrNameLst>
                                      </p:cBhvr>
                                      <p:tavLst>
                                        <p:tav tm="0">
                                          <p:val>
                                            <p:fltVal val="-90.000000"/>
                                          </p:val>
                                        </p:tav>
                                        <p:tav tm="100000">
                                          <p:val>
                                            <p:fltVal val="0.000000"/>
                                          </p:val>
                                        </p:tav>
                                      </p:tavLst>
                                    </p:anim>
                                    <p:anim calcmode="lin" valueType="num">
                                      <p:cBhvr>
                                        <p:cTn id="111" dur="800" decel="100000" fill="hold"/>
                                        <p:tgtEl>
                                          <p:spTgt spid="134151"/>
                                        </p:tgtEl>
                                        <p:attrNameLst>
                                          <p:attrName>ppt_x</p:attrName>
                                        </p:attrNameLst>
                                      </p:cBhvr>
                                      <p:tavLst>
                                        <p:tav tm="0">
                                          <p:val>
                                            <p:strVal val="#ppt_x+0.4"/>
                                          </p:val>
                                        </p:tav>
                                        <p:tav tm="100000">
                                          <p:val>
                                            <p:strVal val="#ppt_x-0.05"/>
                                          </p:val>
                                        </p:tav>
                                      </p:tavLst>
                                    </p:anim>
                                    <p:anim calcmode="lin" valueType="num">
                                      <p:cBhvr>
                                        <p:cTn id="112" dur="800" decel="100000" fill="hold"/>
                                        <p:tgtEl>
                                          <p:spTgt spid="134151"/>
                                        </p:tgtEl>
                                        <p:attrNameLst>
                                          <p:attrName>ppt_y</p:attrName>
                                        </p:attrNameLst>
                                      </p:cBhvr>
                                      <p:tavLst>
                                        <p:tav tm="0">
                                          <p:val>
                                            <p:strVal val="#ppt_y-0.4"/>
                                          </p:val>
                                        </p:tav>
                                        <p:tav tm="100000">
                                          <p:val>
                                            <p:strVal val="#ppt_y+0.1"/>
                                          </p:val>
                                        </p:tav>
                                      </p:tavLst>
                                    </p:anim>
                                    <p:anim calcmode="lin" valueType="num">
                                      <p:cBhvr>
                                        <p:cTn id="113" dur="200" accel="100000" fill="hold">
                                          <p:stCondLst>
                                            <p:cond delay="800"/>
                                          </p:stCondLst>
                                        </p:cTn>
                                        <p:tgtEl>
                                          <p:spTgt spid="134151"/>
                                        </p:tgtEl>
                                        <p:attrNameLst>
                                          <p:attrName>ppt_x</p:attrName>
                                        </p:attrNameLst>
                                      </p:cBhvr>
                                      <p:tavLst>
                                        <p:tav tm="0">
                                          <p:val>
                                            <p:strVal val="#ppt_x-0.05"/>
                                          </p:val>
                                        </p:tav>
                                        <p:tav tm="100000">
                                          <p:val>
                                            <p:strVal val="#ppt_x"/>
                                          </p:val>
                                        </p:tav>
                                      </p:tavLst>
                                    </p:anim>
                                    <p:anim calcmode="lin" valueType="num">
                                      <p:cBhvr>
                                        <p:cTn id="114" dur="200" accel="100000" fill="hold">
                                          <p:stCondLst>
                                            <p:cond delay="800"/>
                                          </p:stCondLst>
                                        </p:cTn>
                                        <p:tgtEl>
                                          <p:spTgt spid="134151"/>
                                        </p:tgtEl>
                                        <p:attrNameLst>
                                          <p:attrName>ppt_y</p:attrName>
                                        </p:attrNameLst>
                                      </p:cBhvr>
                                      <p:tavLst>
                                        <p:tav tm="0">
                                          <p:val>
                                            <p:strVal val="#ppt_y+0.1"/>
                                          </p:val>
                                        </p:tav>
                                        <p:tav tm="100000">
                                          <p:val>
                                            <p:strVal val="#ppt_y"/>
                                          </p:val>
                                        </p:tav>
                                      </p:tavLst>
                                    </p:anim>
                                  </p:childTnLst>
                                </p:cTn>
                              </p:par>
                            </p:childTnLst>
                          </p:cTn>
                        </p:par>
                        <p:par>
                          <p:cTn id="115" fill="hold">
                            <p:stCondLst>
                              <p:cond delay="1000"/>
                            </p:stCondLst>
                            <p:childTnLst>
                              <p:par>
                                <p:cTn id="116" presetID="34" presetClass="entr" presetSubtype="0" fill="hold" nodeType="afterEffect">
                                  <p:stCondLst>
                                    <p:cond delay="0"/>
                                  </p:stCondLst>
                                  <p:childTnLst>
                                    <p:set>
                                      <p:cBhvr>
                                        <p:cTn id="117" dur="1" fill="hold">
                                          <p:stCondLst>
                                            <p:cond delay="0"/>
                                          </p:stCondLst>
                                        </p:cTn>
                                        <p:tgtEl>
                                          <p:spTgt spid="134164"/>
                                        </p:tgtEl>
                                        <p:attrNameLst>
                                          <p:attrName>style.visibility</p:attrName>
                                        </p:attrNameLst>
                                      </p:cBhvr>
                                      <p:to>
                                        <p:strVal val="visible"/>
                                      </p:to>
                                    </p:set>
                                    <p:anim from="(-#ppt_w/2)" to="(#ppt_x)" calcmode="lin" valueType="num">
                                      <p:cBhvr>
                                        <p:cTn id="118" dur="600" fill="hold">
                                          <p:stCondLst>
                                            <p:cond delay="0"/>
                                          </p:stCondLst>
                                        </p:cTn>
                                        <p:tgtEl>
                                          <p:spTgt spid="134164"/>
                                        </p:tgtEl>
                                        <p:attrNameLst>
                                          <p:attrName>ppt_x</p:attrName>
                                        </p:attrNameLst>
                                      </p:cBhvr>
                                    </p:anim>
                                    <p:anim from="0" to="-1.0" calcmode="lin" valueType="num">
                                      <p:cBhvr>
                                        <p:cTn id="119" dur="200" decel="50000" autoRev="1" fill="hold">
                                          <p:stCondLst>
                                            <p:cond delay="600"/>
                                          </p:stCondLst>
                                        </p:cTn>
                                        <p:tgtEl>
                                          <p:spTgt spid="134164"/>
                                        </p:tgtEl>
                                        <p:attrNameLst>
                                          <p:attrName>xshear</p:attrName>
                                        </p:attrNameLst>
                                      </p:cBhvr>
                                    </p:anim>
                                    <p:animScale>
                                      <p:cBhvr>
                                        <p:cTn id="120" dur="200" decel="100000" autoRev="1" fill="hold">
                                          <p:stCondLst>
                                            <p:cond delay="600"/>
                                          </p:stCondLst>
                                        </p:cTn>
                                        <p:tgtEl>
                                          <p:spTgt spid="134164"/>
                                        </p:tgtEl>
                                      </p:cBhvr>
                                      <p:from x="100000" y="100000"/>
                                      <p:to x="80000" y="100000"/>
                                    </p:animScale>
                                    <p:anim by="(#ppt_h/3+#ppt_w*0.1)" calcmode="lin" valueType="num">
                                      <p:cBhvr additive="sum">
                                        <p:cTn id="121" dur="200" decel="100000" autoRev="1" fill="hold">
                                          <p:stCondLst>
                                            <p:cond delay="600"/>
                                          </p:stCondLst>
                                        </p:cTn>
                                        <p:tgtEl>
                                          <p:spTgt spid="134164"/>
                                        </p:tgtEl>
                                        <p:attrNameLst>
                                          <p:attrName>ppt_x</p:attrName>
                                        </p:attrNameLst>
                                      </p:cBhvr>
                                    </p:anim>
                                  </p:childTnLst>
                                </p:cTn>
                              </p:par>
                            </p:childTnLst>
                          </p:cTn>
                        </p:par>
                      </p:childTnLst>
                    </p:cTn>
                  </p:par>
                  <p:par>
                    <p:cTn id="122" fill="hold">
                      <p:stCondLst>
                        <p:cond delay="indefinite"/>
                      </p:stCondLst>
                      <p:childTnLst>
                        <p:par>
                          <p:cTn id="123" fill="hold">
                            <p:stCondLst>
                              <p:cond delay="0"/>
                            </p:stCondLst>
                            <p:childTnLst>
                              <p:par>
                                <p:cTn id="124" presetID="30" presetClass="entr" presetSubtype="0" fill="hold" grpId="0" nodeType="clickEffect">
                                  <p:stCondLst>
                                    <p:cond delay="0"/>
                                  </p:stCondLst>
                                  <p:childTnLst>
                                    <p:set>
                                      <p:cBhvr>
                                        <p:cTn id="125" dur="1" fill="hold">
                                          <p:stCondLst>
                                            <p:cond delay="0"/>
                                          </p:stCondLst>
                                        </p:cTn>
                                        <p:tgtEl>
                                          <p:spTgt spid="134152"/>
                                        </p:tgtEl>
                                        <p:attrNameLst>
                                          <p:attrName>style.visibility</p:attrName>
                                        </p:attrNameLst>
                                      </p:cBhvr>
                                      <p:to>
                                        <p:strVal val="visible"/>
                                      </p:to>
                                    </p:set>
                                    <p:animEffect transition="in" filter="fade">
                                      <p:cBhvr>
                                        <p:cTn id="126" dur="800" decel="100000"/>
                                        <p:tgtEl>
                                          <p:spTgt spid="134152"/>
                                        </p:tgtEl>
                                      </p:cBhvr>
                                    </p:animEffect>
                                    <p:anim calcmode="lin" valueType="num">
                                      <p:cBhvr>
                                        <p:cTn id="127" dur="800" decel="100000" fill="hold"/>
                                        <p:tgtEl>
                                          <p:spTgt spid="134152"/>
                                        </p:tgtEl>
                                        <p:attrNameLst>
                                          <p:attrName>style.rotation</p:attrName>
                                        </p:attrNameLst>
                                      </p:cBhvr>
                                      <p:tavLst>
                                        <p:tav tm="0">
                                          <p:val>
                                            <p:fltVal val="-90.000000"/>
                                          </p:val>
                                        </p:tav>
                                        <p:tav tm="100000">
                                          <p:val>
                                            <p:fltVal val="0.000000"/>
                                          </p:val>
                                        </p:tav>
                                      </p:tavLst>
                                    </p:anim>
                                    <p:anim calcmode="lin" valueType="num">
                                      <p:cBhvr>
                                        <p:cTn id="128" dur="800" decel="100000" fill="hold"/>
                                        <p:tgtEl>
                                          <p:spTgt spid="134152"/>
                                        </p:tgtEl>
                                        <p:attrNameLst>
                                          <p:attrName>ppt_x</p:attrName>
                                        </p:attrNameLst>
                                      </p:cBhvr>
                                      <p:tavLst>
                                        <p:tav tm="0">
                                          <p:val>
                                            <p:strVal val="#ppt_x+0.4"/>
                                          </p:val>
                                        </p:tav>
                                        <p:tav tm="100000">
                                          <p:val>
                                            <p:strVal val="#ppt_x-0.05"/>
                                          </p:val>
                                        </p:tav>
                                      </p:tavLst>
                                    </p:anim>
                                    <p:anim calcmode="lin" valueType="num">
                                      <p:cBhvr>
                                        <p:cTn id="129" dur="800" decel="100000" fill="hold"/>
                                        <p:tgtEl>
                                          <p:spTgt spid="134152"/>
                                        </p:tgtEl>
                                        <p:attrNameLst>
                                          <p:attrName>ppt_y</p:attrName>
                                        </p:attrNameLst>
                                      </p:cBhvr>
                                      <p:tavLst>
                                        <p:tav tm="0">
                                          <p:val>
                                            <p:strVal val="#ppt_y-0.4"/>
                                          </p:val>
                                        </p:tav>
                                        <p:tav tm="100000">
                                          <p:val>
                                            <p:strVal val="#ppt_y+0.1"/>
                                          </p:val>
                                        </p:tav>
                                      </p:tavLst>
                                    </p:anim>
                                    <p:anim calcmode="lin" valueType="num">
                                      <p:cBhvr>
                                        <p:cTn id="130" dur="200" accel="100000" fill="hold">
                                          <p:stCondLst>
                                            <p:cond delay="800"/>
                                          </p:stCondLst>
                                        </p:cTn>
                                        <p:tgtEl>
                                          <p:spTgt spid="134152"/>
                                        </p:tgtEl>
                                        <p:attrNameLst>
                                          <p:attrName>ppt_x</p:attrName>
                                        </p:attrNameLst>
                                      </p:cBhvr>
                                      <p:tavLst>
                                        <p:tav tm="0">
                                          <p:val>
                                            <p:strVal val="#ppt_x-0.05"/>
                                          </p:val>
                                        </p:tav>
                                        <p:tav tm="100000">
                                          <p:val>
                                            <p:strVal val="#ppt_x"/>
                                          </p:val>
                                        </p:tav>
                                      </p:tavLst>
                                    </p:anim>
                                    <p:anim calcmode="lin" valueType="num">
                                      <p:cBhvr>
                                        <p:cTn id="131" dur="200" accel="100000" fill="hold">
                                          <p:stCondLst>
                                            <p:cond delay="800"/>
                                          </p:stCondLst>
                                        </p:cTn>
                                        <p:tgtEl>
                                          <p:spTgt spid="134152"/>
                                        </p:tgtEl>
                                        <p:attrNameLst>
                                          <p:attrName>ppt_y</p:attrName>
                                        </p:attrNameLst>
                                      </p:cBhvr>
                                      <p:tavLst>
                                        <p:tav tm="0">
                                          <p:val>
                                            <p:strVal val="#ppt_y+0.1"/>
                                          </p:val>
                                        </p:tav>
                                        <p:tav tm="100000">
                                          <p:val>
                                            <p:strVal val="#ppt_y"/>
                                          </p:val>
                                        </p:tav>
                                      </p:tavLst>
                                    </p:anim>
                                  </p:childTnLst>
                                </p:cTn>
                              </p:par>
                            </p:childTnLst>
                          </p:cTn>
                        </p:par>
                        <p:par>
                          <p:cTn id="132" fill="hold">
                            <p:stCondLst>
                              <p:cond delay="1000"/>
                            </p:stCondLst>
                            <p:childTnLst>
                              <p:par>
                                <p:cTn id="133" presetID="34" presetClass="entr" presetSubtype="0" fill="hold" nodeType="afterEffect">
                                  <p:stCondLst>
                                    <p:cond delay="0"/>
                                  </p:stCondLst>
                                  <p:childTnLst>
                                    <p:set>
                                      <p:cBhvr>
                                        <p:cTn id="134" dur="1" fill="hold">
                                          <p:stCondLst>
                                            <p:cond delay="0"/>
                                          </p:stCondLst>
                                        </p:cTn>
                                        <p:tgtEl>
                                          <p:spTgt spid="134163"/>
                                        </p:tgtEl>
                                        <p:attrNameLst>
                                          <p:attrName>style.visibility</p:attrName>
                                        </p:attrNameLst>
                                      </p:cBhvr>
                                      <p:to>
                                        <p:strVal val="visible"/>
                                      </p:to>
                                    </p:set>
                                    <p:anim from="(-#ppt_w/2)" to="(#ppt_x)" calcmode="lin" valueType="num">
                                      <p:cBhvr>
                                        <p:cTn id="135" dur="600" fill="hold">
                                          <p:stCondLst>
                                            <p:cond delay="0"/>
                                          </p:stCondLst>
                                        </p:cTn>
                                        <p:tgtEl>
                                          <p:spTgt spid="134163"/>
                                        </p:tgtEl>
                                        <p:attrNameLst>
                                          <p:attrName>ppt_x</p:attrName>
                                        </p:attrNameLst>
                                      </p:cBhvr>
                                    </p:anim>
                                    <p:anim from="0" to="-1.0" calcmode="lin" valueType="num">
                                      <p:cBhvr>
                                        <p:cTn id="136" dur="200" decel="50000" autoRev="1" fill="hold">
                                          <p:stCondLst>
                                            <p:cond delay="600"/>
                                          </p:stCondLst>
                                        </p:cTn>
                                        <p:tgtEl>
                                          <p:spTgt spid="134163"/>
                                        </p:tgtEl>
                                        <p:attrNameLst>
                                          <p:attrName>xshear</p:attrName>
                                        </p:attrNameLst>
                                      </p:cBhvr>
                                    </p:anim>
                                    <p:animScale>
                                      <p:cBhvr>
                                        <p:cTn id="137" dur="200" decel="100000" autoRev="1" fill="hold">
                                          <p:stCondLst>
                                            <p:cond delay="600"/>
                                          </p:stCondLst>
                                        </p:cTn>
                                        <p:tgtEl>
                                          <p:spTgt spid="134163"/>
                                        </p:tgtEl>
                                      </p:cBhvr>
                                      <p:from x="100000" y="100000"/>
                                      <p:to x="80000" y="100000"/>
                                    </p:animScale>
                                    <p:anim by="(#ppt_h/3+#ppt_w*0.1)" calcmode="lin" valueType="num">
                                      <p:cBhvr additive="sum">
                                        <p:cTn id="138" dur="200" decel="100000" autoRev="1" fill="hold">
                                          <p:stCondLst>
                                            <p:cond delay="600"/>
                                          </p:stCondLst>
                                        </p:cTn>
                                        <p:tgtEl>
                                          <p:spTgt spid="134163"/>
                                        </p:tgtEl>
                                        <p:attrNameLst>
                                          <p:attrName>ppt_x</p:attrName>
                                        </p:attrNameLst>
                                      </p:cBhvr>
                                    </p:anim>
                                  </p:childTnLst>
                                </p:cTn>
                              </p:par>
                            </p:childTnLst>
                          </p:cTn>
                        </p:par>
                        <p:par>
                          <p:cTn id="139" fill="hold">
                            <p:stCondLst>
                              <p:cond delay="2000"/>
                            </p:stCondLst>
                            <p:childTnLst>
                              <p:par>
                                <p:cTn id="140" presetID="30" presetClass="entr" presetSubtype="0" fill="hold" grpId="0" nodeType="afterEffect">
                                  <p:stCondLst>
                                    <p:cond delay="0"/>
                                  </p:stCondLst>
                                  <p:childTnLst>
                                    <p:set>
                                      <p:cBhvr>
                                        <p:cTn id="141" dur="1" fill="hold">
                                          <p:stCondLst>
                                            <p:cond delay="0"/>
                                          </p:stCondLst>
                                        </p:cTn>
                                        <p:tgtEl>
                                          <p:spTgt spid="134191"/>
                                        </p:tgtEl>
                                        <p:attrNameLst>
                                          <p:attrName>style.visibility</p:attrName>
                                        </p:attrNameLst>
                                      </p:cBhvr>
                                      <p:to>
                                        <p:strVal val="visible"/>
                                      </p:to>
                                    </p:set>
                                    <p:animEffect transition="in" filter="fade">
                                      <p:cBhvr>
                                        <p:cTn id="142" dur="800" decel="100000"/>
                                        <p:tgtEl>
                                          <p:spTgt spid="134191"/>
                                        </p:tgtEl>
                                      </p:cBhvr>
                                    </p:animEffect>
                                    <p:anim calcmode="lin" valueType="num">
                                      <p:cBhvr>
                                        <p:cTn id="143" dur="800" decel="100000" fill="hold"/>
                                        <p:tgtEl>
                                          <p:spTgt spid="134191"/>
                                        </p:tgtEl>
                                        <p:attrNameLst>
                                          <p:attrName>style.rotation</p:attrName>
                                        </p:attrNameLst>
                                      </p:cBhvr>
                                      <p:tavLst>
                                        <p:tav tm="0">
                                          <p:val>
                                            <p:fltVal val="-90.000000"/>
                                          </p:val>
                                        </p:tav>
                                        <p:tav tm="100000">
                                          <p:val>
                                            <p:fltVal val="0.000000"/>
                                          </p:val>
                                        </p:tav>
                                      </p:tavLst>
                                    </p:anim>
                                    <p:anim calcmode="lin" valueType="num">
                                      <p:cBhvr>
                                        <p:cTn id="144" dur="800" decel="100000" fill="hold"/>
                                        <p:tgtEl>
                                          <p:spTgt spid="134191"/>
                                        </p:tgtEl>
                                        <p:attrNameLst>
                                          <p:attrName>ppt_x</p:attrName>
                                        </p:attrNameLst>
                                      </p:cBhvr>
                                      <p:tavLst>
                                        <p:tav tm="0">
                                          <p:val>
                                            <p:strVal val="#ppt_x+0.4"/>
                                          </p:val>
                                        </p:tav>
                                        <p:tav tm="100000">
                                          <p:val>
                                            <p:strVal val="#ppt_x-0.05"/>
                                          </p:val>
                                        </p:tav>
                                      </p:tavLst>
                                    </p:anim>
                                    <p:anim calcmode="lin" valueType="num">
                                      <p:cBhvr>
                                        <p:cTn id="145" dur="800" decel="100000" fill="hold"/>
                                        <p:tgtEl>
                                          <p:spTgt spid="134191"/>
                                        </p:tgtEl>
                                        <p:attrNameLst>
                                          <p:attrName>ppt_y</p:attrName>
                                        </p:attrNameLst>
                                      </p:cBhvr>
                                      <p:tavLst>
                                        <p:tav tm="0">
                                          <p:val>
                                            <p:strVal val="#ppt_y-0.4"/>
                                          </p:val>
                                        </p:tav>
                                        <p:tav tm="100000">
                                          <p:val>
                                            <p:strVal val="#ppt_y+0.1"/>
                                          </p:val>
                                        </p:tav>
                                      </p:tavLst>
                                    </p:anim>
                                    <p:anim calcmode="lin" valueType="num">
                                      <p:cBhvr>
                                        <p:cTn id="146" dur="200" accel="100000" fill="hold">
                                          <p:stCondLst>
                                            <p:cond delay="800"/>
                                          </p:stCondLst>
                                        </p:cTn>
                                        <p:tgtEl>
                                          <p:spTgt spid="134191"/>
                                        </p:tgtEl>
                                        <p:attrNameLst>
                                          <p:attrName>ppt_x</p:attrName>
                                        </p:attrNameLst>
                                      </p:cBhvr>
                                      <p:tavLst>
                                        <p:tav tm="0">
                                          <p:val>
                                            <p:strVal val="#ppt_x-0.05"/>
                                          </p:val>
                                        </p:tav>
                                        <p:tav tm="100000">
                                          <p:val>
                                            <p:strVal val="#ppt_x"/>
                                          </p:val>
                                        </p:tav>
                                      </p:tavLst>
                                    </p:anim>
                                    <p:anim calcmode="lin" valueType="num">
                                      <p:cBhvr>
                                        <p:cTn id="147" dur="200" accel="100000" fill="hold">
                                          <p:stCondLst>
                                            <p:cond delay="800"/>
                                          </p:stCondLst>
                                        </p:cTn>
                                        <p:tgtEl>
                                          <p:spTgt spid="134191"/>
                                        </p:tgtEl>
                                        <p:attrNameLst>
                                          <p:attrName>ppt_y</p:attrName>
                                        </p:attrNameLst>
                                      </p:cBhvr>
                                      <p:tavLst>
                                        <p:tav tm="0">
                                          <p:val>
                                            <p:strVal val="#ppt_y+0.1"/>
                                          </p:val>
                                        </p:tav>
                                        <p:tav tm="100000">
                                          <p:val>
                                            <p:strVal val="#ppt_y"/>
                                          </p:val>
                                        </p:tav>
                                      </p:tavLst>
                                    </p:anim>
                                  </p:childTnLst>
                                </p:cTn>
                              </p:par>
                            </p:childTnLst>
                          </p:cTn>
                        </p:par>
                      </p:childTnLst>
                    </p:cTn>
                  </p:par>
                  <p:par>
                    <p:cTn id="148" fill="hold">
                      <p:stCondLst>
                        <p:cond delay="indefinite"/>
                      </p:stCondLst>
                      <p:childTnLst>
                        <p:par>
                          <p:cTn id="149" fill="hold">
                            <p:stCondLst>
                              <p:cond delay="0"/>
                            </p:stCondLst>
                            <p:childTnLst>
                              <p:par>
                                <p:cTn id="150" presetID="27" presetClass="entr" presetSubtype="0" fill="hold" grpId="0" nodeType="clickEffect">
                                  <p:stCondLst>
                                    <p:cond delay="0"/>
                                  </p:stCondLst>
                                  <p:iterate type="lt">
                                    <p:tmPct val="50000"/>
                                  </p:iterate>
                                  <p:childTnLst>
                                    <p:set>
                                      <p:cBhvr>
                                        <p:cTn id="151" dur="1" fill="hold">
                                          <p:stCondLst>
                                            <p:cond delay="0"/>
                                          </p:stCondLst>
                                        </p:cTn>
                                        <p:tgtEl>
                                          <p:spTgt spid="134178"/>
                                        </p:tgtEl>
                                        <p:attrNameLst>
                                          <p:attrName>style.visibility</p:attrName>
                                        </p:attrNameLst>
                                      </p:cBhvr>
                                      <p:to>
                                        <p:strVal val="visible"/>
                                      </p:to>
                                    </p:set>
                                    <p:anim calcmode="discrete" valueType="clr">
                                      <p:cBhvr override="childStyle">
                                        <p:cTn id="152" dur="500"/>
                                        <p:tgtEl>
                                          <p:spTgt spid="134178"/>
                                        </p:tgtEl>
                                        <p:attrNameLst>
                                          <p:attrName>style.color</p:attrName>
                                        </p:attrNameLst>
                                      </p:cBhvr>
                                      <p:tavLst>
                                        <p:tav tm="0">
                                          <p:val>
                                            <p:clrVal>
                                              <a:schemeClr val="accent2"/>
                                            </p:clrVal>
                                          </p:val>
                                        </p:tav>
                                        <p:tav tm="50000">
                                          <p:val>
                                            <p:clrVal>
                                              <a:schemeClr val="hlink"/>
                                            </p:clrVal>
                                          </p:val>
                                        </p:tav>
                                      </p:tavLst>
                                    </p:anim>
                                    <p:anim calcmode="discrete" valueType="clr">
                                      <p:cBhvr>
                                        <p:cTn id="153" dur="500"/>
                                        <p:tgtEl>
                                          <p:spTgt spid="134178"/>
                                        </p:tgtEl>
                                        <p:attrNameLst>
                                          <p:attrName>fillcolor</p:attrName>
                                        </p:attrNameLst>
                                      </p:cBhvr>
                                      <p:tavLst>
                                        <p:tav tm="0">
                                          <p:val>
                                            <p:clrVal>
                                              <a:schemeClr val="accent2"/>
                                            </p:clrVal>
                                          </p:val>
                                        </p:tav>
                                        <p:tav tm="50000">
                                          <p:val>
                                            <p:clrVal>
                                              <a:schemeClr val="hlink"/>
                                            </p:clrVal>
                                          </p:val>
                                        </p:tav>
                                      </p:tavLst>
                                    </p:anim>
                                    <p:set>
                                      <p:cBhvr>
                                        <p:cTn id="154" dur="500"/>
                                        <p:tgtEl>
                                          <p:spTgt spid="134178"/>
                                        </p:tgtEl>
                                        <p:attrNameLst>
                                          <p:attrName>fill.type</p:attrName>
                                        </p:attrNameLst>
                                      </p:cBhvr>
                                      <p:to>
                                        <p:strVal val="solid"/>
                                      </p:to>
                                    </p:set>
                                  </p:childTnLst>
                                </p:cTn>
                              </p:par>
                            </p:childTnLst>
                          </p:cTn>
                        </p:par>
                      </p:childTnLst>
                    </p:cTn>
                  </p:par>
                  <p:par>
                    <p:cTn id="155" fill="hold">
                      <p:stCondLst>
                        <p:cond delay="indefinite"/>
                      </p:stCondLst>
                      <p:childTnLst>
                        <p:par>
                          <p:cTn id="156" fill="hold">
                            <p:stCondLst>
                              <p:cond delay="0"/>
                            </p:stCondLst>
                            <p:childTnLst>
                              <p:par>
                                <p:cTn id="157" presetID="30" presetClass="entr" presetSubtype="0" fill="hold" grpId="0" nodeType="clickEffect">
                                  <p:stCondLst>
                                    <p:cond delay="0"/>
                                  </p:stCondLst>
                                  <p:childTnLst>
                                    <p:set>
                                      <p:cBhvr>
                                        <p:cTn id="158" dur="1" fill="hold">
                                          <p:stCondLst>
                                            <p:cond delay="0"/>
                                          </p:stCondLst>
                                        </p:cTn>
                                        <p:tgtEl>
                                          <p:spTgt spid="134154"/>
                                        </p:tgtEl>
                                        <p:attrNameLst>
                                          <p:attrName>style.visibility</p:attrName>
                                        </p:attrNameLst>
                                      </p:cBhvr>
                                      <p:to>
                                        <p:strVal val="visible"/>
                                      </p:to>
                                    </p:set>
                                    <p:animEffect transition="in" filter="fade">
                                      <p:cBhvr>
                                        <p:cTn id="159" dur="800" decel="100000"/>
                                        <p:tgtEl>
                                          <p:spTgt spid="134154"/>
                                        </p:tgtEl>
                                      </p:cBhvr>
                                    </p:animEffect>
                                    <p:anim calcmode="lin" valueType="num">
                                      <p:cBhvr>
                                        <p:cTn id="160" dur="800" decel="100000" fill="hold"/>
                                        <p:tgtEl>
                                          <p:spTgt spid="134154"/>
                                        </p:tgtEl>
                                        <p:attrNameLst>
                                          <p:attrName>style.rotation</p:attrName>
                                        </p:attrNameLst>
                                      </p:cBhvr>
                                      <p:tavLst>
                                        <p:tav tm="0">
                                          <p:val>
                                            <p:fltVal val="-90.000000"/>
                                          </p:val>
                                        </p:tav>
                                        <p:tav tm="100000">
                                          <p:val>
                                            <p:fltVal val="0.000000"/>
                                          </p:val>
                                        </p:tav>
                                      </p:tavLst>
                                    </p:anim>
                                    <p:anim calcmode="lin" valueType="num">
                                      <p:cBhvr>
                                        <p:cTn id="161" dur="800" decel="100000" fill="hold"/>
                                        <p:tgtEl>
                                          <p:spTgt spid="134154"/>
                                        </p:tgtEl>
                                        <p:attrNameLst>
                                          <p:attrName>ppt_x</p:attrName>
                                        </p:attrNameLst>
                                      </p:cBhvr>
                                      <p:tavLst>
                                        <p:tav tm="0">
                                          <p:val>
                                            <p:strVal val="#ppt_x+0.4"/>
                                          </p:val>
                                        </p:tav>
                                        <p:tav tm="100000">
                                          <p:val>
                                            <p:strVal val="#ppt_x-0.05"/>
                                          </p:val>
                                        </p:tav>
                                      </p:tavLst>
                                    </p:anim>
                                    <p:anim calcmode="lin" valueType="num">
                                      <p:cBhvr>
                                        <p:cTn id="162" dur="800" decel="100000" fill="hold"/>
                                        <p:tgtEl>
                                          <p:spTgt spid="134154"/>
                                        </p:tgtEl>
                                        <p:attrNameLst>
                                          <p:attrName>ppt_y</p:attrName>
                                        </p:attrNameLst>
                                      </p:cBhvr>
                                      <p:tavLst>
                                        <p:tav tm="0">
                                          <p:val>
                                            <p:strVal val="#ppt_y-0.4"/>
                                          </p:val>
                                        </p:tav>
                                        <p:tav tm="100000">
                                          <p:val>
                                            <p:strVal val="#ppt_y+0.1"/>
                                          </p:val>
                                        </p:tav>
                                      </p:tavLst>
                                    </p:anim>
                                    <p:anim calcmode="lin" valueType="num">
                                      <p:cBhvr>
                                        <p:cTn id="163" dur="200" accel="100000" fill="hold">
                                          <p:stCondLst>
                                            <p:cond delay="800"/>
                                          </p:stCondLst>
                                        </p:cTn>
                                        <p:tgtEl>
                                          <p:spTgt spid="134154"/>
                                        </p:tgtEl>
                                        <p:attrNameLst>
                                          <p:attrName>ppt_x</p:attrName>
                                        </p:attrNameLst>
                                      </p:cBhvr>
                                      <p:tavLst>
                                        <p:tav tm="0">
                                          <p:val>
                                            <p:strVal val="#ppt_x-0.05"/>
                                          </p:val>
                                        </p:tav>
                                        <p:tav tm="100000">
                                          <p:val>
                                            <p:strVal val="#ppt_x"/>
                                          </p:val>
                                        </p:tav>
                                      </p:tavLst>
                                    </p:anim>
                                    <p:anim calcmode="lin" valueType="num">
                                      <p:cBhvr>
                                        <p:cTn id="164" dur="200" accel="100000" fill="hold">
                                          <p:stCondLst>
                                            <p:cond delay="800"/>
                                          </p:stCondLst>
                                        </p:cTn>
                                        <p:tgtEl>
                                          <p:spTgt spid="134154"/>
                                        </p:tgtEl>
                                        <p:attrNameLst>
                                          <p:attrName>ppt_y</p:attrName>
                                        </p:attrNameLst>
                                      </p:cBhvr>
                                      <p:tavLst>
                                        <p:tav tm="0">
                                          <p:val>
                                            <p:strVal val="#ppt_y+0.1"/>
                                          </p:val>
                                        </p:tav>
                                        <p:tav tm="100000">
                                          <p:val>
                                            <p:strVal val="#ppt_y"/>
                                          </p:val>
                                        </p:tav>
                                      </p:tavLst>
                                    </p:anim>
                                  </p:childTnLst>
                                </p:cTn>
                              </p:par>
                            </p:childTnLst>
                          </p:cTn>
                        </p:par>
                        <p:par>
                          <p:cTn id="165" fill="hold">
                            <p:stCondLst>
                              <p:cond delay="1000"/>
                            </p:stCondLst>
                            <p:childTnLst>
                              <p:par>
                                <p:cTn id="166" presetID="34" presetClass="entr" presetSubtype="0" fill="hold" nodeType="afterEffect">
                                  <p:stCondLst>
                                    <p:cond delay="0"/>
                                  </p:stCondLst>
                                  <p:childTnLst>
                                    <p:set>
                                      <p:cBhvr>
                                        <p:cTn id="167" dur="1" fill="hold">
                                          <p:stCondLst>
                                            <p:cond delay="0"/>
                                          </p:stCondLst>
                                        </p:cTn>
                                        <p:tgtEl>
                                          <p:spTgt spid="134170"/>
                                        </p:tgtEl>
                                        <p:attrNameLst>
                                          <p:attrName>style.visibility</p:attrName>
                                        </p:attrNameLst>
                                      </p:cBhvr>
                                      <p:to>
                                        <p:strVal val="visible"/>
                                      </p:to>
                                    </p:set>
                                    <p:anim from="(-#ppt_w/2)" to="(#ppt_x)" calcmode="lin" valueType="num">
                                      <p:cBhvr>
                                        <p:cTn id="168" dur="600" fill="hold">
                                          <p:stCondLst>
                                            <p:cond delay="0"/>
                                          </p:stCondLst>
                                        </p:cTn>
                                        <p:tgtEl>
                                          <p:spTgt spid="134170"/>
                                        </p:tgtEl>
                                        <p:attrNameLst>
                                          <p:attrName>ppt_x</p:attrName>
                                        </p:attrNameLst>
                                      </p:cBhvr>
                                    </p:anim>
                                    <p:anim from="0" to="-1.0" calcmode="lin" valueType="num">
                                      <p:cBhvr>
                                        <p:cTn id="169" dur="200" decel="50000" autoRev="1" fill="hold">
                                          <p:stCondLst>
                                            <p:cond delay="600"/>
                                          </p:stCondLst>
                                        </p:cTn>
                                        <p:tgtEl>
                                          <p:spTgt spid="134170"/>
                                        </p:tgtEl>
                                        <p:attrNameLst>
                                          <p:attrName>xshear</p:attrName>
                                        </p:attrNameLst>
                                      </p:cBhvr>
                                    </p:anim>
                                    <p:animScale>
                                      <p:cBhvr>
                                        <p:cTn id="170" dur="200" decel="100000" autoRev="1" fill="hold">
                                          <p:stCondLst>
                                            <p:cond delay="600"/>
                                          </p:stCondLst>
                                        </p:cTn>
                                        <p:tgtEl>
                                          <p:spTgt spid="134170"/>
                                        </p:tgtEl>
                                      </p:cBhvr>
                                      <p:from x="100000" y="100000"/>
                                      <p:to x="80000" y="100000"/>
                                    </p:animScale>
                                    <p:anim by="(#ppt_h/3+#ppt_w*0.1)" calcmode="lin" valueType="num">
                                      <p:cBhvr additive="sum">
                                        <p:cTn id="171" dur="200" decel="100000" autoRev="1" fill="hold">
                                          <p:stCondLst>
                                            <p:cond delay="600"/>
                                          </p:stCondLst>
                                        </p:cTn>
                                        <p:tgtEl>
                                          <p:spTgt spid="134170"/>
                                        </p:tgtEl>
                                        <p:attrNameLst>
                                          <p:attrName>ppt_x</p:attrName>
                                        </p:attrNameLst>
                                      </p:cBhvr>
                                    </p:anim>
                                  </p:childTnLst>
                                </p:cTn>
                              </p:par>
                            </p:childTnLst>
                          </p:cTn>
                        </p:par>
                      </p:childTnLst>
                    </p:cTn>
                  </p:par>
                  <p:par>
                    <p:cTn id="172" fill="hold">
                      <p:stCondLst>
                        <p:cond delay="indefinite"/>
                      </p:stCondLst>
                      <p:childTnLst>
                        <p:par>
                          <p:cTn id="173" fill="hold">
                            <p:stCondLst>
                              <p:cond delay="0"/>
                            </p:stCondLst>
                            <p:childTnLst>
                              <p:par>
                                <p:cTn id="174" presetID="30" presetClass="entr" presetSubtype="0" fill="hold" grpId="0" nodeType="clickEffect">
                                  <p:stCondLst>
                                    <p:cond delay="0"/>
                                  </p:stCondLst>
                                  <p:childTnLst>
                                    <p:set>
                                      <p:cBhvr>
                                        <p:cTn id="175" dur="1" fill="hold">
                                          <p:stCondLst>
                                            <p:cond delay="0"/>
                                          </p:stCondLst>
                                        </p:cTn>
                                        <p:tgtEl>
                                          <p:spTgt spid="134155"/>
                                        </p:tgtEl>
                                        <p:attrNameLst>
                                          <p:attrName>style.visibility</p:attrName>
                                        </p:attrNameLst>
                                      </p:cBhvr>
                                      <p:to>
                                        <p:strVal val="visible"/>
                                      </p:to>
                                    </p:set>
                                    <p:animEffect transition="in" filter="fade">
                                      <p:cBhvr>
                                        <p:cTn id="176" dur="800" decel="100000"/>
                                        <p:tgtEl>
                                          <p:spTgt spid="134155"/>
                                        </p:tgtEl>
                                      </p:cBhvr>
                                    </p:animEffect>
                                    <p:anim calcmode="lin" valueType="num">
                                      <p:cBhvr>
                                        <p:cTn id="177" dur="800" decel="100000" fill="hold"/>
                                        <p:tgtEl>
                                          <p:spTgt spid="134155"/>
                                        </p:tgtEl>
                                        <p:attrNameLst>
                                          <p:attrName>style.rotation</p:attrName>
                                        </p:attrNameLst>
                                      </p:cBhvr>
                                      <p:tavLst>
                                        <p:tav tm="0">
                                          <p:val>
                                            <p:fltVal val="-90.000000"/>
                                          </p:val>
                                        </p:tav>
                                        <p:tav tm="100000">
                                          <p:val>
                                            <p:fltVal val="0.000000"/>
                                          </p:val>
                                        </p:tav>
                                      </p:tavLst>
                                    </p:anim>
                                    <p:anim calcmode="lin" valueType="num">
                                      <p:cBhvr>
                                        <p:cTn id="178" dur="800" decel="100000" fill="hold"/>
                                        <p:tgtEl>
                                          <p:spTgt spid="134155"/>
                                        </p:tgtEl>
                                        <p:attrNameLst>
                                          <p:attrName>ppt_x</p:attrName>
                                        </p:attrNameLst>
                                      </p:cBhvr>
                                      <p:tavLst>
                                        <p:tav tm="0">
                                          <p:val>
                                            <p:strVal val="#ppt_x+0.4"/>
                                          </p:val>
                                        </p:tav>
                                        <p:tav tm="100000">
                                          <p:val>
                                            <p:strVal val="#ppt_x-0.05"/>
                                          </p:val>
                                        </p:tav>
                                      </p:tavLst>
                                    </p:anim>
                                    <p:anim calcmode="lin" valueType="num">
                                      <p:cBhvr>
                                        <p:cTn id="179" dur="800" decel="100000" fill="hold"/>
                                        <p:tgtEl>
                                          <p:spTgt spid="134155"/>
                                        </p:tgtEl>
                                        <p:attrNameLst>
                                          <p:attrName>ppt_y</p:attrName>
                                        </p:attrNameLst>
                                      </p:cBhvr>
                                      <p:tavLst>
                                        <p:tav tm="0">
                                          <p:val>
                                            <p:strVal val="#ppt_y-0.4"/>
                                          </p:val>
                                        </p:tav>
                                        <p:tav tm="100000">
                                          <p:val>
                                            <p:strVal val="#ppt_y+0.1"/>
                                          </p:val>
                                        </p:tav>
                                      </p:tavLst>
                                    </p:anim>
                                    <p:anim calcmode="lin" valueType="num">
                                      <p:cBhvr>
                                        <p:cTn id="180" dur="200" accel="100000" fill="hold">
                                          <p:stCondLst>
                                            <p:cond delay="800"/>
                                          </p:stCondLst>
                                        </p:cTn>
                                        <p:tgtEl>
                                          <p:spTgt spid="134155"/>
                                        </p:tgtEl>
                                        <p:attrNameLst>
                                          <p:attrName>ppt_x</p:attrName>
                                        </p:attrNameLst>
                                      </p:cBhvr>
                                      <p:tavLst>
                                        <p:tav tm="0">
                                          <p:val>
                                            <p:strVal val="#ppt_x-0.05"/>
                                          </p:val>
                                        </p:tav>
                                        <p:tav tm="100000">
                                          <p:val>
                                            <p:strVal val="#ppt_x"/>
                                          </p:val>
                                        </p:tav>
                                      </p:tavLst>
                                    </p:anim>
                                    <p:anim calcmode="lin" valueType="num">
                                      <p:cBhvr>
                                        <p:cTn id="181" dur="200" accel="100000" fill="hold">
                                          <p:stCondLst>
                                            <p:cond delay="800"/>
                                          </p:stCondLst>
                                        </p:cTn>
                                        <p:tgtEl>
                                          <p:spTgt spid="134155"/>
                                        </p:tgtEl>
                                        <p:attrNameLst>
                                          <p:attrName>ppt_y</p:attrName>
                                        </p:attrNameLst>
                                      </p:cBhvr>
                                      <p:tavLst>
                                        <p:tav tm="0">
                                          <p:val>
                                            <p:strVal val="#ppt_y+0.1"/>
                                          </p:val>
                                        </p:tav>
                                        <p:tav tm="100000">
                                          <p:val>
                                            <p:strVal val="#ppt_y"/>
                                          </p:val>
                                        </p:tav>
                                      </p:tavLst>
                                    </p:anim>
                                  </p:childTnLst>
                                </p:cTn>
                              </p:par>
                            </p:childTnLst>
                          </p:cTn>
                        </p:par>
                        <p:par>
                          <p:cTn id="182" fill="hold">
                            <p:stCondLst>
                              <p:cond delay="1000"/>
                            </p:stCondLst>
                            <p:childTnLst>
                              <p:par>
                                <p:cTn id="183" presetID="34" presetClass="entr" presetSubtype="0" fill="hold" nodeType="afterEffect">
                                  <p:stCondLst>
                                    <p:cond delay="0"/>
                                  </p:stCondLst>
                                  <p:childTnLst>
                                    <p:set>
                                      <p:cBhvr>
                                        <p:cTn id="184" dur="1" fill="hold">
                                          <p:stCondLst>
                                            <p:cond delay="0"/>
                                          </p:stCondLst>
                                        </p:cTn>
                                        <p:tgtEl>
                                          <p:spTgt spid="134176"/>
                                        </p:tgtEl>
                                        <p:attrNameLst>
                                          <p:attrName>style.visibility</p:attrName>
                                        </p:attrNameLst>
                                      </p:cBhvr>
                                      <p:to>
                                        <p:strVal val="visible"/>
                                      </p:to>
                                    </p:set>
                                    <p:anim from="(-#ppt_w/2)" to="(#ppt_x)" calcmode="lin" valueType="num">
                                      <p:cBhvr>
                                        <p:cTn id="185" dur="600" fill="hold">
                                          <p:stCondLst>
                                            <p:cond delay="0"/>
                                          </p:stCondLst>
                                        </p:cTn>
                                        <p:tgtEl>
                                          <p:spTgt spid="134176"/>
                                        </p:tgtEl>
                                        <p:attrNameLst>
                                          <p:attrName>ppt_x</p:attrName>
                                        </p:attrNameLst>
                                      </p:cBhvr>
                                    </p:anim>
                                    <p:anim from="0" to="-1.0" calcmode="lin" valueType="num">
                                      <p:cBhvr>
                                        <p:cTn id="186" dur="200" decel="50000" autoRev="1" fill="hold">
                                          <p:stCondLst>
                                            <p:cond delay="600"/>
                                          </p:stCondLst>
                                        </p:cTn>
                                        <p:tgtEl>
                                          <p:spTgt spid="134176"/>
                                        </p:tgtEl>
                                        <p:attrNameLst>
                                          <p:attrName>xshear</p:attrName>
                                        </p:attrNameLst>
                                      </p:cBhvr>
                                    </p:anim>
                                    <p:animScale>
                                      <p:cBhvr>
                                        <p:cTn id="187" dur="200" decel="100000" autoRev="1" fill="hold">
                                          <p:stCondLst>
                                            <p:cond delay="600"/>
                                          </p:stCondLst>
                                        </p:cTn>
                                        <p:tgtEl>
                                          <p:spTgt spid="134176"/>
                                        </p:tgtEl>
                                      </p:cBhvr>
                                      <p:from x="100000" y="100000"/>
                                      <p:to x="80000" y="100000"/>
                                    </p:animScale>
                                    <p:anim by="(#ppt_h/3+#ppt_w*0.1)" calcmode="lin" valueType="num">
                                      <p:cBhvr additive="sum">
                                        <p:cTn id="188" dur="200" decel="100000" autoRev="1" fill="hold">
                                          <p:stCondLst>
                                            <p:cond delay="600"/>
                                          </p:stCondLst>
                                        </p:cTn>
                                        <p:tgtEl>
                                          <p:spTgt spid="134176"/>
                                        </p:tgtEl>
                                        <p:attrNameLst>
                                          <p:attrName>ppt_x</p:attrName>
                                        </p:attrNameLst>
                                      </p:cBhvr>
                                    </p:anim>
                                  </p:childTnLst>
                                </p:cTn>
                              </p:par>
                            </p:childTnLst>
                          </p:cTn>
                        </p:par>
                      </p:childTnLst>
                    </p:cTn>
                  </p:par>
                  <p:par>
                    <p:cTn id="189" fill="hold">
                      <p:stCondLst>
                        <p:cond delay="indefinite"/>
                      </p:stCondLst>
                      <p:childTnLst>
                        <p:par>
                          <p:cTn id="190" fill="hold">
                            <p:stCondLst>
                              <p:cond delay="0"/>
                            </p:stCondLst>
                            <p:childTnLst>
                              <p:par>
                                <p:cTn id="191" presetID="30" presetClass="entr" presetSubtype="0" fill="hold" grpId="0" nodeType="clickEffect">
                                  <p:stCondLst>
                                    <p:cond delay="0"/>
                                  </p:stCondLst>
                                  <p:childTnLst>
                                    <p:set>
                                      <p:cBhvr>
                                        <p:cTn id="192" dur="1" fill="hold">
                                          <p:stCondLst>
                                            <p:cond delay="0"/>
                                          </p:stCondLst>
                                        </p:cTn>
                                        <p:tgtEl>
                                          <p:spTgt spid="134156"/>
                                        </p:tgtEl>
                                        <p:attrNameLst>
                                          <p:attrName>style.visibility</p:attrName>
                                        </p:attrNameLst>
                                      </p:cBhvr>
                                      <p:to>
                                        <p:strVal val="visible"/>
                                      </p:to>
                                    </p:set>
                                    <p:animEffect transition="in" filter="fade">
                                      <p:cBhvr>
                                        <p:cTn id="193" dur="800" decel="100000"/>
                                        <p:tgtEl>
                                          <p:spTgt spid="134156"/>
                                        </p:tgtEl>
                                      </p:cBhvr>
                                    </p:animEffect>
                                    <p:anim calcmode="lin" valueType="num">
                                      <p:cBhvr>
                                        <p:cTn id="194" dur="800" decel="100000" fill="hold"/>
                                        <p:tgtEl>
                                          <p:spTgt spid="134156"/>
                                        </p:tgtEl>
                                        <p:attrNameLst>
                                          <p:attrName>style.rotation</p:attrName>
                                        </p:attrNameLst>
                                      </p:cBhvr>
                                      <p:tavLst>
                                        <p:tav tm="0">
                                          <p:val>
                                            <p:fltVal val="-90.000000"/>
                                          </p:val>
                                        </p:tav>
                                        <p:tav tm="100000">
                                          <p:val>
                                            <p:fltVal val="0.000000"/>
                                          </p:val>
                                        </p:tav>
                                      </p:tavLst>
                                    </p:anim>
                                    <p:anim calcmode="lin" valueType="num">
                                      <p:cBhvr>
                                        <p:cTn id="195" dur="800" decel="100000" fill="hold"/>
                                        <p:tgtEl>
                                          <p:spTgt spid="134156"/>
                                        </p:tgtEl>
                                        <p:attrNameLst>
                                          <p:attrName>ppt_x</p:attrName>
                                        </p:attrNameLst>
                                      </p:cBhvr>
                                      <p:tavLst>
                                        <p:tav tm="0">
                                          <p:val>
                                            <p:strVal val="#ppt_x+0.4"/>
                                          </p:val>
                                        </p:tav>
                                        <p:tav tm="100000">
                                          <p:val>
                                            <p:strVal val="#ppt_x-0.05"/>
                                          </p:val>
                                        </p:tav>
                                      </p:tavLst>
                                    </p:anim>
                                    <p:anim calcmode="lin" valueType="num">
                                      <p:cBhvr>
                                        <p:cTn id="196" dur="800" decel="100000" fill="hold"/>
                                        <p:tgtEl>
                                          <p:spTgt spid="134156"/>
                                        </p:tgtEl>
                                        <p:attrNameLst>
                                          <p:attrName>ppt_y</p:attrName>
                                        </p:attrNameLst>
                                      </p:cBhvr>
                                      <p:tavLst>
                                        <p:tav tm="0">
                                          <p:val>
                                            <p:strVal val="#ppt_y-0.4"/>
                                          </p:val>
                                        </p:tav>
                                        <p:tav tm="100000">
                                          <p:val>
                                            <p:strVal val="#ppt_y+0.1"/>
                                          </p:val>
                                        </p:tav>
                                      </p:tavLst>
                                    </p:anim>
                                    <p:anim calcmode="lin" valueType="num">
                                      <p:cBhvr>
                                        <p:cTn id="197" dur="200" accel="100000" fill="hold">
                                          <p:stCondLst>
                                            <p:cond delay="800"/>
                                          </p:stCondLst>
                                        </p:cTn>
                                        <p:tgtEl>
                                          <p:spTgt spid="134156"/>
                                        </p:tgtEl>
                                        <p:attrNameLst>
                                          <p:attrName>ppt_x</p:attrName>
                                        </p:attrNameLst>
                                      </p:cBhvr>
                                      <p:tavLst>
                                        <p:tav tm="0">
                                          <p:val>
                                            <p:strVal val="#ppt_x-0.05"/>
                                          </p:val>
                                        </p:tav>
                                        <p:tav tm="100000">
                                          <p:val>
                                            <p:strVal val="#ppt_x"/>
                                          </p:val>
                                        </p:tav>
                                      </p:tavLst>
                                    </p:anim>
                                    <p:anim calcmode="lin" valueType="num">
                                      <p:cBhvr>
                                        <p:cTn id="198" dur="200" accel="100000" fill="hold">
                                          <p:stCondLst>
                                            <p:cond delay="800"/>
                                          </p:stCondLst>
                                        </p:cTn>
                                        <p:tgtEl>
                                          <p:spTgt spid="134156"/>
                                        </p:tgtEl>
                                        <p:attrNameLst>
                                          <p:attrName>ppt_y</p:attrName>
                                        </p:attrNameLst>
                                      </p:cBhvr>
                                      <p:tavLst>
                                        <p:tav tm="0">
                                          <p:val>
                                            <p:strVal val="#ppt_y+0.1"/>
                                          </p:val>
                                        </p:tav>
                                        <p:tav tm="100000">
                                          <p:val>
                                            <p:strVal val="#ppt_y"/>
                                          </p:val>
                                        </p:tav>
                                      </p:tavLst>
                                    </p:anim>
                                  </p:childTnLst>
                                </p:cTn>
                              </p:par>
                            </p:childTnLst>
                          </p:cTn>
                        </p:par>
                        <p:par>
                          <p:cTn id="199" fill="hold">
                            <p:stCondLst>
                              <p:cond delay="1000"/>
                            </p:stCondLst>
                            <p:childTnLst>
                              <p:par>
                                <p:cTn id="200" presetID="34" presetClass="entr" presetSubtype="0" fill="hold" nodeType="afterEffect">
                                  <p:stCondLst>
                                    <p:cond delay="0"/>
                                  </p:stCondLst>
                                  <p:childTnLst>
                                    <p:set>
                                      <p:cBhvr>
                                        <p:cTn id="201" dur="1" fill="hold">
                                          <p:stCondLst>
                                            <p:cond delay="0"/>
                                          </p:stCondLst>
                                        </p:cTn>
                                        <p:tgtEl>
                                          <p:spTgt spid="134177"/>
                                        </p:tgtEl>
                                        <p:attrNameLst>
                                          <p:attrName>style.visibility</p:attrName>
                                        </p:attrNameLst>
                                      </p:cBhvr>
                                      <p:to>
                                        <p:strVal val="visible"/>
                                      </p:to>
                                    </p:set>
                                    <p:anim from="(-#ppt_w/2)" to="(#ppt_x)" calcmode="lin" valueType="num">
                                      <p:cBhvr>
                                        <p:cTn id="202" dur="600" fill="hold">
                                          <p:stCondLst>
                                            <p:cond delay="0"/>
                                          </p:stCondLst>
                                        </p:cTn>
                                        <p:tgtEl>
                                          <p:spTgt spid="134177"/>
                                        </p:tgtEl>
                                        <p:attrNameLst>
                                          <p:attrName>ppt_x</p:attrName>
                                        </p:attrNameLst>
                                      </p:cBhvr>
                                    </p:anim>
                                    <p:anim from="0" to="-1.0" calcmode="lin" valueType="num">
                                      <p:cBhvr>
                                        <p:cTn id="203" dur="200" decel="50000" autoRev="1" fill="hold">
                                          <p:stCondLst>
                                            <p:cond delay="600"/>
                                          </p:stCondLst>
                                        </p:cTn>
                                        <p:tgtEl>
                                          <p:spTgt spid="134177"/>
                                        </p:tgtEl>
                                        <p:attrNameLst>
                                          <p:attrName>xshear</p:attrName>
                                        </p:attrNameLst>
                                      </p:cBhvr>
                                    </p:anim>
                                    <p:animScale>
                                      <p:cBhvr>
                                        <p:cTn id="204" dur="200" decel="100000" autoRev="1" fill="hold">
                                          <p:stCondLst>
                                            <p:cond delay="600"/>
                                          </p:stCondLst>
                                        </p:cTn>
                                        <p:tgtEl>
                                          <p:spTgt spid="134177"/>
                                        </p:tgtEl>
                                      </p:cBhvr>
                                      <p:from x="100000" y="100000"/>
                                      <p:to x="80000" y="100000"/>
                                    </p:animScale>
                                    <p:anim by="(#ppt_h/3+#ppt_w*0.1)" calcmode="lin" valueType="num">
                                      <p:cBhvr additive="sum">
                                        <p:cTn id="205" dur="200" decel="100000" autoRev="1" fill="hold">
                                          <p:stCondLst>
                                            <p:cond delay="600"/>
                                          </p:stCondLst>
                                        </p:cTn>
                                        <p:tgtEl>
                                          <p:spTgt spid="134177"/>
                                        </p:tgtEl>
                                        <p:attrNameLst>
                                          <p:attrName>ppt_x</p:attrName>
                                        </p:attrNameLst>
                                      </p:cBhvr>
                                    </p:anim>
                                  </p:childTnLst>
                                </p:cTn>
                              </p:par>
                            </p:childTnLst>
                          </p:cTn>
                        </p:par>
                      </p:childTnLst>
                    </p:cTn>
                  </p:par>
                  <p:par>
                    <p:cTn id="206" fill="hold">
                      <p:stCondLst>
                        <p:cond delay="indefinite"/>
                      </p:stCondLst>
                      <p:childTnLst>
                        <p:par>
                          <p:cTn id="207" fill="hold">
                            <p:stCondLst>
                              <p:cond delay="0"/>
                            </p:stCondLst>
                            <p:childTnLst>
                              <p:par>
                                <p:cTn id="208" presetID="30" presetClass="entr" presetSubtype="0" fill="hold" grpId="0" nodeType="clickEffect">
                                  <p:stCondLst>
                                    <p:cond delay="0"/>
                                  </p:stCondLst>
                                  <p:childTnLst>
                                    <p:set>
                                      <p:cBhvr>
                                        <p:cTn id="209" dur="1" fill="hold">
                                          <p:stCondLst>
                                            <p:cond delay="0"/>
                                          </p:stCondLst>
                                        </p:cTn>
                                        <p:tgtEl>
                                          <p:spTgt spid="134157"/>
                                        </p:tgtEl>
                                        <p:attrNameLst>
                                          <p:attrName>style.visibility</p:attrName>
                                        </p:attrNameLst>
                                      </p:cBhvr>
                                      <p:to>
                                        <p:strVal val="visible"/>
                                      </p:to>
                                    </p:set>
                                    <p:animEffect transition="in" filter="fade">
                                      <p:cBhvr>
                                        <p:cTn id="210" dur="800" decel="100000"/>
                                        <p:tgtEl>
                                          <p:spTgt spid="134157"/>
                                        </p:tgtEl>
                                      </p:cBhvr>
                                    </p:animEffect>
                                    <p:anim calcmode="lin" valueType="num">
                                      <p:cBhvr>
                                        <p:cTn id="211" dur="800" decel="100000" fill="hold"/>
                                        <p:tgtEl>
                                          <p:spTgt spid="134157"/>
                                        </p:tgtEl>
                                        <p:attrNameLst>
                                          <p:attrName>style.rotation</p:attrName>
                                        </p:attrNameLst>
                                      </p:cBhvr>
                                      <p:tavLst>
                                        <p:tav tm="0">
                                          <p:val>
                                            <p:fltVal val="-90.000000"/>
                                          </p:val>
                                        </p:tav>
                                        <p:tav tm="100000">
                                          <p:val>
                                            <p:fltVal val="0.000000"/>
                                          </p:val>
                                        </p:tav>
                                      </p:tavLst>
                                    </p:anim>
                                    <p:anim calcmode="lin" valueType="num">
                                      <p:cBhvr>
                                        <p:cTn id="212" dur="800" decel="100000" fill="hold"/>
                                        <p:tgtEl>
                                          <p:spTgt spid="134157"/>
                                        </p:tgtEl>
                                        <p:attrNameLst>
                                          <p:attrName>ppt_x</p:attrName>
                                        </p:attrNameLst>
                                      </p:cBhvr>
                                      <p:tavLst>
                                        <p:tav tm="0">
                                          <p:val>
                                            <p:strVal val="#ppt_x+0.4"/>
                                          </p:val>
                                        </p:tav>
                                        <p:tav tm="100000">
                                          <p:val>
                                            <p:strVal val="#ppt_x-0.05"/>
                                          </p:val>
                                        </p:tav>
                                      </p:tavLst>
                                    </p:anim>
                                    <p:anim calcmode="lin" valueType="num">
                                      <p:cBhvr>
                                        <p:cTn id="213" dur="800" decel="100000" fill="hold"/>
                                        <p:tgtEl>
                                          <p:spTgt spid="134157"/>
                                        </p:tgtEl>
                                        <p:attrNameLst>
                                          <p:attrName>ppt_y</p:attrName>
                                        </p:attrNameLst>
                                      </p:cBhvr>
                                      <p:tavLst>
                                        <p:tav tm="0">
                                          <p:val>
                                            <p:strVal val="#ppt_y-0.4"/>
                                          </p:val>
                                        </p:tav>
                                        <p:tav tm="100000">
                                          <p:val>
                                            <p:strVal val="#ppt_y+0.1"/>
                                          </p:val>
                                        </p:tav>
                                      </p:tavLst>
                                    </p:anim>
                                    <p:anim calcmode="lin" valueType="num">
                                      <p:cBhvr>
                                        <p:cTn id="214" dur="200" accel="100000" fill="hold">
                                          <p:stCondLst>
                                            <p:cond delay="800"/>
                                          </p:stCondLst>
                                        </p:cTn>
                                        <p:tgtEl>
                                          <p:spTgt spid="134157"/>
                                        </p:tgtEl>
                                        <p:attrNameLst>
                                          <p:attrName>ppt_x</p:attrName>
                                        </p:attrNameLst>
                                      </p:cBhvr>
                                      <p:tavLst>
                                        <p:tav tm="0">
                                          <p:val>
                                            <p:strVal val="#ppt_x-0.05"/>
                                          </p:val>
                                        </p:tav>
                                        <p:tav tm="100000">
                                          <p:val>
                                            <p:strVal val="#ppt_x"/>
                                          </p:val>
                                        </p:tav>
                                      </p:tavLst>
                                    </p:anim>
                                    <p:anim calcmode="lin" valueType="num">
                                      <p:cBhvr>
                                        <p:cTn id="215" dur="200" accel="100000" fill="hold">
                                          <p:stCondLst>
                                            <p:cond delay="800"/>
                                          </p:stCondLst>
                                        </p:cTn>
                                        <p:tgtEl>
                                          <p:spTgt spid="134157"/>
                                        </p:tgtEl>
                                        <p:attrNameLst>
                                          <p:attrName>ppt_y</p:attrName>
                                        </p:attrNameLst>
                                      </p:cBhvr>
                                      <p:tavLst>
                                        <p:tav tm="0">
                                          <p:val>
                                            <p:strVal val="#ppt_y+0.1"/>
                                          </p:val>
                                        </p:tav>
                                        <p:tav tm="100000">
                                          <p:val>
                                            <p:strVal val="#ppt_y"/>
                                          </p:val>
                                        </p:tav>
                                      </p:tavLst>
                                    </p:anim>
                                  </p:childTnLst>
                                </p:cTn>
                              </p:par>
                            </p:childTnLst>
                          </p:cTn>
                        </p:par>
                        <p:par>
                          <p:cTn id="216" fill="hold">
                            <p:stCondLst>
                              <p:cond delay="1000"/>
                            </p:stCondLst>
                            <p:childTnLst>
                              <p:par>
                                <p:cTn id="217" presetID="34" presetClass="entr" presetSubtype="0" fill="hold" nodeType="afterEffect">
                                  <p:stCondLst>
                                    <p:cond delay="0"/>
                                  </p:stCondLst>
                                  <p:childTnLst>
                                    <p:set>
                                      <p:cBhvr>
                                        <p:cTn id="218" dur="1" fill="hold">
                                          <p:stCondLst>
                                            <p:cond delay="0"/>
                                          </p:stCondLst>
                                        </p:cTn>
                                        <p:tgtEl>
                                          <p:spTgt spid="134172"/>
                                        </p:tgtEl>
                                        <p:attrNameLst>
                                          <p:attrName>style.visibility</p:attrName>
                                        </p:attrNameLst>
                                      </p:cBhvr>
                                      <p:to>
                                        <p:strVal val="visible"/>
                                      </p:to>
                                    </p:set>
                                    <p:anim from="(-#ppt_w/2)" to="(#ppt_x)" calcmode="lin" valueType="num">
                                      <p:cBhvr>
                                        <p:cTn id="219" dur="600" fill="hold">
                                          <p:stCondLst>
                                            <p:cond delay="0"/>
                                          </p:stCondLst>
                                        </p:cTn>
                                        <p:tgtEl>
                                          <p:spTgt spid="134172"/>
                                        </p:tgtEl>
                                        <p:attrNameLst>
                                          <p:attrName>ppt_x</p:attrName>
                                        </p:attrNameLst>
                                      </p:cBhvr>
                                    </p:anim>
                                    <p:anim from="0" to="-1.0" calcmode="lin" valueType="num">
                                      <p:cBhvr>
                                        <p:cTn id="220" dur="200" decel="50000" autoRev="1" fill="hold">
                                          <p:stCondLst>
                                            <p:cond delay="600"/>
                                          </p:stCondLst>
                                        </p:cTn>
                                        <p:tgtEl>
                                          <p:spTgt spid="134172"/>
                                        </p:tgtEl>
                                        <p:attrNameLst>
                                          <p:attrName>xshear</p:attrName>
                                        </p:attrNameLst>
                                      </p:cBhvr>
                                    </p:anim>
                                    <p:animScale>
                                      <p:cBhvr>
                                        <p:cTn id="221" dur="200" decel="100000" autoRev="1" fill="hold">
                                          <p:stCondLst>
                                            <p:cond delay="600"/>
                                          </p:stCondLst>
                                        </p:cTn>
                                        <p:tgtEl>
                                          <p:spTgt spid="134172"/>
                                        </p:tgtEl>
                                      </p:cBhvr>
                                      <p:from x="100000" y="100000"/>
                                      <p:to x="80000" y="100000"/>
                                    </p:animScale>
                                    <p:anim by="(#ppt_h/3+#ppt_w*0.1)" calcmode="lin" valueType="num">
                                      <p:cBhvr additive="sum">
                                        <p:cTn id="222" dur="200" decel="100000" autoRev="1" fill="hold">
                                          <p:stCondLst>
                                            <p:cond delay="600"/>
                                          </p:stCondLst>
                                        </p:cTn>
                                        <p:tgtEl>
                                          <p:spTgt spid="134172"/>
                                        </p:tgtEl>
                                        <p:attrNameLst>
                                          <p:attrName>ppt_x</p:attrName>
                                        </p:attrNameLst>
                                      </p:cBhvr>
                                    </p:anim>
                                  </p:childTnLst>
                                </p:cTn>
                              </p:par>
                            </p:childTnLst>
                          </p:cTn>
                        </p:par>
                      </p:childTnLst>
                    </p:cTn>
                  </p:par>
                  <p:par>
                    <p:cTn id="223" fill="hold">
                      <p:stCondLst>
                        <p:cond delay="indefinite"/>
                      </p:stCondLst>
                      <p:childTnLst>
                        <p:par>
                          <p:cTn id="224" fill="hold">
                            <p:stCondLst>
                              <p:cond delay="0"/>
                            </p:stCondLst>
                            <p:childTnLst>
                              <p:par>
                                <p:cTn id="225" presetID="30" presetClass="entr" presetSubtype="0" fill="hold" grpId="0" nodeType="clickEffect">
                                  <p:stCondLst>
                                    <p:cond delay="0"/>
                                  </p:stCondLst>
                                  <p:childTnLst>
                                    <p:set>
                                      <p:cBhvr>
                                        <p:cTn id="226" dur="1" fill="hold">
                                          <p:stCondLst>
                                            <p:cond delay="0"/>
                                          </p:stCondLst>
                                        </p:cTn>
                                        <p:tgtEl>
                                          <p:spTgt spid="134158"/>
                                        </p:tgtEl>
                                        <p:attrNameLst>
                                          <p:attrName>style.visibility</p:attrName>
                                        </p:attrNameLst>
                                      </p:cBhvr>
                                      <p:to>
                                        <p:strVal val="visible"/>
                                      </p:to>
                                    </p:set>
                                    <p:animEffect transition="in" filter="fade">
                                      <p:cBhvr>
                                        <p:cTn id="227" dur="800" decel="100000"/>
                                        <p:tgtEl>
                                          <p:spTgt spid="134158"/>
                                        </p:tgtEl>
                                      </p:cBhvr>
                                    </p:animEffect>
                                    <p:anim calcmode="lin" valueType="num">
                                      <p:cBhvr>
                                        <p:cTn id="228" dur="800" decel="100000" fill="hold"/>
                                        <p:tgtEl>
                                          <p:spTgt spid="134158"/>
                                        </p:tgtEl>
                                        <p:attrNameLst>
                                          <p:attrName>style.rotation</p:attrName>
                                        </p:attrNameLst>
                                      </p:cBhvr>
                                      <p:tavLst>
                                        <p:tav tm="0">
                                          <p:val>
                                            <p:fltVal val="-90.000000"/>
                                          </p:val>
                                        </p:tav>
                                        <p:tav tm="100000">
                                          <p:val>
                                            <p:fltVal val="0.000000"/>
                                          </p:val>
                                        </p:tav>
                                      </p:tavLst>
                                    </p:anim>
                                    <p:anim calcmode="lin" valueType="num">
                                      <p:cBhvr>
                                        <p:cTn id="229" dur="800" decel="100000" fill="hold"/>
                                        <p:tgtEl>
                                          <p:spTgt spid="134158"/>
                                        </p:tgtEl>
                                        <p:attrNameLst>
                                          <p:attrName>ppt_x</p:attrName>
                                        </p:attrNameLst>
                                      </p:cBhvr>
                                      <p:tavLst>
                                        <p:tav tm="0">
                                          <p:val>
                                            <p:strVal val="#ppt_x+0.4"/>
                                          </p:val>
                                        </p:tav>
                                        <p:tav tm="100000">
                                          <p:val>
                                            <p:strVal val="#ppt_x-0.05"/>
                                          </p:val>
                                        </p:tav>
                                      </p:tavLst>
                                    </p:anim>
                                    <p:anim calcmode="lin" valueType="num">
                                      <p:cBhvr>
                                        <p:cTn id="230" dur="800" decel="100000" fill="hold"/>
                                        <p:tgtEl>
                                          <p:spTgt spid="134158"/>
                                        </p:tgtEl>
                                        <p:attrNameLst>
                                          <p:attrName>ppt_y</p:attrName>
                                        </p:attrNameLst>
                                      </p:cBhvr>
                                      <p:tavLst>
                                        <p:tav tm="0">
                                          <p:val>
                                            <p:strVal val="#ppt_y-0.4"/>
                                          </p:val>
                                        </p:tav>
                                        <p:tav tm="100000">
                                          <p:val>
                                            <p:strVal val="#ppt_y+0.1"/>
                                          </p:val>
                                        </p:tav>
                                      </p:tavLst>
                                    </p:anim>
                                    <p:anim calcmode="lin" valueType="num">
                                      <p:cBhvr>
                                        <p:cTn id="231" dur="200" accel="100000" fill="hold">
                                          <p:stCondLst>
                                            <p:cond delay="800"/>
                                          </p:stCondLst>
                                        </p:cTn>
                                        <p:tgtEl>
                                          <p:spTgt spid="134158"/>
                                        </p:tgtEl>
                                        <p:attrNameLst>
                                          <p:attrName>ppt_x</p:attrName>
                                        </p:attrNameLst>
                                      </p:cBhvr>
                                      <p:tavLst>
                                        <p:tav tm="0">
                                          <p:val>
                                            <p:strVal val="#ppt_x-0.05"/>
                                          </p:val>
                                        </p:tav>
                                        <p:tav tm="100000">
                                          <p:val>
                                            <p:strVal val="#ppt_x"/>
                                          </p:val>
                                        </p:tav>
                                      </p:tavLst>
                                    </p:anim>
                                    <p:anim calcmode="lin" valueType="num">
                                      <p:cBhvr>
                                        <p:cTn id="232" dur="200" accel="100000" fill="hold">
                                          <p:stCondLst>
                                            <p:cond delay="800"/>
                                          </p:stCondLst>
                                        </p:cTn>
                                        <p:tgtEl>
                                          <p:spTgt spid="134158"/>
                                        </p:tgtEl>
                                        <p:attrNameLst>
                                          <p:attrName>ppt_y</p:attrName>
                                        </p:attrNameLst>
                                      </p:cBhvr>
                                      <p:tavLst>
                                        <p:tav tm="0">
                                          <p:val>
                                            <p:strVal val="#ppt_y+0.1"/>
                                          </p:val>
                                        </p:tav>
                                        <p:tav tm="100000">
                                          <p:val>
                                            <p:strVal val="#ppt_y"/>
                                          </p:val>
                                        </p:tav>
                                      </p:tavLst>
                                    </p:anim>
                                  </p:childTnLst>
                                </p:cTn>
                              </p:par>
                            </p:childTnLst>
                          </p:cTn>
                        </p:par>
                        <p:par>
                          <p:cTn id="233" fill="hold">
                            <p:stCondLst>
                              <p:cond delay="1000"/>
                            </p:stCondLst>
                            <p:childTnLst>
                              <p:par>
                                <p:cTn id="234" presetID="34" presetClass="entr" presetSubtype="0" fill="hold" nodeType="afterEffect">
                                  <p:stCondLst>
                                    <p:cond delay="0"/>
                                  </p:stCondLst>
                                  <p:childTnLst>
                                    <p:set>
                                      <p:cBhvr>
                                        <p:cTn id="235" dur="1" fill="hold">
                                          <p:stCondLst>
                                            <p:cond delay="0"/>
                                          </p:stCondLst>
                                        </p:cTn>
                                        <p:tgtEl>
                                          <p:spTgt spid="134171"/>
                                        </p:tgtEl>
                                        <p:attrNameLst>
                                          <p:attrName>style.visibility</p:attrName>
                                        </p:attrNameLst>
                                      </p:cBhvr>
                                      <p:to>
                                        <p:strVal val="visible"/>
                                      </p:to>
                                    </p:set>
                                    <p:anim from="(-#ppt_w/2)" to="(#ppt_x)" calcmode="lin" valueType="num">
                                      <p:cBhvr>
                                        <p:cTn id="236" dur="600" fill="hold">
                                          <p:stCondLst>
                                            <p:cond delay="0"/>
                                          </p:stCondLst>
                                        </p:cTn>
                                        <p:tgtEl>
                                          <p:spTgt spid="134171"/>
                                        </p:tgtEl>
                                        <p:attrNameLst>
                                          <p:attrName>ppt_x</p:attrName>
                                        </p:attrNameLst>
                                      </p:cBhvr>
                                    </p:anim>
                                    <p:anim from="0" to="-1.0" calcmode="lin" valueType="num">
                                      <p:cBhvr>
                                        <p:cTn id="237" dur="200" decel="50000" autoRev="1" fill="hold">
                                          <p:stCondLst>
                                            <p:cond delay="600"/>
                                          </p:stCondLst>
                                        </p:cTn>
                                        <p:tgtEl>
                                          <p:spTgt spid="134171"/>
                                        </p:tgtEl>
                                        <p:attrNameLst>
                                          <p:attrName>xshear</p:attrName>
                                        </p:attrNameLst>
                                      </p:cBhvr>
                                    </p:anim>
                                    <p:animScale>
                                      <p:cBhvr>
                                        <p:cTn id="238" dur="200" decel="100000" autoRev="1" fill="hold">
                                          <p:stCondLst>
                                            <p:cond delay="600"/>
                                          </p:stCondLst>
                                        </p:cTn>
                                        <p:tgtEl>
                                          <p:spTgt spid="134171"/>
                                        </p:tgtEl>
                                      </p:cBhvr>
                                      <p:from x="100000" y="100000"/>
                                      <p:to x="80000" y="100000"/>
                                    </p:animScale>
                                    <p:anim by="(#ppt_h/3+#ppt_w*0.1)" calcmode="lin" valueType="num">
                                      <p:cBhvr additive="sum">
                                        <p:cTn id="239" dur="200" decel="100000" autoRev="1" fill="hold">
                                          <p:stCondLst>
                                            <p:cond delay="600"/>
                                          </p:stCondLst>
                                        </p:cTn>
                                        <p:tgtEl>
                                          <p:spTgt spid="134171"/>
                                        </p:tgtEl>
                                        <p:attrNameLst>
                                          <p:attrName>ppt_x</p:attrName>
                                        </p:attrNameLst>
                                      </p:cBhvr>
                                    </p:anim>
                                  </p:childTnLst>
                                </p:cTn>
                              </p:par>
                            </p:childTnLst>
                          </p:cTn>
                        </p:par>
                      </p:childTnLst>
                    </p:cTn>
                  </p:par>
                  <p:par>
                    <p:cTn id="240" fill="hold">
                      <p:stCondLst>
                        <p:cond delay="indefinite"/>
                      </p:stCondLst>
                      <p:childTnLst>
                        <p:par>
                          <p:cTn id="241" fill="hold">
                            <p:stCondLst>
                              <p:cond delay="0"/>
                            </p:stCondLst>
                            <p:childTnLst>
                              <p:par>
                                <p:cTn id="242" presetID="30" presetClass="entr" presetSubtype="0" fill="hold" grpId="0" nodeType="clickEffect">
                                  <p:stCondLst>
                                    <p:cond delay="0"/>
                                  </p:stCondLst>
                                  <p:childTnLst>
                                    <p:set>
                                      <p:cBhvr>
                                        <p:cTn id="243" dur="1" fill="hold">
                                          <p:stCondLst>
                                            <p:cond delay="0"/>
                                          </p:stCondLst>
                                        </p:cTn>
                                        <p:tgtEl>
                                          <p:spTgt spid="134159"/>
                                        </p:tgtEl>
                                        <p:attrNameLst>
                                          <p:attrName>style.visibility</p:attrName>
                                        </p:attrNameLst>
                                      </p:cBhvr>
                                      <p:to>
                                        <p:strVal val="visible"/>
                                      </p:to>
                                    </p:set>
                                    <p:animEffect transition="in" filter="fade">
                                      <p:cBhvr>
                                        <p:cTn id="244" dur="800" decel="100000"/>
                                        <p:tgtEl>
                                          <p:spTgt spid="134159"/>
                                        </p:tgtEl>
                                      </p:cBhvr>
                                    </p:animEffect>
                                    <p:anim calcmode="lin" valueType="num">
                                      <p:cBhvr>
                                        <p:cTn id="245" dur="800" decel="100000" fill="hold"/>
                                        <p:tgtEl>
                                          <p:spTgt spid="134159"/>
                                        </p:tgtEl>
                                        <p:attrNameLst>
                                          <p:attrName>style.rotation</p:attrName>
                                        </p:attrNameLst>
                                      </p:cBhvr>
                                      <p:tavLst>
                                        <p:tav tm="0">
                                          <p:val>
                                            <p:fltVal val="-90.000000"/>
                                          </p:val>
                                        </p:tav>
                                        <p:tav tm="100000">
                                          <p:val>
                                            <p:fltVal val="0.000000"/>
                                          </p:val>
                                        </p:tav>
                                      </p:tavLst>
                                    </p:anim>
                                    <p:anim calcmode="lin" valueType="num">
                                      <p:cBhvr>
                                        <p:cTn id="246" dur="800" decel="100000" fill="hold"/>
                                        <p:tgtEl>
                                          <p:spTgt spid="134159"/>
                                        </p:tgtEl>
                                        <p:attrNameLst>
                                          <p:attrName>ppt_x</p:attrName>
                                        </p:attrNameLst>
                                      </p:cBhvr>
                                      <p:tavLst>
                                        <p:tav tm="0">
                                          <p:val>
                                            <p:strVal val="#ppt_x+0.4"/>
                                          </p:val>
                                        </p:tav>
                                        <p:tav tm="100000">
                                          <p:val>
                                            <p:strVal val="#ppt_x-0.05"/>
                                          </p:val>
                                        </p:tav>
                                      </p:tavLst>
                                    </p:anim>
                                    <p:anim calcmode="lin" valueType="num">
                                      <p:cBhvr>
                                        <p:cTn id="247" dur="800" decel="100000" fill="hold"/>
                                        <p:tgtEl>
                                          <p:spTgt spid="134159"/>
                                        </p:tgtEl>
                                        <p:attrNameLst>
                                          <p:attrName>ppt_y</p:attrName>
                                        </p:attrNameLst>
                                      </p:cBhvr>
                                      <p:tavLst>
                                        <p:tav tm="0">
                                          <p:val>
                                            <p:strVal val="#ppt_y-0.4"/>
                                          </p:val>
                                        </p:tav>
                                        <p:tav tm="100000">
                                          <p:val>
                                            <p:strVal val="#ppt_y+0.1"/>
                                          </p:val>
                                        </p:tav>
                                      </p:tavLst>
                                    </p:anim>
                                    <p:anim calcmode="lin" valueType="num">
                                      <p:cBhvr>
                                        <p:cTn id="248" dur="200" accel="100000" fill="hold">
                                          <p:stCondLst>
                                            <p:cond delay="800"/>
                                          </p:stCondLst>
                                        </p:cTn>
                                        <p:tgtEl>
                                          <p:spTgt spid="134159"/>
                                        </p:tgtEl>
                                        <p:attrNameLst>
                                          <p:attrName>ppt_x</p:attrName>
                                        </p:attrNameLst>
                                      </p:cBhvr>
                                      <p:tavLst>
                                        <p:tav tm="0">
                                          <p:val>
                                            <p:strVal val="#ppt_x-0.05"/>
                                          </p:val>
                                        </p:tav>
                                        <p:tav tm="100000">
                                          <p:val>
                                            <p:strVal val="#ppt_x"/>
                                          </p:val>
                                        </p:tav>
                                      </p:tavLst>
                                    </p:anim>
                                    <p:anim calcmode="lin" valueType="num">
                                      <p:cBhvr>
                                        <p:cTn id="249" dur="200" accel="100000" fill="hold">
                                          <p:stCondLst>
                                            <p:cond delay="800"/>
                                          </p:stCondLst>
                                        </p:cTn>
                                        <p:tgtEl>
                                          <p:spTgt spid="134159"/>
                                        </p:tgtEl>
                                        <p:attrNameLst>
                                          <p:attrName>ppt_y</p:attrName>
                                        </p:attrNameLst>
                                      </p:cBhvr>
                                      <p:tavLst>
                                        <p:tav tm="0">
                                          <p:val>
                                            <p:strVal val="#ppt_y+0.1"/>
                                          </p:val>
                                        </p:tav>
                                        <p:tav tm="100000">
                                          <p:val>
                                            <p:strVal val="#ppt_y"/>
                                          </p:val>
                                        </p:tav>
                                      </p:tavLst>
                                    </p:anim>
                                  </p:childTnLst>
                                </p:cTn>
                              </p:par>
                            </p:childTnLst>
                          </p:cTn>
                        </p:par>
                        <p:par>
                          <p:cTn id="250" fill="hold">
                            <p:stCondLst>
                              <p:cond delay="1000"/>
                            </p:stCondLst>
                            <p:childTnLst>
                              <p:par>
                                <p:cTn id="251" presetID="34" presetClass="entr" presetSubtype="0" fill="hold" nodeType="afterEffect">
                                  <p:stCondLst>
                                    <p:cond delay="0"/>
                                  </p:stCondLst>
                                  <p:childTnLst>
                                    <p:set>
                                      <p:cBhvr>
                                        <p:cTn id="252" dur="1" fill="hold">
                                          <p:stCondLst>
                                            <p:cond delay="0"/>
                                          </p:stCondLst>
                                        </p:cTn>
                                        <p:tgtEl>
                                          <p:spTgt spid="134173"/>
                                        </p:tgtEl>
                                        <p:attrNameLst>
                                          <p:attrName>style.visibility</p:attrName>
                                        </p:attrNameLst>
                                      </p:cBhvr>
                                      <p:to>
                                        <p:strVal val="visible"/>
                                      </p:to>
                                    </p:set>
                                    <p:anim from="(-#ppt_w/2)" to="(#ppt_x)" calcmode="lin" valueType="num">
                                      <p:cBhvr>
                                        <p:cTn id="253" dur="600" fill="hold">
                                          <p:stCondLst>
                                            <p:cond delay="0"/>
                                          </p:stCondLst>
                                        </p:cTn>
                                        <p:tgtEl>
                                          <p:spTgt spid="134173"/>
                                        </p:tgtEl>
                                        <p:attrNameLst>
                                          <p:attrName>ppt_x</p:attrName>
                                        </p:attrNameLst>
                                      </p:cBhvr>
                                    </p:anim>
                                    <p:anim from="0" to="-1.0" calcmode="lin" valueType="num">
                                      <p:cBhvr>
                                        <p:cTn id="254" dur="200" decel="50000" autoRev="1" fill="hold">
                                          <p:stCondLst>
                                            <p:cond delay="600"/>
                                          </p:stCondLst>
                                        </p:cTn>
                                        <p:tgtEl>
                                          <p:spTgt spid="134173"/>
                                        </p:tgtEl>
                                        <p:attrNameLst>
                                          <p:attrName>xshear</p:attrName>
                                        </p:attrNameLst>
                                      </p:cBhvr>
                                    </p:anim>
                                    <p:animScale>
                                      <p:cBhvr>
                                        <p:cTn id="255" dur="200" decel="100000" autoRev="1" fill="hold">
                                          <p:stCondLst>
                                            <p:cond delay="600"/>
                                          </p:stCondLst>
                                        </p:cTn>
                                        <p:tgtEl>
                                          <p:spTgt spid="134173"/>
                                        </p:tgtEl>
                                      </p:cBhvr>
                                      <p:from x="100000" y="100000"/>
                                      <p:to x="80000" y="100000"/>
                                    </p:animScale>
                                    <p:anim by="(#ppt_h/3+#ppt_w*0.1)" calcmode="lin" valueType="num">
                                      <p:cBhvr additive="sum">
                                        <p:cTn id="256" dur="200" decel="100000" autoRev="1" fill="hold">
                                          <p:stCondLst>
                                            <p:cond delay="600"/>
                                          </p:stCondLst>
                                        </p:cTn>
                                        <p:tgtEl>
                                          <p:spTgt spid="134173"/>
                                        </p:tgtEl>
                                        <p:attrNameLst>
                                          <p:attrName>ppt_x</p:attrName>
                                        </p:attrNameLst>
                                      </p:cBhvr>
                                    </p:anim>
                                  </p:childTnLst>
                                </p:cTn>
                              </p:par>
                            </p:childTnLst>
                          </p:cTn>
                        </p:par>
                      </p:childTnLst>
                    </p:cTn>
                  </p:par>
                  <p:par>
                    <p:cTn id="257" fill="hold">
                      <p:stCondLst>
                        <p:cond delay="indefinite"/>
                      </p:stCondLst>
                      <p:childTnLst>
                        <p:par>
                          <p:cTn id="258" fill="hold">
                            <p:stCondLst>
                              <p:cond delay="0"/>
                            </p:stCondLst>
                            <p:childTnLst>
                              <p:par>
                                <p:cTn id="259" presetID="30" presetClass="entr" presetSubtype="0" fill="hold" grpId="0" nodeType="clickEffect">
                                  <p:stCondLst>
                                    <p:cond delay="0"/>
                                  </p:stCondLst>
                                  <p:childTnLst>
                                    <p:set>
                                      <p:cBhvr>
                                        <p:cTn id="260" dur="1" fill="hold">
                                          <p:stCondLst>
                                            <p:cond delay="0"/>
                                          </p:stCondLst>
                                        </p:cTn>
                                        <p:tgtEl>
                                          <p:spTgt spid="134160"/>
                                        </p:tgtEl>
                                        <p:attrNameLst>
                                          <p:attrName>style.visibility</p:attrName>
                                        </p:attrNameLst>
                                      </p:cBhvr>
                                      <p:to>
                                        <p:strVal val="visible"/>
                                      </p:to>
                                    </p:set>
                                    <p:animEffect transition="in" filter="fade">
                                      <p:cBhvr>
                                        <p:cTn id="261" dur="800" decel="100000"/>
                                        <p:tgtEl>
                                          <p:spTgt spid="134160"/>
                                        </p:tgtEl>
                                      </p:cBhvr>
                                    </p:animEffect>
                                    <p:anim calcmode="lin" valueType="num">
                                      <p:cBhvr>
                                        <p:cTn id="262" dur="800" decel="100000" fill="hold"/>
                                        <p:tgtEl>
                                          <p:spTgt spid="134160"/>
                                        </p:tgtEl>
                                        <p:attrNameLst>
                                          <p:attrName>style.rotation</p:attrName>
                                        </p:attrNameLst>
                                      </p:cBhvr>
                                      <p:tavLst>
                                        <p:tav tm="0">
                                          <p:val>
                                            <p:fltVal val="-90.000000"/>
                                          </p:val>
                                        </p:tav>
                                        <p:tav tm="100000">
                                          <p:val>
                                            <p:fltVal val="0.000000"/>
                                          </p:val>
                                        </p:tav>
                                      </p:tavLst>
                                    </p:anim>
                                    <p:anim calcmode="lin" valueType="num">
                                      <p:cBhvr>
                                        <p:cTn id="263" dur="800" decel="100000" fill="hold"/>
                                        <p:tgtEl>
                                          <p:spTgt spid="134160"/>
                                        </p:tgtEl>
                                        <p:attrNameLst>
                                          <p:attrName>ppt_x</p:attrName>
                                        </p:attrNameLst>
                                      </p:cBhvr>
                                      <p:tavLst>
                                        <p:tav tm="0">
                                          <p:val>
                                            <p:strVal val="#ppt_x+0.4"/>
                                          </p:val>
                                        </p:tav>
                                        <p:tav tm="100000">
                                          <p:val>
                                            <p:strVal val="#ppt_x-0.05"/>
                                          </p:val>
                                        </p:tav>
                                      </p:tavLst>
                                    </p:anim>
                                    <p:anim calcmode="lin" valueType="num">
                                      <p:cBhvr>
                                        <p:cTn id="264" dur="800" decel="100000" fill="hold"/>
                                        <p:tgtEl>
                                          <p:spTgt spid="134160"/>
                                        </p:tgtEl>
                                        <p:attrNameLst>
                                          <p:attrName>ppt_y</p:attrName>
                                        </p:attrNameLst>
                                      </p:cBhvr>
                                      <p:tavLst>
                                        <p:tav tm="0">
                                          <p:val>
                                            <p:strVal val="#ppt_y-0.4"/>
                                          </p:val>
                                        </p:tav>
                                        <p:tav tm="100000">
                                          <p:val>
                                            <p:strVal val="#ppt_y+0.1"/>
                                          </p:val>
                                        </p:tav>
                                      </p:tavLst>
                                    </p:anim>
                                    <p:anim calcmode="lin" valueType="num">
                                      <p:cBhvr>
                                        <p:cTn id="265" dur="200" accel="100000" fill="hold">
                                          <p:stCondLst>
                                            <p:cond delay="800"/>
                                          </p:stCondLst>
                                        </p:cTn>
                                        <p:tgtEl>
                                          <p:spTgt spid="134160"/>
                                        </p:tgtEl>
                                        <p:attrNameLst>
                                          <p:attrName>ppt_x</p:attrName>
                                        </p:attrNameLst>
                                      </p:cBhvr>
                                      <p:tavLst>
                                        <p:tav tm="0">
                                          <p:val>
                                            <p:strVal val="#ppt_x-0.05"/>
                                          </p:val>
                                        </p:tav>
                                        <p:tav tm="100000">
                                          <p:val>
                                            <p:strVal val="#ppt_x"/>
                                          </p:val>
                                        </p:tav>
                                      </p:tavLst>
                                    </p:anim>
                                    <p:anim calcmode="lin" valueType="num">
                                      <p:cBhvr>
                                        <p:cTn id="266" dur="200" accel="100000" fill="hold">
                                          <p:stCondLst>
                                            <p:cond delay="800"/>
                                          </p:stCondLst>
                                        </p:cTn>
                                        <p:tgtEl>
                                          <p:spTgt spid="134160"/>
                                        </p:tgtEl>
                                        <p:attrNameLst>
                                          <p:attrName>ppt_y</p:attrName>
                                        </p:attrNameLst>
                                      </p:cBhvr>
                                      <p:tavLst>
                                        <p:tav tm="0">
                                          <p:val>
                                            <p:strVal val="#ppt_y+0.1"/>
                                          </p:val>
                                        </p:tav>
                                        <p:tav tm="100000">
                                          <p:val>
                                            <p:strVal val="#ppt_y"/>
                                          </p:val>
                                        </p:tav>
                                      </p:tavLst>
                                    </p:anim>
                                  </p:childTnLst>
                                </p:cTn>
                              </p:par>
                            </p:childTnLst>
                          </p:cTn>
                        </p:par>
                        <p:par>
                          <p:cTn id="267" fill="hold">
                            <p:stCondLst>
                              <p:cond delay="1000"/>
                            </p:stCondLst>
                            <p:childTnLst>
                              <p:par>
                                <p:cTn id="268" presetID="34" presetClass="entr" presetSubtype="0" fill="hold" nodeType="afterEffect">
                                  <p:stCondLst>
                                    <p:cond delay="0"/>
                                  </p:stCondLst>
                                  <p:childTnLst>
                                    <p:set>
                                      <p:cBhvr>
                                        <p:cTn id="269" dur="1" fill="hold">
                                          <p:stCondLst>
                                            <p:cond delay="0"/>
                                          </p:stCondLst>
                                        </p:cTn>
                                        <p:tgtEl>
                                          <p:spTgt spid="134174"/>
                                        </p:tgtEl>
                                        <p:attrNameLst>
                                          <p:attrName>style.visibility</p:attrName>
                                        </p:attrNameLst>
                                      </p:cBhvr>
                                      <p:to>
                                        <p:strVal val="visible"/>
                                      </p:to>
                                    </p:set>
                                    <p:anim from="(-#ppt_w/2)" to="(#ppt_x)" calcmode="lin" valueType="num">
                                      <p:cBhvr>
                                        <p:cTn id="270" dur="600" fill="hold">
                                          <p:stCondLst>
                                            <p:cond delay="0"/>
                                          </p:stCondLst>
                                        </p:cTn>
                                        <p:tgtEl>
                                          <p:spTgt spid="134174"/>
                                        </p:tgtEl>
                                        <p:attrNameLst>
                                          <p:attrName>ppt_x</p:attrName>
                                        </p:attrNameLst>
                                      </p:cBhvr>
                                    </p:anim>
                                    <p:anim from="0" to="-1.0" calcmode="lin" valueType="num">
                                      <p:cBhvr>
                                        <p:cTn id="271" dur="200" decel="50000" autoRev="1" fill="hold">
                                          <p:stCondLst>
                                            <p:cond delay="600"/>
                                          </p:stCondLst>
                                        </p:cTn>
                                        <p:tgtEl>
                                          <p:spTgt spid="134174"/>
                                        </p:tgtEl>
                                        <p:attrNameLst>
                                          <p:attrName>xshear</p:attrName>
                                        </p:attrNameLst>
                                      </p:cBhvr>
                                    </p:anim>
                                    <p:animScale>
                                      <p:cBhvr>
                                        <p:cTn id="272" dur="200" decel="100000" autoRev="1" fill="hold">
                                          <p:stCondLst>
                                            <p:cond delay="600"/>
                                          </p:stCondLst>
                                        </p:cTn>
                                        <p:tgtEl>
                                          <p:spTgt spid="134174"/>
                                        </p:tgtEl>
                                      </p:cBhvr>
                                      <p:from x="100000" y="100000"/>
                                      <p:to x="80000" y="100000"/>
                                    </p:animScale>
                                    <p:anim by="(#ppt_h/3+#ppt_w*0.1)" calcmode="lin" valueType="num">
                                      <p:cBhvr additive="sum">
                                        <p:cTn id="273" dur="200" decel="100000" autoRev="1" fill="hold">
                                          <p:stCondLst>
                                            <p:cond delay="600"/>
                                          </p:stCondLst>
                                        </p:cTn>
                                        <p:tgtEl>
                                          <p:spTgt spid="134174"/>
                                        </p:tgtEl>
                                        <p:attrNameLst>
                                          <p:attrName>ppt_x</p:attrName>
                                        </p:attrNameLst>
                                      </p:cBhvr>
                                    </p:anim>
                                  </p:childTnLst>
                                </p:cTn>
                              </p:par>
                            </p:childTnLst>
                          </p:cTn>
                        </p:par>
                      </p:childTnLst>
                    </p:cTn>
                  </p:par>
                  <p:par>
                    <p:cTn id="274" fill="hold">
                      <p:stCondLst>
                        <p:cond delay="indefinite"/>
                      </p:stCondLst>
                      <p:childTnLst>
                        <p:par>
                          <p:cTn id="275" fill="hold">
                            <p:stCondLst>
                              <p:cond delay="0"/>
                            </p:stCondLst>
                            <p:childTnLst>
                              <p:par>
                                <p:cTn id="276" presetID="30" presetClass="entr" presetSubtype="0" fill="hold" grpId="0" nodeType="clickEffect">
                                  <p:stCondLst>
                                    <p:cond delay="0"/>
                                  </p:stCondLst>
                                  <p:childTnLst>
                                    <p:set>
                                      <p:cBhvr>
                                        <p:cTn id="277" dur="1" fill="hold">
                                          <p:stCondLst>
                                            <p:cond delay="0"/>
                                          </p:stCondLst>
                                        </p:cTn>
                                        <p:tgtEl>
                                          <p:spTgt spid="134161"/>
                                        </p:tgtEl>
                                        <p:attrNameLst>
                                          <p:attrName>style.visibility</p:attrName>
                                        </p:attrNameLst>
                                      </p:cBhvr>
                                      <p:to>
                                        <p:strVal val="visible"/>
                                      </p:to>
                                    </p:set>
                                    <p:animEffect transition="in" filter="fade">
                                      <p:cBhvr>
                                        <p:cTn id="278" dur="800" decel="100000"/>
                                        <p:tgtEl>
                                          <p:spTgt spid="134161"/>
                                        </p:tgtEl>
                                      </p:cBhvr>
                                    </p:animEffect>
                                    <p:anim calcmode="lin" valueType="num">
                                      <p:cBhvr>
                                        <p:cTn id="279" dur="800" decel="100000" fill="hold"/>
                                        <p:tgtEl>
                                          <p:spTgt spid="134161"/>
                                        </p:tgtEl>
                                        <p:attrNameLst>
                                          <p:attrName>style.rotation</p:attrName>
                                        </p:attrNameLst>
                                      </p:cBhvr>
                                      <p:tavLst>
                                        <p:tav tm="0">
                                          <p:val>
                                            <p:fltVal val="-90.000000"/>
                                          </p:val>
                                        </p:tav>
                                        <p:tav tm="100000">
                                          <p:val>
                                            <p:fltVal val="0.000000"/>
                                          </p:val>
                                        </p:tav>
                                      </p:tavLst>
                                    </p:anim>
                                    <p:anim calcmode="lin" valueType="num">
                                      <p:cBhvr>
                                        <p:cTn id="280" dur="800" decel="100000" fill="hold"/>
                                        <p:tgtEl>
                                          <p:spTgt spid="134161"/>
                                        </p:tgtEl>
                                        <p:attrNameLst>
                                          <p:attrName>ppt_x</p:attrName>
                                        </p:attrNameLst>
                                      </p:cBhvr>
                                      <p:tavLst>
                                        <p:tav tm="0">
                                          <p:val>
                                            <p:strVal val="#ppt_x+0.4"/>
                                          </p:val>
                                        </p:tav>
                                        <p:tav tm="100000">
                                          <p:val>
                                            <p:strVal val="#ppt_x-0.05"/>
                                          </p:val>
                                        </p:tav>
                                      </p:tavLst>
                                    </p:anim>
                                    <p:anim calcmode="lin" valueType="num">
                                      <p:cBhvr>
                                        <p:cTn id="281" dur="800" decel="100000" fill="hold"/>
                                        <p:tgtEl>
                                          <p:spTgt spid="134161"/>
                                        </p:tgtEl>
                                        <p:attrNameLst>
                                          <p:attrName>ppt_y</p:attrName>
                                        </p:attrNameLst>
                                      </p:cBhvr>
                                      <p:tavLst>
                                        <p:tav tm="0">
                                          <p:val>
                                            <p:strVal val="#ppt_y-0.4"/>
                                          </p:val>
                                        </p:tav>
                                        <p:tav tm="100000">
                                          <p:val>
                                            <p:strVal val="#ppt_y+0.1"/>
                                          </p:val>
                                        </p:tav>
                                      </p:tavLst>
                                    </p:anim>
                                    <p:anim calcmode="lin" valueType="num">
                                      <p:cBhvr>
                                        <p:cTn id="282" dur="200" accel="100000" fill="hold">
                                          <p:stCondLst>
                                            <p:cond delay="800"/>
                                          </p:stCondLst>
                                        </p:cTn>
                                        <p:tgtEl>
                                          <p:spTgt spid="134161"/>
                                        </p:tgtEl>
                                        <p:attrNameLst>
                                          <p:attrName>ppt_x</p:attrName>
                                        </p:attrNameLst>
                                      </p:cBhvr>
                                      <p:tavLst>
                                        <p:tav tm="0">
                                          <p:val>
                                            <p:strVal val="#ppt_x-0.05"/>
                                          </p:val>
                                        </p:tav>
                                        <p:tav tm="100000">
                                          <p:val>
                                            <p:strVal val="#ppt_x"/>
                                          </p:val>
                                        </p:tav>
                                      </p:tavLst>
                                    </p:anim>
                                    <p:anim calcmode="lin" valueType="num">
                                      <p:cBhvr>
                                        <p:cTn id="283" dur="200" accel="100000" fill="hold">
                                          <p:stCondLst>
                                            <p:cond delay="800"/>
                                          </p:stCondLst>
                                        </p:cTn>
                                        <p:tgtEl>
                                          <p:spTgt spid="134161"/>
                                        </p:tgtEl>
                                        <p:attrNameLst>
                                          <p:attrName>ppt_y</p:attrName>
                                        </p:attrNameLst>
                                      </p:cBhvr>
                                      <p:tavLst>
                                        <p:tav tm="0">
                                          <p:val>
                                            <p:strVal val="#ppt_y+0.1"/>
                                          </p:val>
                                        </p:tav>
                                        <p:tav tm="100000">
                                          <p:val>
                                            <p:strVal val="#ppt_y"/>
                                          </p:val>
                                        </p:tav>
                                      </p:tavLst>
                                    </p:anim>
                                  </p:childTnLst>
                                </p:cTn>
                              </p:par>
                            </p:childTnLst>
                          </p:cTn>
                        </p:par>
                        <p:par>
                          <p:cTn id="284" fill="hold">
                            <p:stCondLst>
                              <p:cond delay="1000"/>
                            </p:stCondLst>
                            <p:childTnLst>
                              <p:par>
                                <p:cTn id="285" presetID="34" presetClass="entr" presetSubtype="0" fill="hold" nodeType="afterEffect">
                                  <p:stCondLst>
                                    <p:cond delay="0"/>
                                  </p:stCondLst>
                                  <p:childTnLst>
                                    <p:set>
                                      <p:cBhvr>
                                        <p:cTn id="286" dur="1" fill="hold">
                                          <p:stCondLst>
                                            <p:cond delay="0"/>
                                          </p:stCondLst>
                                        </p:cTn>
                                        <p:tgtEl>
                                          <p:spTgt spid="134175"/>
                                        </p:tgtEl>
                                        <p:attrNameLst>
                                          <p:attrName>style.visibility</p:attrName>
                                        </p:attrNameLst>
                                      </p:cBhvr>
                                      <p:to>
                                        <p:strVal val="visible"/>
                                      </p:to>
                                    </p:set>
                                    <p:anim from="(-#ppt_w/2)" to="(#ppt_x)" calcmode="lin" valueType="num">
                                      <p:cBhvr>
                                        <p:cTn id="287" dur="600" fill="hold">
                                          <p:stCondLst>
                                            <p:cond delay="0"/>
                                          </p:stCondLst>
                                        </p:cTn>
                                        <p:tgtEl>
                                          <p:spTgt spid="134175"/>
                                        </p:tgtEl>
                                        <p:attrNameLst>
                                          <p:attrName>ppt_x</p:attrName>
                                        </p:attrNameLst>
                                      </p:cBhvr>
                                    </p:anim>
                                    <p:anim from="0" to="-1.0" calcmode="lin" valueType="num">
                                      <p:cBhvr>
                                        <p:cTn id="288" dur="200" decel="50000" autoRev="1" fill="hold">
                                          <p:stCondLst>
                                            <p:cond delay="600"/>
                                          </p:stCondLst>
                                        </p:cTn>
                                        <p:tgtEl>
                                          <p:spTgt spid="134175"/>
                                        </p:tgtEl>
                                        <p:attrNameLst>
                                          <p:attrName>xshear</p:attrName>
                                        </p:attrNameLst>
                                      </p:cBhvr>
                                    </p:anim>
                                    <p:animScale>
                                      <p:cBhvr>
                                        <p:cTn id="289" dur="200" decel="100000" autoRev="1" fill="hold">
                                          <p:stCondLst>
                                            <p:cond delay="600"/>
                                          </p:stCondLst>
                                        </p:cTn>
                                        <p:tgtEl>
                                          <p:spTgt spid="134175"/>
                                        </p:tgtEl>
                                      </p:cBhvr>
                                      <p:from x="100000" y="100000"/>
                                      <p:to x="80000" y="100000"/>
                                    </p:animScale>
                                    <p:anim by="(#ppt_h/3+#ppt_w*0.1)" calcmode="lin" valueType="num">
                                      <p:cBhvr additive="sum">
                                        <p:cTn id="290" dur="200" decel="100000" autoRev="1" fill="hold">
                                          <p:stCondLst>
                                            <p:cond delay="600"/>
                                          </p:stCondLst>
                                        </p:cTn>
                                        <p:tgtEl>
                                          <p:spTgt spid="134175"/>
                                        </p:tgtEl>
                                        <p:attrNameLst>
                                          <p:attrName>ppt_x</p:attrName>
                                        </p:attrNameLst>
                                      </p:cBhvr>
                                    </p:anim>
                                  </p:childTnLst>
                                </p:cTn>
                              </p:par>
                            </p:childTnLst>
                          </p:cTn>
                        </p:par>
                      </p:childTnLst>
                    </p:cTn>
                  </p:par>
                  <p:par>
                    <p:cTn id="291" fill="hold">
                      <p:stCondLst>
                        <p:cond delay="indefinite"/>
                      </p:stCondLst>
                      <p:childTnLst>
                        <p:par>
                          <p:cTn id="292" fill="hold">
                            <p:stCondLst>
                              <p:cond delay="0"/>
                            </p:stCondLst>
                            <p:childTnLst>
                              <p:par>
                                <p:cTn id="293" presetID="8" presetClass="emph" presetSubtype="0" fill="hold" grpId="1" nodeType="clickEffect">
                                  <p:stCondLst>
                                    <p:cond delay="0"/>
                                  </p:stCondLst>
                                  <p:childTnLst>
                                    <p:animRot by="43200000">
                                      <p:cBhvr>
                                        <p:cTn id="294" dur="2000" fill="hold"/>
                                        <p:tgtEl>
                                          <p:spTgt spid="13415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47" grpId="0"/>
      <p:bldP spid="134148" grpId="0"/>
      <p:bldP spid="134149" grpId="0"/>
      <p:bldP spid="134150" grpId="0"/>
      <p:bldP spid="134151" grpId="0"/>
      <p:bldP spid="134152" grpId="0"/>
      <p:bldP spid="134153" grpId="0"/>
      <p:bldP spid="134154" grpId="0"/>
      <p:bldP spid="134154" grpId="1"/>
      <p:bldP spid="134155" grpId="0"/>
      <p:bldP spid="134156" grpId="0"/>
      <p:bldP spid="134157" grpId="0"/>
      <p:bldP spid="134158" grpId="0"/>
      <p:bldP spid="134159" grpId="0"/>
      <p:bldP spid="134160" grpId="0"/>
      <p:bldP spid="134161" grpId="0"/>
      <p:bldP spid="134178" grpId="0" bldLvl="0" animBg="1"/>
      <p:bldP spid="134191"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474" name="文本框 105473"/>
          <p:cNvSpPr txBox="1"/>
          <p:nvPr/>
        </p:nvSpPr>
        <p:spPr>
          <a:xfrm>
            <a:off x="0" y="3576320"/>
            <a:ext cx="758613" cy="1491615"/>
          </a:xfrm>
          <a:prstGeom prst="rect">
            <a:avLst/>
          </a:prstGeom>
          <a:noFill/>
          <a:ln w="9525">
            <a:noFill/>
          </a:ln>
        </p:spPr>
        <p:txBody>
          <a:bodyPr anchor="t">
            <a:spAutoFit/>
          </a:bodyPr>
          <a:p>
            <a:pPr>
              <a:spcBef>
                <a:spcPct val="50000"/>
              </a:spcBef>
            </a:pPr>
            <a:r>
              <a:rPr lang="zh-CN" altLang="en-US" sz="4550" b="1" dirty="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现实</a:t>
            </a:r>
            <a:endParaRPr lang="zh-CN" altLang="en-US" sz="4550" b="1" dirty="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endParaRPr>
          </a:p>
        </p:txBody>
      </p:sp>
      <p:sp>
        <p:nvSpPr>
          <p:cNvPr id="105475" name="文本框 105474"/>
          <p:cNvSpPr txBox="1"/>
          <p:nvPr/>
        </p:nvSpPr>
        <p:spPr>
          <a:xfrm>
            <a:off x="1625600" y="3251200"/>
            <a:ext cx="2926080" cy="2891790"/>
          </a:xfrm>
          <a:prstGeom prst="rect">
            <a:avLst/>
          </a:prstGeom>
          <a:noFill/>
          <a:ln w="9525">
            <a:noFill/>
          </a:ln>
        </p:spPr>
        <p:txBody>
          <a:bodyPr anchor="t">
            <a:spAutoFit/>
          </a:bodyPr>
          <a:p>
            <a:pPr>
              <a:spcBef>
                <a:spcPct val="50000"/>
              </a:spcBef>
            </a:pPr>
            <a:r>
              <a:rPr lang="zh-CN" altLang="en-US" sz="4550" b="1" dirty="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忽然想起月下荷塘</a:t>
            </a:r>
            <a:r>
              <a:rPr lang="zh-CN" altLang="en-US" sz="4550" b="1" i="1" u="sng" dirty="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悄悄带上门出去</a:t>
            </a:r>
            <a:endParaRPr lang="zh-CN" altLang="en-US" sz="4550" b="1" i="1" u="sng" dirty="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endParaRPr>
          </a:p>
        </p:txBody>
      </p:sp>
      <p:sp>
        <p:nvSpPr>
          <p:cNvPr id="105476" name="文本框 105475"/>
          <p:cNvSpPr txBox="1"/>
          <p:nvPr/>
        </p:nvSpPr>
        <p:spPr>
          <a:xfrm>
            <a:off x="4761654" y="3750170"/>
            <a:ext cx="1842347" cy="791210"/>
          </a:xfrm>
          <a:prstGeom prst="rect">
            <a:avLst/>
          </a:prstGeom>
          <a:noFill/>
          <a:ln w="9525">
            <a:noFill/>
          </a:ln>
        </p:spPr>
        <p:txBody>
          <a:bodyPr anchor="t">
            <a:spAutoFit/>
          </a:bodyPr>
          <a:p>
            <a:pPr>
              <a:spcBef>
                <a:spcPct val="50000"/>
              </a:spcBef>
            </a:pPr>
            <a:r>
              <a:rPr lang="zh-CN" altLang="en-US" sz="4550" b="1" dirty="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路上</a:t>
            </a:r>
            <a:endParaRPr lang="zh-CN" altLang="en-US" sz="4550" b="1" dirty="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endParaRPr>
          </a:p>
        </p:txBody>
      </p:sp>
      <p:grpSp>
        <p:nvGrpSpPr>
          <p:cNvPr id="105487" name="组合 105486"/>
          <p:cNvGrpSpPr/>
          <p:nvPr/>
        </p:nvGrpSpPr>
        <p:grpSpPr>
          <a:xfrm>
            <a:off x="5989885" y="2009422"/>
            <a:ext cx="2937368" cy="4991947"/>
            <a:chOff x="2736" y="845"/>
            <a:chExt cx="1301" cy="2211"/>
          </a:xfrm>
        </p:grpSpPr>
        <p:sp>
          <p:nvSpPr>
            <p:cNvPr id="93190" name="左大括号 105476"/>
            <p:cNvSpPr/>
            <p:nvPr/>
          </p:nvSpPr>
          <p:spPr>
            <a:xfrm>
              <a:off x="2736" y="1104"/>
              <a:ext cx="144" cy="1488"/>
            </a:xfrm>
            <a:prstGeom prst="leftBrace">
              <a:avLst>
                <a:gd name="adj1" fmla="val 85871"/>
                <a:gd name="adj2" fmla="val 50000"/>
              </a:avLst>
            </a:prstGeom>
            <a:noFill/>
            <a:ln w="9525" cap="flat" cmpd="sng">
              <a:solidFill>
                <a:schemeClr val="tx1"/>
              </a:solidFill>
              <a:prstDash val="solid"/>
              <a:miter/>
              <a:headEnd type="none" w="med" len="med"/>
              <a:tailEnd type="none" w="med" len="med"/>
            </a:ln>
          </p:spPr>
          <p:txBody>
            <a:bodyPr anchor="t"/>
            <a:p>
              <a:endParaRPr lang="zh-CN" altLang="en-US" sz="5120">
                <a:latin typeface="Arial" panose="020B0604020202020204" pitchFamily="34" charset="0"/>
                <a:ea typeface="宋体" panose="02010600030101010101" pitchFamily="2" charset="-122"/>
              </a:endParaRPr>
            </a:p>
          </p:txBody>
        </p:sp>
        <p:sp>
          <p:nvSpPr>
            <p:cNvPr id="93191" name="文本框 105477"/>
            <p:cNvSpPr txBox="1"/>
            <p:nvPr/>
          </p:nvSpPr>
          <p:spPr>
            <a:xfrm>
              <a:off x="2789" y="845"/>
              <a:ext cx="1248" cy="2211"/>
            </a:xfrm>
            <a:prstGeom prst="rect">
              <a:avLst/>
            </a:prstGeom>
            <a:noFill/>
            <a:ln w="9525">
              <a:noFill/>
            </a:ln>
          </p:spPr>
          <p:txBody>
            <a:bodyPr anchor="t">
              <a:spAutoFit/>
            </a:bodyPr>
            <a:p>
              <a:pPr>
                <a:spcBef>
                  <a:spcPct val="50000"/>
                </a:spcBef>
              </a:pPr>
              <a:r>
                <a:rPr lang="zh-CN" altLang="en-US" sz="4550" b="1" dirty="0">
                  <a:solidFill>
                    <a:srgbClr val="FFFFFF"/>
                  </a:solidFill>
                  <a:latin typeface="Times New Roman" panose="02020603050405020304" pitchFamily="18" charset="0"/>
                  <a:ea typeface="宋体" panose="02010600030101010101" pitchFamily="2" charset="-122"/>
                </a:rPr>
                <a:t>（     ）</a:t>
              </a:r>
              <a:endParaRPr lang="zh-CN" altLang="en-US" sz="4550" b="1" dirty="0">
                <a:solidFill>
                  <a:srgbClr val="FFFFFF"/>
                </a:solidFill>
                <a:latin typeface="Times New Roman" panose="02020603050405020304" pitchFamily="18" charset="0"/>
                <a:ea typeface="宋体" panose="02010600030101010101" pitchFamily="2" charset="-122"/>
              </a:endParaRPr>
            </a:p>
            <a:p>
              <a:pPr>
                <a:spcBef>
                  <a:spcPct val="50000"/>
                </a:spcBef>
              </a:pPr>
              <a:endParaRPr lang="zh-CN" altLang="en-US" sz="4550" b="1" dirty="0">
                <a:solidFill>
                  <a:srgbClr val="FFFFFF"/>
                </a:solidFill>
                <a:latin typeface="Times New Roman" panose="02020603050405020304" pitchFamily="18" charset="0"/>
                <a:ea typeface="宋体" panose="02010600030101010101" pitchFamily="2" charset="-122"/>
              </a:endParaRPr>
            </a:p>
            <a:p>
              <a:pPr>
                <a:spcBef>
                  <a:spcPct val="50000"/>
                </a:spcBef>
              </a:pPr>
              <a:r>
                <a:rPr lang="zh-CN" altLang="en-US" sz="4550" b="1" dirty="0">
                  <a:solidFill>
                    <a:srgbClr val="FFFFFF"/>
                  </a:solidFill>
                  <a:latin typeface="Times New Roman" panose="02020603050405020304" pitchFamily="18" charset="0"/>
                  <a:ea typeface="宋体" panose="02010600030101010101" pitchFamily="2" charset="-122"/>
                </a:rPr>
                <a:t>（      ）</a:t>
              </a:r>
              <a:endParaRPr lang="zh-CN" altLang="en-US" sz="4550" b="1" dirty="0">
                <a:solidFill>
                  <a:srgbClr val="FFFFFF"/>
                </a:solidFill>
                <a:latin typeface="Times New Roman" panose="02020603050405020304" pitchFamily="18" charset="0"/>
                <a:ea typeface="宋体" panose="02010600030101010101" pitchFamily="2" charset="-122"/>
              </a:endParaRPr>
            </a:p>
            <a:p>
              <a:pPr>
                <a:spcBef>
                  <a:spcPct val="50000"/>
                </a:spcBef>
              </a:pPr>
              <a:endParaRPr lang="zh-CN" altLang="en-US" sz="4550" b="1" dirty="0">
                <a:solidFill>
                  <a:srgbClr val="FFFFFF"/>
                </a:solidFill>
                <a:latin typeface="Times New Roman" panose="02020603050405020304" pitchFamily="18" charset="0"/>
                <a:ea typeface="宋体" panose="02010600030101010101" pitchFamily="2" charset="-122"/>
              </a:endParaRPr>
            </a:p>
            <a:p>
              <a:pPr>
                <a:spcBef>
                  <a:spcPct val="50000"/>
                </a:spcBef>
              </a:pPr>
              <a:r>
                <a:rPr lang="zh-CN" altLang="en-US" sz="4550" b="1" dirty="0">
                  <a:solidFill>
                    <a:srgbClr val="FFFFFF"/>
                  </a:solidFill>
                  <a:latin typeface="Times New Roman" panose="02020603050405020304" pitchFamily="18" charset="0"/>
                  <a:ea typeface="宋体" panose="02010600030101010101" pitchFamily="2" charset="-122"/>
                </a:rPr>
                <a:t>（      ）</a:t>
              </a:r>
              <a:endParaRPr lang="zh-CN" altLang="en-US" sz="4550" b="1">
                <a:solidFill>
                  <a:srgbClr val="FFFFFF"/>
                </a:solidFill>
                <a:latin typeface="Times New Roman" panose="02020603050405020304" pitchFamily="18" charset="0"/>
                <a:ea typeface="宋体" panose="02010600030101010101" pitchFamily="2" charset="-122"/>
              </a:endParaRPr>
            </a:p>
          </p:txBody>
        </p:sp>
      </p:grpSp>
      <p:sp>
        <p:nvSpPr>
          <p:cNvPr id="105479" name="文本框 105478"/>
          <p:cNvSpPr txBox="1"/>
          <p:nvPr/>
        </p:nvSpPr>
        <p:spPr>
          <a:xfrm>
            <a:off x="6935893" y="1950720"/>
            <a:ext cx="2275840" cy="4992370"/>
          </a:xfrm>
          <a:prstGeom prst="rect">
            <a:avLst/>
          </a:prstGeom>
          <a:noFill/>
          <a:ln w="9525">
            <a:noFill/>
          </a:ln>
        </p:spPr>
        <p:txBody>
          <a:bodyPr anchor="t">
            <a:spAutoFit/>
            <a:scene3d>
              <a:camera prst="orthographicFront"/>
              <a:lightRig rig="threePt" dir="t"/>
            </a:scene3d>
          </a:bodyPr>
          <a:p>
            <a:pPr>
              <a:spcBef>
                <a:spcPct val="50000"/>
              </a:spcBef>
            </a:pPr>
            <a:r>
              <a:rPr lang="zh-CN" altLang="en-US" sz="4550" b="1" dirty="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路</a:t>
            </a:r>
            <a:endParaRPr lang="zh-CN" altLang="en-US" sz="4550" b="1" dirty="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endParaRPr>
          </a:p>
          <a:p>
            <a:pPr>
              <a:spcBef>
                <a:spcPct val="50000"/>
              </a:spcBef>
            </a:pPr>
            <a:endParaRPr lang="zh-CN" altLang="en-US" sz="4550" b="1" dirty="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endParaRPr>
          </a:p>
          <a:p>
            <a:pPr>
              <a:spcBef>
                <a:spcPct val="50000"/>
              </a:spcBef>
            </a:pPr>
            <a:r>
              <a:rPr lang="zh-CN" altLang="en-US" sz="4550" b="1" dirty="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树</a:t>
            </a:r>
            <a:endParaRPr lang="zh-CN" altLang="en-US" sz="4550" b="1" dirty="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endParaRPr>
          </a:p>
          <a:p>
            <a:pPr>
              <a:spcBef>
                <a:spcPct val="50000"/>
              </a:spcBef>
            </a:pPr>
            <a:endParaRPr lang="zh-CN" altLang="en-US" sz="4550" b="1" dirty="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endParaRPr>
          </a:p>
          <a:p>
            <a:pPr>
              <a:spcBef>
                <a:spcPct val="50000"/>
              </a:spcBef>
            </a:pPr>
            <a:r>
              <a:rPr lang="zh-CN" altLang="en-US" sz="4550" b="1" dirty="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月</a:t>
            </a:r>
            <a:endParaRPr lang="zh-CN" altLang="en-US" sz="4550" b="1" dirty="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endParaRPr>
          </a:p>
        </p:txBody>
      </p:sp>
      <p:sp>
        <p:nvSpPr>
          <p:cNvPr id="105480" name="文本框 105479"/>
          <p:cNvSpPr txBox="1"/>
          <p:nvPr/>
        </p:nvSpPr>
        <p:spPr>
          <a:xfrm>
            <a:off x="7730631" y="2009422"/>
            <a:ext cx="3467947" cy="791210"/>
          </a:xfrm>
          <a:prstGeom prst="rect">
            <a:avLst/>
          </a:prstGeom>
          <a:noFill/>
          <a:ln w="9525">
            <a:noFill/>
          </a:ln>
        </p:spPr>
        <p:txBody>
          <a:bodyPr anchor="t">
            <a:spAutoFit/>
          </a:bodyPr>
          <a:p>
            <a:pPr>
              <a:spcBef>
                <a:spcPct val="50000"/>
              </a:spcBef>
            </a:pPr>
            <a:r>
              <a:rPr lang="zh-CN" altLang="en-US" sz="4550" b="1" dirty="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幽僻  寂寞</a:t>
            </a:r>
            <a:endParaRPr lang="zh-CN" altLang="en-US" sz="4550" b="1" dirty="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endParaRPr>
          </a:p>
        </p:txBody>
      </p:sp>
      <p:sp>
        <p:nvSpPr>
          <p:cNvPr id="105481" name="文本框 105480"/>
          <p:cNvSpPr txBox="1"/>
          <p:nvPr/>
        </p:nvSpPr>
        <p:spPr>
          <a:xfrm>
            <a:off x="7730631" y="3341511"/>
            <a:ext cx="2885440" cy="1841500"/>
          </a:xfrm>
          <a:prstGeom prst="rect">
            <a:avLst/>
          </a:prstGeom>
          <a:noFill/>
          <a:ln w="9525">
            <a:noFill/>
          </a:ln>
        </p:spPr>
        <p:txBody>
          <a:bodyPr anchor="t">
            <a:spAutoFit/>
          </a:bodyPr>
          <a:p>
            <a:pPr>
              <a:spcBef>
                <a:spcPct val="50000"/>
              </a:spcBef>
            </a:pPr>
            <a:r>
              <a:rPr lang="zh-CN" altLang="en-US" sz="4550" b="1" dirty="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许多  </a:t>
            </a:r>
            <a:endParaRPr lang="zh-CN" altLang="en-US" sz="4550" b="1" dirty="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endParaRPr>
          </a:p>
          <a:p>
            <a:pPr>
              <a:spcBef>
                <a:spcPct val="50000"/>
              </a:spcBef>
            </a:pPr>
            <a:r>
              <a:rPr lang="zh-CN" altLang="en-US" sz="4550" b="1" dirty="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蓊蓊郁郁</a:t>
            </a:r>
            <a:endParaRPr lang="zh-CN" altLang="en-US" sz="4550" b="1" dirty="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endParaRPr>
          </a:p>
        </p:txBody>
      </p:sp>
      <p:sp>
        <p:nvSpPr>
          <p:cNvPr id="105482" name="文本框 105481"/>
          <p:cNvSpPr txBox="1"/>
          <p:nvPr/>
        </p:nvSpPr>
        <p:spPr>
          <a:xfrm>
            <a:off x="8141547" y="6105031"/>
            <a:ext cx="2492587" cy="791210"/>
          </a:xfrm>
          <a:prstGeom prst="rect">
            <a:avLst/>
          </a:prstGeom>
          <a:noFill/>
          <a:ln w="9525">
            <a:noFill/>
          </a:ln>
        </p:spPr>
        <p:txBody>
          <a:bodyPr anchor="t">
            <a:spAutoFit/>
          </a:bodyPr>
          <a:p>
            <a:pPr>
              <a:spcBef>
                <a:spcPct val="50000"/>
              </a:spcBef>
            </a:pPr>
            <a:r>
              <a:rPr lang="zh-CN" altLang="en-US" sz="4550" b="1" dirty="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淡淡</a:t>
            </a:r>
            <a:endParaRPr lang="zh-CN" altLang="en-US" sz="4550" b="1" dirty="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endParaRPr>
          </a:p>
        </p:txBody>
      </p:sp>
      <p:sp>
        <p:nvSpPr>
          <p:cNvPr id="105483" name="文本框 105482"/>
          <p:cNvSpPr txBox="1"/>
          <p:nvPr/>
        </p:nvSpPr>
        <p:spPr>
          <a:xfrm>
            <a:off x="11054080" y="1803965"/>
            <a:ext cx="1950720" cy="3942080"/>
          </a:xfrm>
          <a:prstGeom prst="rect">
            <a:avLst/>
          </a:prstGeom>
          <a:noFill/>
          <a:ln w="9525">
            <a:noFill/>
          </a:ln>
        </p:spPr>
        <p:txBody>
          <a:bodyPr anchor="t">
            <a:spAutoFit/>
            <a:scene3d>
              <a:camera prst="orthographicFront"/>
              <a:lightRig rig="threePt" dir="t"/>
            </a:scene3d>
          </a:bodyPr>
          <a:p>
            <a:pPr>
              <a:spcBef>
                <a:spcPct val="50000"/>
              </a:spcBef>
            </a:pPr>
            <a:r>
              <a:rPr lang="zh-CN" altLang="en-US" sz="4550" b="1" dirty="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一个人的世界</a:t>
            </a:r>
            <a:endParaRPr lang="zh-CN" altLang="en-US" sz="4550" b="1" dirty="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endParaRPr>
          </a:p>
          <a:p>
            <a:pPr>
              <a:spcBef>
                <a:spcPct val="50000"/>
              </a:spcBef>
            </a:pPr>
            <a:r>
              <a:rPr lang="zh-CN" altLang="en-US" sz="4550" b="1" dirty="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受用无边的荷香月色</a:t>
            </a:r>
            <a:endParaRPr lang="zh-CN" altLang="en-US" sz="4550" b="1" dirty="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endParaRPr>
          </a:p>
        </p:txBody>
      </p:sp>
      <p:sp>
        <p:nvSpPr>
          <p:cNvPr id="105484" name="燕尾形箭头 105483"/>
          <p:cNvSpPr/>
          <p:nvPr/>
        </p:nvSpPr>
        <p:spPr>
          <a:xfrm flipV="1">
            <a:off x="975360" y="4118187"/>
            <a:ext cx="541867" cy="216747"/>
          </a:xfrm>
          <a:prstGeom prst="notchedRightArrow">
            <a:avLst>
              <a:gd name="adj1" fmla="val 50000"/>
              <a:gd name="adj2" fmla="val 62500"/>
            </a:avLst>
          </a:prstGeom>
          <a:solidFill>
            <a:srgbClr val="FF0066"/>
          </a:solidFill>
          <a:ln w="9525" cap="flat" cmpd="sng">
            <a:solidFill>
              <a:srgbClr val="FF0066"/>
            </a:solidFill>
            <a:prstDash val="solid"/>
            <a:miter/>
            <a:headEnd type="none" w="med" len="med"/>
            <a:tailEnd type="none" w="med" len="med"/>
          </a:ln>
        </p:spPr>
        <p:txBody>
          <a:bodyPr anchor="t"/>
          <a:p>
            <a:endParaRPr lang="zh-CN" altLang="en-US" sz="5120">
              <a:latin typeface="Arial" panose="020B0604020202020204" pitchFamily="34" charset="0"/>
              <a:ea typeface="宋体" panose="02010600030101010101" pitchFamily="2" charset="-122"/>
            </a:endParaRPr>
          </a:p>
        </p:txBody>
      </p:sp>
      <p:sp>
        <p:nvSpPr>
          <p:cNvPr id="105485" name="燕尾形箭头 105484"/>
          <p:cNvSpPr/>
          <p:nvPr/>
        </p:nvSpPr>
        <p:spPr>
          <a:xfrm flipV="1">
            <a:off x="4249138" y="4158827"/>
            <a:ext cx="541867" cy="216747"/>
          </a:xfrm>
          <a:prstGeom prst="notchedRightArrow">
            <a:avLst>
              <a:gd name="adj1" fmla="val 50000"/>
              <a:gd name="adj2" fmla="val 62500"/>
            </a:avLst>
          </a:prstGeom>
          <a:solidFill>
            <a:srgbClr val="FF0066"/>
          </a:solidFill>
          <a:ln w="9525" cap="flat" cmpd="sng">
            <a:solidFill>
              <a:srgbClr val="FF0066"/>
            </a:solidFill>
            <a:prstDash val="solid"/>
            <a:miter/>
            <a:headEnd type="none" w="med" len="med"/>
            <a:tailEnd type="none" w="med" len="med"/>
          </a:ln>
        </p:spPr>
        <p:txBody>
          <a:bodyPr anchor="t"/>
          <a:p>
            <a:endParaRPr lang="zh-CN" altLang="en-US" sz="5120">
              <a:latin typeface="Arial" panose="020B0604020202020204" pitchFamily="34" charset="0"/>
              <a:ea typeface="宋体" panose="02010600030101010101" pitchFamily="2" charset="-122"/>
            </a:endParaRPr>
          </a:p>
        </p:txBody>
      </p:sp>
      <p:sp>
        <p:nvSpPr>
          <p:cNvPr id="105486" name="燕尾形箭头 105485"/>
          <p:cNvSpPr/>
          <p:nvPr/>
        </p:nvSpPr>
        <p:spPr>
          <a:xfrm flipV="1">
            <a:off x="10394809" y="4364285"/>
            <a:ext cx="541867" cy="216747"/>
          </a:xfrm>
          <a:prstGeom prst="notchedRightArrow">
            <a:avLst>
              <a:gd name="adj1" fmla="val 50000"/>
              <a:gd name="adj2" fmla="val 62500"/>
            </a:avLst>
          </a:prstGeom>
          <a:solidFill>
            <a:srgbClr val="FF0066"/>
          </a:solidFill>
          <a:ln w="9525" cap="flat" cmpd="sng">
            <a:solidFill>
              <a:srgbClr val="FF0066"/>
            </a:solidFill>
            <a:prstDash val="solid"/>
            <a:miter/>
            <a:headEnd type="none" w="med" len="med"/>
            <a:tailEnd type="none" w="med" len="med"/>
          </a:ln>
        </p:spPr>
        <p:txBody>
          <a:bodyPr anchor="t"/>
          <a:p>
            <a:endParaRPr lang="zh-CN" altLang="en-US" sz="5120">
              <a:latin typeface="Arial" panose="020B0604020202020204" pitchFamily="34" charset="0"/>
              <a:ea typeface="宋体" panose="02010600030101010101" pitchFamily="2" charset="-122"/>
            </a:endParaRPr>
          </a:p>
        </p:txBody>
      </p:sp>
      <p:sp>
        <p:nvSpPr>
          <p:cNvPr id="105488" name="圆角矩形标注 105487"/>
          <p:cNvSpPr/>
          <p:nvPr/>
        </p:nvSpPr>
        <p:spPr>
          <a:xfrm>
            <a:off x="562187" y="268676"/>
            <a:ext cx="3994008" cy="1740746"/>
          </a:xfrm>
          <a:prstGeom prst="wedgeRoundRectCallout">
            <a:avLst>
              <a:gd name="adj1" fmla="val -50454"/>
              <a:gd name="adj2" fmla="val 145981"/>
              <a:gd name="adj3" fmla="val 16667"/>
            </a:avLst>
          </a:prstGeom>
          <a:solidFill>
            <a:schemeClr val="accent1"/>
          </a:solidFill>
          <a:ln w="9525" cap="flat" cmpd="sng">
            <a:solidFill>
              <a:schemeClr val="tx1"/>
            </a:solidFill>
            <a:prstDash val="solid"/>
            <a:miter/>
            <a:headEnd type="none" w="med" len="med"/>
            <a:tailEnd type="none" w="med" len="med"/>
          </a:ln>
        </p:spPr>
        <p:txBody>
          <a:bodyPr anchor="t"/>
          <a:p>
            <a:r>
              <a:rPr lang="zh-CN" altLang="en-US" sz="5120" b="1" dirty="0">
                <a:solidFill>
                  <a:srgbClr val="FF3300"/>
                </a:solidFill>
                <a:latin typeface="Arial" panose="020B0604020202020204" pitchFamily="34" charset="0"/>
                <a:ea typeface="黑体" panose="02010609060101010101" pitchFamily="2" charset="-122"/>
              </a:rPr>
              <a:t>这几天心里颇不宁静</a:t>
            </a:r>
            <a:endParaRPr lang="zh-CN" altLang="en-US" sz="5120" b="1" dirty="0">
              <a:solidFill>
                <a:srgbClr val="FF3300"/>
              </a:solidFill>
              <a:latin typeface="Arial" panose="020B0604020202020204" pitchFamily="34" charset="0"/>
              <a:ea typeface="黑体" panose="02010609060101010101" pitchFamily="2" charset="-122"/>
            </a:endParaRPr>
          </a:p>
        </p:txBody>
      </p:sp>
      <p:sp>
        <p:nvSpPr>
          <p:cNvPr id="105489" name="矩形标注 105488"/>
          <p:cNvSpPr/>
          <p:nvPr/>
        </p:nvSpPr>
        <p:spPr>
          <a:xfrm>
            <a:off x="767644" y="7744178"/>
            <a:ext cx="6452729" cy="2009422"/>
          </a:xfrm>
          <a:prstGeom prst="wedgeRectCallout">
            <a:avLst>
              <a:gd name="adj1" fmla="val -17250"/>
              <a:gd name="adj2" fmla="val -171796"/>
            </a:avLst>
          </a:prstGeom>
          <a:solidFill>
            <a:schemeClr val="accent1"/>
          </a:solidFill>
          <a:ln w="9525" cap="flat" cmpd="sng">
            <a:solidFill>
              <a:schemeClr val="tx1"/>
            </a:solidFill>
            <a:prstDash val="solid"/>
            <a:miter/>
            <a:headEnd type="none" w="med" len="med"/>
            <a:tailEnd type="none" w="med" len="med"/>
          </a:ln>
        </p:spPr>
        <p:txBody>
          <a:bodyPr anchor="t"/>
          <a:p>
            <a:r>
              <a:rPr lang="zh-CN" altLang="en-US" sz="5120" b="1" dirty="0">
                <a:solidFill>
                  <a:srgbClr val="FF3300"/>
                </a:solidFill>
                <a:latin typeface="Arial" panose="020B0604020202020204" pitchFamily="34" charset="0"/>
                <a:ea typeface="黑体" panose="02010609060101010101" pitchFamily="2" charset="-122"/>
              </a:rPr>
              <a:t>一、不影响家人</a:t>
            </a:r>
            <a:endParaRPr lang="zh-CN" altLang="en-US" sz="5120" b="1" dirty="0">
              <a:solidFill>
                <a:srgbClr val="FF3300"/>
              </a:solidFill>
              <a:latin typeface="Arial" panose="020B0604020202020204" pitchFamily="34" charset="0"/>
              <a:ea typeface="黑体" panose="02010609060101010101" pitchFamily="2" charset="-122"/>
            </a:endParaRPr>
          </a:p>
          <a:p>
            <a:r>
              <a:rPr lang="zh-CN" altLang="en-US" sz="5120" b="1" dirty="0">
                <a:solidFill>
                  <a:srgbClr val="FF3300"/>
                </a:solidFill>
                <a:latin typeface="Arial" panose="020B0604020202020204" pitchFamily="34" charset="0"/>
                <a:ea typeface="黑体" panose="02010609060101010101" pitchFamily="2" charset="-122"/>
              </a:rPr>
              <a:t>二、一种孤寂的心态</a:t>
            </a:r>
            <a:endParaRPr lang="zh-CN" altLang="en-US" sz="5120" b="1" dirty="0">
              <a:solidFill>
                <a:srgbClr val="FF3300"/>
              </a:solidFill>
              <a:latin typeface="Arial" panose="020B0604020202020204" pitchFamily="34" charset="0"/>
              <a:ea typeface="黑体" panose="02010609060101010101" pitchFamily="2" charset="-122"/>
            </a:endParaRPr>
          </a:p>
        </p:txBody>
      </p:sp>
      <p:sp>
        <p:nvSpPr>
          <p:cNvPr id="105490" name="云形标注 105489"/>
          <p:cNvSpPr/>
          <p:nvPr/>
        </p:nvSpPr>
        <p:spPr>
          <a:xfrm>
            <a:off x="5068712" y="0"/>
            <a:ext cx="7579359" cy="2009422"/>
          </a:xfrm>
          <a:prstGeom prst="cloudCallout">
            <a:avLst>
              <a:gd name="adj1" fmla="val 2727"/>
              <a:gd name="adj2" fmla="val 160898"/>
            </a:avLst>
          </a:prstGeom>
          <a:solidFill>
            <a:srgbClr val="00FF00"/>
          </a:solidFill>
          <a:ln w="9525" cap="flat" cmpd="sng">
            <a:solidFill>
              <a:schemeClr val="tx1"/>
            </a:solidFill>
            <a:prstDash val="solid"/>
            <a:round/>
            <a:headEnd type="none" w="med" len="med"/>
            <a:tailEnd type="none" w="med" len="med"/>
          </a:ln>
        </p:spPr>
        <p:txBody>
          <a:bodyPr anchor="t"/>
          <a:p>
            <a:pPr algn="ctr"/>
            <a:r>
              <a:rPr lang="zh-CN" altLang="en-US" sz="5120" b="1" dirty="0">
                <a:solidFill>
                  <a:srgbClr val="FF3300"/>
                </a:solidFill>
                <a:latin typeface="Arial" panose="020B0604020202020204" pitchFamily="34" charset="0"/>
                <a:ea typeface="黑体" panose="02010609060101010101" pitchFamily="2" charset="-122"/>
              </a:rPr>
              <a:t>寂寞的气氛</a:t>
            </a:r>
            <a:endParaRPr lang="zh-CN" altLang="en-US" sz="5120" b="1" dirty="0">
              <a:solidFill>
                <a:srgbClr val="FF3300"/>
              </a:solidFill>
              <a:latin typeface="Arial" panose="020B0604020202020204" pitchFamily="34" charset="0"/>
              <a:ea typeface="黑体" panose="02010609060101010101" pitchFamily="2" charset="-122"/>
            </a:endParaRPr>
          </a:p>
          <a:p>
            <a:pPr algn="ctr"/>
            <a:r>
              <a:rPr lang="zh-CN" altLang="en-US" sz="5120" b="1" dirty="0">
                <a:solidFill>
                  <a:srgbClr val="FF3300"/>
                </a:solidFill>
                <a:latin typeface="Arial" panose="020B0604020202020204" pitchFamily="34" charset="0"/>
                <a:ea typeface="黑体" panose="02010609060101010101" pitchFamily="2" charset="-122"/>
              </a:rPr>
              <a:t>淡淡的哀愁</a:t>
            </a:r>
            <a:endParaRPr lang="zh-CN" altLang="en-US" sz="5120" b="1" dirty="0">
              <a:solidFill>
                <a:srgbClr val="FF3300"/>
              </a:solidFill>
              <a:latin typeface="Arial" panose="020B0604020202020204" pitchFamily="34" charset="0"/>
              <a:ea typeface="黑体" panose="02010609060101010101" pitchFamily="2" charset="-122"/>
            </a:endParaRPr>
          </a:p>
        </p:txBody>
      </p:sp>
      <p:sp>
        <p:nvSpPr>
          <p:cNvPr id="105491" name="椭圆形标注 105490"/>
          <p:cNvSpPr/>
          <p:nvPr/>
        </p:nvSpPr>
        <p:spPr>
          <a:xfrm>
            <a:off x="7629032" y="7642578"/>
            <a:ext cx="4506524" cy="2111022"/>
          </a:xfrm>
          <a:prstGeom prst="wedgeEllipseCallout">
            <a:avLst>
              <a:gd name="adj1" fmla="val 30162"/>
              <a:gd name="adj2" fmla="val -123046"/>
            </a:avLst>
          </a:prstGeom>
          <a:solidFill>
            <a:srgbClr val="333399"/>
          </a:solidFill>
          <a:ln w="9525" cap="flat" cmpd="sng">
            <a:solidFill>
              <a:schemeClr val="tx1"/>
            </a:solidFill>
            <a:prstDash val="solid"/>
            <a:miter/>
            <a:headEnd type="none" w="med" len="med"/>
            <a:tailEnd type="none" w="med" len="med"/>
          </a:ln>
        </p:spPr>
        <p:txBody>
          <a:bodyPr anchor="t"/>
          <a:p>
            <a:pPr algn="ctr"/>
            <a:r>
              <a:rPr lang="en-US" altLang="zh-CN" sz="4550" b="1" i="1" dirty="0">
                <a:latin typeface="Arial" panose="020B0604020202020204" pitchFamily="34" charset="0"/>
                <a:ea typeface="黑体" panose="02010609060101010101" pitchFamily="2" charset="-122"/>
              </a:rPr>
              <a:t> </a:t>
            </a:r>
            <a:r>
              <a:rPr lang="zh-CN" altLang="en-US" sz="4550" b="1" i="1" dirty="0">
                <a:latin typeface="Arial" panose="020B0604020202020204" pitchFamily="34" charset="0"/>
                <a:ea typeface="黑体" panose="02010609060101010101" pitchFamily="2" charset="-122"/>
              </a:rPr>
              <a:t>过      渡</a:t>
            </a:r>
            <a:endParaRPr lang="zh-CN" altLang="en-US" sz="4550" b="1" i="1" dirty="0">
              <a:latin typeface="Arial" panose="020B0604020202020204" pitchFamily="34" charset="0"/>
              <a:ea typeface="黑体" panose="02010609060101010101" pitchFamily="2" charset="-122"/>
            </a:endParaRPr>
          </a:p>
          <a:p>
            <a:pPr algn="ctr"/>
            <a:r>
              <a:rPr lang="zh-CN" altLang="en-US" sz="4550" b="1" i="1" dirty="0">
                <a:latin typeface="Arial" panose="020B0604020202020204" pitchFamily="34" charset="0"/>
                <a:ea typeface="黑体" panose="02010609060101010101" pitchFamily="2" charset="-122"/>
              </a:rPr>
              <a:t>寻求解脱</a:t>
            </a:r>
            <a:endParaRPr lang="zh-CN" altLang="en-US" sz="4550" b="1" i="1" dirty="0">
              <a:latin typeface="Arial" panose="020B0604020202020204" pitchFamily="34" charset="0"/>
              <a:ea typeface="黑体" panose="02010609060101010101" pitchFamily="2" charset="-122"/>
            </a:endParaRPr>
          </a:p>
        </p:txBody>
      </p:sp>
      <mc:AlternateContent xmlns:mc="http://schemas.openxmlformats.org/markup-compatibility/2006" xmlns:p14="http://schemas.microsoft.com/office/powerpoint/2010/main">
        <mc:Choice Requires="p14">
          <p:contentPart r:id="rId1" p14:bwMode="auto">
            <p14:nvContentPartPr>
              <p14:cNvPr id="105492" name="墨迹 105491"/>
              <p14:cNvContentPartPr/>
              <p14:nvPr/>
            </p14:nvContentPartPr>
            <p14:xfrm>
              <a:off x="1485618" y="4610382"/>
              <a:ext cx="2743201" cy="1803965"/>
            </p14:xfrm>
          </p:contentPart>
        </mc:Choice>
        <mc:Fallback xmlns="">
          <p:pic>
            <p:nvPicPr>
              <p:cNvPr id="105492" name="墨迹 105491"/>
            </p:nvPicPr>
            <p:blipFill>
              <a:blip r:embed="rId2"/>
            </p:blipFill>
            <p:spPr>
              <a:xfrm>
                <a:off x="1485618" y="4610382"/>
                <a:ext cx="2743201" cy="1803965"/>
              </a:xfrm>
              <a:prstGeom prst="rect"/>
            </p:spPr>
          </p:pic>
        </mc:Fallback>
      </mc:AlternateContent>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105474">
                                            <p:txEl>
                                              <p:charRg st="0" end="3"/>
                                            </p:txEl>
                                          </p:spTgt>
                                        </p:tgtEl>
                                        <p:attrNameLst>
                                          <p:attrName>style.visibility</p:attrName>
                                        </p:attrNameLst>
                                      </p:cBhvr>
                                      <p:to>
                                        <p:strVal val="visible"/>
                                      </p:to>
                                    </p:set>
                                    <p:animEffect transition="in" filter="fade">
                                      <p:cBhvr>
                                        <p:cTn id="7" dur="800" decel="100000"/>
                                        <p:tgtEl>
                                          <p:spTgt spid="105474">
                                            <p:txEl>
                                              <p:charRg st="0" end="3"/>
                                            </p:txEl>
                                          </p:spTgt>
                                        </p:tgtEl>
                                      </p:cBhvr>
                                    </p:animEffect>
                                    <p:anim calcmode="lin" valueType="num">
                                      <p:cBhvr>
                                        <p:cTn id="8" dur="800" decel="100000" fill="hold"/>
                                        <p:tgtEl>
                                          <p:spTgt spid="105474">
                                            <p:txEl>
                                              <p:charRg st="0" end="3"/>
                                            </p:txEl>
                                          </p:spTgt>
                                        </p:tgtEl>
                                        <p:attrNameLst>
                                          <p:attrName>style.rotation</p:attrName>
                                        </p:attrNameLst>
                                      </p:cBhvr>
                                      <p:tavLst>
                                        <p:tav tm="0">
                                          <p:val>
                                            <p:fltVal val="-90.000000"/>
                                          </p:val>
                                        </p:tav>
                                        <p:tav tm="100000">
                                          <p:val>
                                            <p:fltVal val="0.000000"/>
                                          </p:val>
                                        </p:tav>
                                      </p:tavLst>
                                    </p:anim>
                                    <p:anim calcmode="lin" valueType="num">
                                      <p:cBhvr>
                                        <p:cTn id="9" dur="800" decel="100000" fill="hold"/>
                                        <p:tgtEl>
                                          <p:spTgt spid="105474">
                                            <p:txEl>
                                              <p:charRg st="0" end="3"/>
                                            </p:txEl>
                                          </p:spTgt>
                                        </p:tgtEl>
                                        <p:attrNameLst>
                                          <p:attrName>ppt_x</p:attrName>
                                        </p:attrNameLst>
                                      </p:cBhvr>
                                      <p:tavLst>
                                        <p:tav tm="0">
                                          <p:val>
                                            <p:strVal val="#ppt_x+0.4"/>
                                          </p:val>
                                        </p:tav>
                                        <p:tav tm="100000">
                                          <p:val>
                                            <p:strVal val="#ppt_x-0.05"/>
                                          </p:val>
                                        </p:tav>
                                      </p:tavLst>
                                    </p:anim>
                                    <p:anim calcmode="lin" valueType="num">
                                      <p:cBhvr>
                                        <p:cTn id="10" dur="800" decel="100000" fill="hold"/>
                                        <p:tgtEl>
                                          <p:spTgt spid="105474">
                                            <p:txEl>
                                              <p:charRg st="0" end="3"/>
                                            </p:txEl>
                                          </p:spTgt>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05474">
                                            <p:txEl>
                                              <p:charRg st="0" end="3"/>
                                            </p:txEl>
                                          </p:spTgt>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05474">
                                            <p:txEl>
                                              <p:charRg st="0" end="3"/>
                                            </p:txEl>
                                          </p:spTgt>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7" presetClass="entr" presetSubtype="0" fill="hold" grpId="0" nodeType="clickEffect">
                                  <p:stCondLst>
                                    <p:cond delay="0"/>
                                  </p:stCondLst>
                                  <p:iterate type="lt">
                                    <p:tmPct val="50000"/>
                                  </p:iterate>
                                  <p:childTnLst>
                                    <p:set>
                                      <p:cBhvr>
                                        <p:cTn id="16" dur="1" fill="hold">
                                          <p:stCondLst>
                                            <p:cond delay="0"/>
                                          </p:stCondLst>
                                        </p:cTn>
                                        <p:tgtEl>
                                          <p:spTgt spid="105488"/>
                                        </p:tgtEl>
                                        <p:attrNameLst>
                                          <p:attrName>style.visibility</p:attrName>
                                        </p:attrNameLst>
                                      </p:cBhvr>
                                      <p:to>
                                        <p:strVal val="visible"/>
                                      </p:to>
                                    </p:set>
                                    <p:anim calcmode="discrete" valueType="clr">
                                      <p:cBhvr override="childStyle">
                                        <p:cTn id="17" dur="80"/>
                                        <p:tgtEl>
                                          <p:spTgt spid="105488"/>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105488"/>
                                        </p:tgtEl>
                                        <p:attrNameLst>
                                          <p:attrName>fillcolor</p:attrName>
                                        </p:attrNameLst>
                                      </p:cBhvr>
                                      <p:tavLst>
                                        <p:tav tm="0">
                                          <p:val>
                                            <p:clrVal>
                                              <a:schemeClr val="accent2"/>
                                            </p:clrVal>
                                          </p:val>
                                        </p:tav>
                                        <p:tav tm="50000">
                                          <p:val>
                                            <p:clrVal>
                                              <a:schemeClr val="hlink"/>
                                            </p:clrVal>
                                          </p:val>
                                        </p:tav>
                                      </p:tavLst>
                                    </p:anim>
                                    <p:set>
                                      <p:cBhvr>
                                        <p:cTn id="19" dur="80"/>
                                        <p:tgtEl>
                                          <p:spTgt spid="105488"/>
                                        </p:tgtEl>
                                        <p:attrNameLst>
                                          <p:attrName>fill.type</p:attrName>
                                        </p:attrNameLst>
                                      </p:cBhvr>
                                      <p:to>
                                        <p:strVal val="solid"/>
                                      </p:to>
                                    </p:set>
                                  </p:childTnLst>
                                </p:cTn>
                              </p:par>
                            </p:childTnLst>
                          </p:cTn>
                        </p:par>
                        <p:par>
                          <p:cTn id="20" fill="hold">
                            <p:stCondLst>
                              <p:cond delay="399"/>
                            </p:stCondLst>
                            <p:childTnLst>
                              <p:par>
                                <p:cTn id="21" presetID="34" presetClass="entr" presetSubtype="0" fill="hold" nodeType="afterEffect">
                                  <p:stCondLst>
                                    <p:cond delay="0"/>
                                  </p:stCondLst>
                                  <p:childTnLst>
                                    <p:set>
                                      <p:cBhvr>
                                        <p:cTn id="22" dur="1" fill="hold">
                                          <p:stCondLst>
                                            <p:cond delay="0"/>
                                          </p:stCondLst>
                                        </p:cTn>
                                        <p:tgtEl>
                                          <p:spTgt spid="105484"/>
                                        </p:tgtEl>
                                        <p:attrNameLst>
                                          <p:attrName>style.visibility</p:attrName>
                                        </p:attrNameLst>
                                      </p:cBhvr>
                                      <p:to>
                                        <p:strVal val="visible"/>
                                      </p:to>
                                    </p:set>
                                    <p:anim from="(-#ppt_w/2)" to="(#ppt_x)" calcmode="lin" valueType="num">
                                      <p:cBhvr>
                                        <p:cTn id="23" dur="600" fill="hold">
                                          <p:stCondLst>
                                            <p:cond delay="0"/>
                                          </p:stCondLst>
                                        </p:cTn>
                                        <p:tgtEl>
                                          <p:spTgt spid="105484"/>
                                        </p:tgtEl>
                                        <p:attrNameLst>
                                          <p:attrName>ppt_x</p:attrName>
                                        </p:attrNameLst>
                                      </p:cBhvr>
                                    </p:anim>
                                    <p:anim from="0" to="-1.0" calcmode="lin" valueType="num">
                                      <p:cBhvr>
                                        <p:cTn id="24" dur="200" decel="50000" autoRev="1" fill="hold">
                                          <p:stCondLst>
                                            <p:cond delay="600"/>
                                          </p:stCondLst>
                                        </p:cTn>
                                        <p:tgtEl>
                                          <p:spTgt spid="105484"/>
                                        </p:tgtEl>
                                        <p:attrNameLst>
                                          <p:attrName>xshear</p:attrName>
                                        </p:attrNameLst>
                                      </p:cBhvr>
                                    </p:anim>
                                    <p:animScale>
                                      <p:cBhvr>
                                        <p:cTn id="25" dur="200" decel="100000" autoRev="1" fill="hold">
                                          <p:stCondLst>
                                            <p:cond delay="600"/>
                                          </p:stCondLst>
                                        </p:cTn>
                                        <p:tgtEl>
                                          <p:spTgt spid="105484"/>
                                        </p:tgtEl>
                                      </p:cBhvr>
                                      <p:from x="100000" y="100000"/>
                                      <p:to x="80000" y="100000"/>
                                    </p:animScale>
                                    <p:anim by="(#ppt_h/3+#ppt_w*0.1)" calcmode="lin" valueType="num">
                                      <p:cBhvr additive="sum">
                                        <p:cTn id="26" dur="200" decel="100000" autoRev="1" fill="hold">
                                          <p:stCondLst>
                                            <p:cond delay="600"/>
                                          </p:stCondLst>
                                        </p:cTn>
                                        <p:tgtEl>
                                          <p:spTgt spid="105484"/>
                                        </p:tgtEl>
                                        <p:attrNameLst>
                                          <p:attrName>ppt_x</p:attrName>
                                        </p:attrNameLst>
                                      </p:cBhvr>
                                    </p:anim>
                                  </p:childTnLst>
                                </p:cTn>
                              </p:par>
                            </p:childTnLst>
                          </p:cTn>
                        </p:par>
                      </p:childTnLst>
                    </p:cTn>
                  </p:par>
                  <p:par>
                    <p:cTn id="27" fill="hold">
                      <p:stCondLst>
                        <p:cond delay="indefinite"/>
                      </p:stCondLst>
                      <p:childTnLst>
                        <p:par>
                          <p:cTn id="28" fill="hold">
                            <p:stCondLst>
                              <p:cond delay="0"/>
                            </p:stCondLst>
                            <p:childTnLst>
                              <p:par>
                                <p:cTn id="29" presetID="30" presetClass="entr" presetSubtype="0" fill="hold" grpId="0" nodeType="clickEffect">
                                  <p:stCondLst>
                                    <p:cond delay="0"/>
                                  </p:stCondLst>
                                  <p:childTnLst>
                                    <p:set>
                                      <p:cBhvr>
                                        <p:cTn id="30" dur="1" fill="hold">
                                          <p:stCondLst>
                                            <p:cond delay="0"/>
                                          </p:stCondLst>
                                        </p:cTn>
                                        <p:tgtEl>
                                          <p:spTgt spid="105475"/>
                                        </p:tgtEl>
                                        <p:attrNameLst>
                                          <p:attrName>style.visibility</p:attrName>
                                        </p:attrNameLst>
                                      </p:cBhvr>
                                      <p:to>
                                        <p:strVal val="visible"/>
                                      </p:to>
                                    </p:set>
                                    <p:animEffect transition="in" filter="fade">
                                      <p:cBhvr>
                                        <p:cTn id="31" dur="800" decel="100000"/>
                                        <p:tgtEl>
                                          <p:spTgt spid="105475"/>
                                        </p:tgtEl>
                                      </p:cBhvr>
                                    </p:animEffect>
                                    <p:anim calcmode="lin" valueType="num">
                                      <p:cBhvr>
                                        <p:cTn id="32" dur="800" decel="100000" fill="hold"/>
                                        <p:tgtEl>
                                          <p:spTgt spid="105475"/>
                                        </p:tgtEl>
                                        <p:attrNameLst>
                                          <p:attrName>style.rotation</p:attrName>
                                        </p:attrNameLst>
                                      </p:cBhvr>
                                      <p:tavLst>
                                        <p:tav tm="0">
                                          <p:val>
                                            <p:fltVal val="-90.000000"/>
                                          </p:val>
                                        </p:tav>
                                        <p:tav tm="100000">
                                          <p:val>
                                            <p:fltVal val="0.000000"/>
                                          </p:val>
                                        </p:tav>
                                      </p:tavLst>
                                    </p:anim>
                                    <p:anim calcmode="lin" valueType="num">
                                      <p:cBhvr>
                                        <p:cTn id="33" dur="800" decel="100000" fill="hold"/>
                                        <p:tgtEl>
                                          <p:spTgt spid="105475"/>
                                        </p:tgtEl>
                                        <p:attrNameLst>
                                          <p:attrName>ppt_x</p:attrName>
                                        </p:attrNameLst>
                                      </p:cBhvr>
                                      <p:tavLst>
                                        <p:tav tm="0">
                                          <p:val>
                                            <p:strVal val="#ppt_x+0.4"/>
                                          </p:val>
                                        </p:tav>
                                        <p:tav tm="100000">
                                          <p:val>
                                            <p:strVal val="#ppt_x-0.05"/>
                                          </p:val>
                                        </p:tav>
                                      </p:tavLst>
                                    </p:anim>
                                    <p:anim calcmode="lin" valueType="num">
                                      <p:cBhvr>
                                        <p:cTn id="34" dur="800" decel="100000" fill="hold"/>
                                        <p:tgtEl>
                                          <p:spTgt spid="105475"/>
                                        </p:tgtEl>
                                        <p:attrNameLst>
                                          <p:attrName>ppt_y</p:attrName>
                                        </p:attrNameLst>
                                      </p:cBhvr>
                                      <p:tavLst>
                                        <p:tav tm="0">
                                          <p:val>
                                            <p:strVal val="#ppt_y-0.4"/>
                                          </p:val>
                                        </p:tav>
                                        <p:tav tm="100000">
                                          <p:val>
                                            <p:strVal val="#ppt_y+0.1"/>
                                          </p:val>
                                        </p:tav>
                                      </p:tavLst>
                                    </p:anim>
                                    <p:anim calcmode="lin" valueType="num">
                                      <p:cBhvr>
                                        <p:cTn id="35" dur="200" accel="100000" fill="hold">
                                          <p:stCondLst>
                                            <p:cond delay="800"/>
                                          </p:stCondLst>
                                        </p:cTn>
                                        <p:tgtEl>
                                          <p:spTgt spid="105475"/>
                                        </p:tgtEl>
                                        <p:attrNameLst>
                                          <p:attrName>ppt_x</p:attrName>
                                        </p:attrNameLst>
                                      </p:cBhvr>
                                      <p:tavLst>
                                        <p:tav tm="0">
                                          <p:val>
                                            <p:strVal val="#ppt_x-0.05"/>
                                          </p:val>
                                        </p:tav>
                                        <p:tav tm="100000">
                                          <p:val>
                                            <p:strVal val="#ppt_x"/>
                                          </p:val>
                                        </p:tav>
                                      </p:tavLst>
                                    </p:anim>
                                    <p:anim calcmode="lin" valueType="num">
                                      <p:cBhvr>
                                        <p:cTn id="36" dur="200" accel="100000" fill="hold">
                                          <p:stCondLst>
                                            <p:cond delay="800"/>
                                          </p:stCondLst>
                                        </p:cTn>
                                        <p:tgtEl>
                                          <p:spTgt spid="105475"/>
                                        </p:tgtEl>
                                        <p:attrNameLst>
                                          <p:attrName>ppt_y</p:attrName>
                                        </p:attrNameLst>
                                      </p:cBhvr>
                                      <p:tavLst>
                                        <p:tav tm="0">
                                          <p:val>
                                            <p:strVal val="#ppt_y+0.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7" presetClass="entr" presetSubtype="0" fill="hold" grpId="0" nodeType="clickEffect">
                                  <p:stCondLst>
                                    <p:cond delay="0"/>
                                  </p:stCondLst>
                                  <p:iterate type="lt">
                                    <p:tmPct val="50000"/>
                                  </p:iterate>
                                  <p:childTnLst>
                                    <p:set>
                                      <p:cBhvr>
                                        <p:cTn id="40" dur="1" fill="hold">
                                          <p:stCondLst>
                                            <p:cond delay="0"/>
                                          </p:stCondLst>
                                        </p:cTn>
                                        <p:tgtEl>
                                          <p:spTgt spid="105489"/>
                                        </p:tgtEl>
                                        <p:attrNameLst>
                                          <p:attrName>style.visibility</p:attrName>
                                        </p:attrNameLst>
                                      </p:cBhvr>
                                      <p:to>
                                        <p:strVal val="visible"/>
                                      </p:to>
                                    </p:set>
                                    <p:anim calcmode="discrete" valueType="clr">
                                      <p:cBhvr override="childStyle">
                                        <p:cTn id="41" dur="80"/>
                                        <p:tgtEl>
                                          <p:spTgt spid="105489"/>
                                        </p:tgtEl>
                                        <p:attrNameLst>
                                          <p:attrName>style.color</p:attrName>
                                        </p:attrNameLst>
                                      </p:cBhvr>
                                      <p:tavLst>
                                        <p:tav tm="0">
                                          <p:val>
                                            <p:clrVal>
                                              <a:schemeClr val="accent2"/>
                                            </p:clrVal>
                                          </p:val>
                                        </p:tav>
                                        <p:tav tm="50000">
                                          <p:val>
                                            <p:clrVal>
                                              <a:schemeClr val="hlink"/>
                                            </p:clrVal>
                                          </p:val>
                                        </p:tav>
                                      </p:tavLst>
                                    </p:anim>
                                    <p:anim calcmode="discrete" valueType="clr">
                                      <p:cBhvr>
                                        <p:cTn id="42" dur="80"/>
                                        <p:tgtEl>
                                          <p:spTgt spid="105489"/>
                                        </p:tgtEl>
                                        <p:attrNameLst>
                                          <p:attrName>fillcolor</p:attrName>
                                        </p:attrNameLst>
                                      </p:cBhvr>
                                      <p:tavLst>
                                        <p:tav tm="0">
                                          <p:val>
                                            <p:clrVal>
                                              <a:schemeClr val="accent2"/>
                                            </p:clrVal>
                                          </p:val>
                                        </p:tav>
                                        <p:tav tm="50000">
                                          <p:val>
                                            <p:clrVal>
                                              <a:schemeClr val="hlink"/>
                                            </p:clrVal>
                                          </p:val>
                                        </p:tav>
                                      </p:tavLst>
                                    </p:anim>
                                    <p:set>
                                      <p:cBhvr>
                                        <p:cTn id="43" dur="80"/>
                                        <p:tgtEl>
                                          <p:spTgt spid="105489"/>
                                        </p:tgtEl>
                                        <p:attrNameLst>
                                          <p:attrName>fill.type</p:attrName>
                                        </p:attrNameLst>
                                      </p:cBhvr>
                                      <p:to>
                                        <p:strVal val="solid"/>
                                      </p:to>
                                    </p:set>
                                  </p:childTnLst>
                                </p:cTn>
                              </p:par>
                            </p:childTnLst>
                          </p:cTn>
                        </p:par>
                        <p:par>
                          <p:cTn id="44" fill="hold">
                            <p:stCondLst>
                              <p:cond delay="680"/>
                            </p:stCondLst>
                            <p:childTnLst>
                              <p:par>
                                <p:cTn id="45" presetID="34" presetClass="entr" presetSubtype="0" fill="hold" nodeType="afterEffect">
                                  <p:stCondLst>
                                    <p:cond delay="0"/>
                                  </p:stCondLst>
                                  <p:childTnLst>
                                    <p:set>
                                      <p:cBhvr>
                                        <p:cTn id="46" dur="1" fill="hold">
                                          <p:stCondLst>
                                            <p:cond delay="0"/>
                                          </p:stCondLst>
                                        </p:cTn>
                                        <p:tgtEl>
                                          <p:spTgt spid="105485"/>
                                        </p:tgtEl>
                                        <p:attrNameLst>
                                          <p:attrName>style.visibility</p:attrName>
                                        </p:attrNameLst>
                                      </p:cBhvr>
                                      <p:to>
                                        <p:strVal val="visible"/>
                                      </p:to>
                                    </p:set>
                                    <p:anim from="(-#ppt_w/2)" to="(#ppt_x)" calcmode="lin" valueType="num">
                                      <p:cBhvr>
                                        <p:cTn id="47" dur="600" fill="hold">
                                          <p:stCondLst>
                                            <p:cond delay="0"/>
                                          </p:stCondLst>
                                        </p:cTn>
                                        <p:tgtEl>
                                          <p:spTgt spid="105485"/>
                                        </p:tgtEl>
                                        <p:attrNameLst>
                                          <p:attrName>ppt_x</p:attrName>
                                        </p:attrNameLst>
                                      </p:cBhvr>
                                    </p:anim>
                                    <p:anim from="0" to="-1.0" calcmode="lin" valueType="num">
                                      <p:cBhvr>
                                        <p:cTn id="48" dur="200" decel="50000" autoRev="1" fill="hold">
                                          <p:stCondLst>
                                            <p:cond delay="600"/>
                                          </p:stCondLst>
                                        </p:cTn>
                                        <p:tgtEl>
                                          <p:spTgt spid="105485"/>
                                        </p:tgtEl>
                                        <p:attrNameLst>
                                          <p:attrName>xshear</p:attrName>
                                        </p:attrNameLst>
                                      </p:cBhvr>
                                    </p:anim>
                                    <p:animScale>
                                      <p:cBhvr>
                                        <p:cTn id="49" dur="200" decel="100000" autoRev="1" fill="hold">
                                          <p:stCondLst>
                                            <p:cond delay="600"/>
                                          </p:stCondLst>
                                        </p:cTn>
                                        <p:tgtEl>
                                          <p:spTgt spid="105485"/>
                                        </p:tgtEl>
                                      </p:cBhvr>
                                      <p:from x="100000" y="100000"/>
                                      <p:to x="80000" y="100000"/>
                                    </p:animScale>
                                    <p:anim by="(#ppt_h/3+#ppt_w*0.1)" calcmode="lin" valueType="num">
                                      <p:cBhvr additive="sum">
                                        <p:cTn id="50" dur="200" decel="100000" autoRev="1" fill="hold">
                                          <p:stCondLst>
                                            <p:cond delay="600"/>
                                          </p:stCondLst>
                                        </p:cTn>
                                        <p:tgtEl>
                                          <p:spTgt spid="105485"/>
                                        </p:tgtEl>
                                        <p:attrNameLst>
                                          <p:attrName>ppt_x</p:attrName>
                                        </p:attrNameLst>
                                      </p:cBhvr>
                                    </p:anim>
                                  </p:childTnLst>
                                </p:cTn>
                              </p:par>
                            </p:childTnLst>
                          </p:cTn>
                        </p:par>
                      </p:childTnLst>
                    </p:cTn>
                  </p:par>
                  <p:par>
                    <p:cTn id="51" fill="hold">
                      <p:stCondLst>
                        <p:cond delay="indefinite"/>
                      </p:stCondLst>
                      <p:childTnLst>
                        <p:par>
                          <p:cTn id="52" fill="hold">
                            <p:stCondLst>
                              <p:cond delay="0"/>
                            </p:stCondLst>
                            <p:childTnLst>
                              <p:par>
                                <p:cTn id="53" presetID="30" presetClass="entr" presetSubtype="0" fill="hold" grpId="0" nodeType="clickEffect">
                                  <p:stCondLst>
                                    <p:cond delay="0"/>
                                  </p:stCondLst>
                                  <p:childTnLst>
                                    <p:set>
                                      <p:cBhvr>
                                        <p:cTn id="54" dur="1" fill="hold">
                                          <p:stCondLst>
                                            <p:cond delay="0"/>
                                          </p:stCondLst>
                                        </p:cTn>
                                        <p:tgtEl>
                                          <p:spTgt spid="105476"/>
                                        </p:tgtEl>
                                        <p:attrNameLst>
                                          <p:attrName>style.visibility</p:attrName>
                                        </p:attrNameLst>
                                      </p:cBhvr>
                                      <p:to>
                                        <p:strVal val="visible"/>
                                      </p:to>
                                    </p:set>
                                    <p:animEffect transition="in" filter="fade">
                                      <p:cBhvr>
                                        <p:cTn id="55" dur="800" decel="100000"/>
                                        <p:tgtEl>
                                          <p:spTgt spid="105476"/>
                                        </p:tgtEl>
                                      </p:cBhvr>
                                    </p:animEffect>
                                    <p:anim calcmode="lin" valueType="num">
                                      <p:cBhvr>
                                        <p:cTn id="56" dur="800" decel="100000" fill="hold"/>
                                        <p:tgtEl>
                                          <p:spTgt spid="105476"/>
                                        </p:tgtEl>
                                        <p:attrNameLst>
                                          <p:attrName>style.rotation</p:attrName>
                                        </p:attrNameLst>
                                      </p:cBhvr>
                                      <p:tavLst>
                                        <p:tav tm="0">
                                          <p:val>
                                            <p:fltVal val="-90.000000"/>
                                          </p:val>
                                        </p:tav>
                                        <p:tav tm="100000">
                                          <p:val>
                                            <p:fltVal val="0.000000"/>
                                          </p:val>
                                        </p:tav>
                                      </p:tavLst>
                                    </p:anim>
                                    <p:anim calcmode="lin" valueType="num">
                                      <p:cBhvr>
                                        <p:cTn id="57" dur="800" decel="100000" fill="hold"/>
                                        <p:tgtEl>
                                          <p:spTgt spid="105476"/>
                                        </p:tgtEl>
                                        <p:attrNameLst>
                                          <p:attrName>ppt_x</p:attrName>
                                        </p:attrNameLst>
                                      </p:cBhvr>
                                      <p:tavLst>
                                        <p:tav tm="0">
                                          <p:val>
                                            <p:strVal val="#ppt_x+0.4"/>
                                          </p:val>
                                        </p:tav>
                                        <p:tav tm="100000">
                                          <p:val>
                                            <p:strVal val="#ppt_x-0.05"/>
                                          </p:val>
                                        </p:tav>
                                      </p:tavLst>
                                    </p:anim>
                                    <p:anim calcmode="lin" valueType="num">
                                      <p:cBhvr>
                                        <p:cTn id="58" dur="800" decel="100000" fill="hold"/>
                                        <p:tgtEl>
                                          <p:spTgt spid="105476"/>
                                        </p:tgtEl>
                                        <p:attrNameLst>
                                          <p:attrName>ppt_y</p:attrName>
                                        </p:attrNameLst>
                                      </p:cBhvr>
                                      <p:tavLst>
                                        <p:tav tm="0">
                                          <p:val>
                                            <p:strVal val="#ppt_y-0.4"/>
                                          </p:val>
                                        </p:tav>
                                        <p:tav tm="100000">
                                          <p:val>
                                            <p:strVal val="#ppt_y+0.1"/>
                                          </p:val>
                                        </p:tav>
                                      </p:tavLst>
                                    </p:anim>
                                    <p:anim calcmode="lin" valueType="num">
                                      <p:cBhvr>
                                        <p:cTn id="59" dur="200" accel="100000" fill="hold">
                                          <p:stCondLst>
                                            <p:cond delay="800"/>
                                          </p:stCondLst>
                                        </p:cTn>
                                        <p:tgtEl>
                                          <p:spTgt spid="105476"/>
                                        </p:tgtEl>
                                        <p:attrNameLst>
                                          <p:attrName>ppt_x</p:attrName>
                                        </p:attrNameLst>
                                      </p:cBhvr>
                                      <p:tavLst>
                                        <p:tav tm="0">
                                          <p:val>
                                            <p:strVal val="#ppt_x-0.05"/>
                                          </p:val>
                                        </p:tav>
                                        <p:tav tm="100000">
                                          <p:val>
                                            <p:strVal val="#ppt_x"/>
                                          </p:val>
                                        </p:tav>
                                      </p:tavLst>
                                    </p:anim>
                                    <p:anim calcmode="lin" valueType="num">
                                      <p:cBhvr>
                                        <p:cTn id="60" dur="200" accel="100000" fill="hold">
                                          <p:stCondLst>
                                            <p:cond delay="800"/>
                                          </p:stCondLst>
                                        </p:cTn>
                                        <p:tgtEl>
                                          <p:spTgt spid="105476"/>
                                        </p:tgtEl>
                                        <p:attrNameLst>
                                          <p:attrName>ppt_y</p:attrName>
                                        </p:attrNameLst>
                                      </p:cBhvr>
                                      <p:tavLst>
                                        <p:tav tm="0">
                                          <p:val>
                                            <p:strVal val="#ppt_y+0.1"/>
                                          </p:val>
                                        </p:tav>
                                        <p:tav tm="100000">
                                          <p:val>
                                            <p:strVal val="#ppt_y"/>
                                          </p:val>
                                        </p:tav>
                                      </p:tavLst>
                                    </p:anim>
                                  </p:childTnLst>
                                </p:cTn>
                              </p:par>
                            </p:childTnLst>
                          </p:cTn>
                        </p:par>
                        <p:par>
                          <p:cTn id="61" fill="hold">
                            <p:stCondLst>
                              <p:cond delay="1000"/>
                            </p:stCondLst>
                            <p:childTnLst>
                              <p:par>
                                <p:cTn id="62" presetID="34" presetClass="entr" presetSubtype="0" fill="hold" nodeType="afterEffect">
                                  <p:stCondLst>
                                    <p:cond delay="0"/>
                                  </p:stCondLst>
                                  <p:childTnLst>
                                    <p:set>
                                      <p:cBhvr>
                                        <p:cTn id="63" dur="1" fill="hold">
                                          <p:stCondLst>
                                            <p:cond delay="0"/>
                                          </p:stCondLst>
                                        </p:cTn>
                                        <p:tgtEl>
                                          <p:spTgt spid="105487"/>
                                        </p:tgtEl>
                                        <p:attrNameLst>
                                          <p:attrName>style.visibility</p:attrName>
                                        </p:attrNameLst>
                                      </p:cBhvr>
                                      <p:to>
                                        <p:strVal val="visible"/>
                                      </p:to>
                                    </p:set>
                                    <p:anim from="(-#ppt_w/2)" to="(#ppt_x)" calcmode="lin" valueType="num">
                                      <p:cBhvr>
                                        <p:cTn id="64" dur="600" fill="hold">
                                          <p:stCondLst>
                                            <p:cond delay="0"/>
                                          </p:stCondLst>
                                        </p:cTn>
                                        <p:tgtEl>
                                          <p:spTgt spid="105487"/>
                                        </p:tgtEl>
                                        <p:attrNameLst>
                                          <p:attrName>ppt_x</p:attrName>
                                        </p:attrNameLst>
                                      </p:cBhvr>
                                    </p:anim>
                                    <p:anim from="0" to="-1.0" calcmode="lin" valueType="num">
                                      <p:cBhvr>
                                        <p:cTn id="65" dur="200" decel="50000" autoRev="1" fill="hold">
                                          <p:stCondLst>
                                            <p:cond delay="600"/>
                                          </p:stCondLst>
                                        </p:cTn>
                                        <p:tgtEl>
                                          <p:spTgt spid="105487"/>
                                        </p:tgtEl>
                                        <p:attrNameLst>
                                          <p:attrName>xshear</p:attrName>
                                        </p:attrNameLst>
                                      </p:cBhvr>
                                    </p:anim>
                                    <p:animScale>
                                      <p:cBhvr>
                                        <p:cTn id="66" dur="200" decel="100000" autoRev="1" fill="hold">
                                          <p:stCondLst>
                                            <p:cond delay="600"/>
                                          </p:stCondLst>
                                        </p:cTn>
                                        <p:tgtEl>
                                          <p:spTgt spid="105487"/>
                                        </p:tgtEl>
                                      </p:cBhvr>
                                      <p:from x="100000" y="100000"/>
                                      <p:to x="80000" y="100000"/>
                                    </p:animScale>
                                    <p:anim by="(#ppt_h/3+#ppt_w*0.1)" calcmode="lin" valueType="num">
                                      <p:cBhvr additive="sum">
                                        <p:cTn id="67" dur="200" decel="100000" autoRev="1" fill="hold">
                                          <p:stCondLst>
                                            <p:cond delay="600"/>
                                          </p:stCondLst>
                                        </p:cTn>
                                        <p:tgtEl>
                                          <p:spTgt spid="105487"/>
                                        </p:tgtEl>
                                        <p:attrNameLst>
                                          <p:attrName>ppt_x</p:attrName>
                                        </p:attrNameLst>
                                      </p:cBhvr>
                                    </p:anim>
                                  </p:childTnLst>
                                </p:cTn>
                              </p:par>
                            </p:childTnLst>
                          </p:cTn>
                        </p:par>
                      </p:childTnLst>
                    </p:cTn>
                  </p:par>
                  <p:par>
                    <p:cTn id="68" fill="hold">
                      <p:stCondLst>
                        <p:cond delay="indefinite"/>
                      </p:stCondLst>
                      <p:childTnLst>
                        <p:par>
                          <p:cTn id="69" fill="hold">
                            <p:stCondLst>
                              <p:cond delay="0"/>
                            </p:stCondLst>
                            <p:childTnLst>
                              <p:par>
                                <p:cTn id="70" presetID="30" presetClass="entr" presetSubtype="0" fill="hold" grpId="0" nodeType="clickEffect">
                                  <p:stCondLst>
                                    <p:cond delay="0"/>
                                  </p:stCondLst>
                                  <p:childTnLst>
                                    <p:set>
                                      <p:cBhvr>
                                        <p:cTn id="71" dur="1" fill="hold">
                                          <p:stCondLst>
                                            <p:cond delay="0"/>
                                          </p:stCondLst>
                                        </p:cTn>
                                        <p:tgtEl>
                                          <p:spTgt spid="105479"/>
                                        </p:tgtEl>
                                        <p:attrNameLst>
                                          <p:attrName>style.visibility</p:attrName>
                                        </p:attrNameLst>
                                      </p:cBhvr>
                                      <p:to>
                                        <p:strVal val="visible"/>
                                      </p:to>
                                    </p:set>
                                    <p:animEffect transition="in" filter="fade">
                                      <p:cBhvr>
                                        <p:cTn id="72" dur="800" decel="100000"/>
                                        <p:tgtEl>
                                          <p:spTgt spid="105479"/>
                                        </p:tgtEl>
                                      </p:cBhvr>
                                    </p:animEffect>
                                    <p:anim calcmode="lin" valueType="num">
                                      <p:cBhvr>
                                        <p:cTn id="73" dur="800" decel="100000" fill="hold"/>
                                        <p:tgtEl>
                                          <p:spTgt spid="105479"/>
                                        </p:tgtEl>
                                        <p:attrNameLst>
                                          <p:attrName>style.rotation</p:attrName>
                                        </p:attrNameLst>
                                      </p:cBhvr>
                                      <p:tavLst>
                                        <p:tav tm="0">
                                          <p:val>
                                            <p:fltVal val="-90.000000"/>
                                          </p:val>
                                        </p:tav>
                                        <p:tav tm="100000">
                                          <p:val>
                                            <p:fltVal val="0.000000"/>
                                          </p:val>
                                        </p:tav>
                                      </p:tavLst>
                                    </p:anim>
                                    <p:anim calcmode="lin" valueType="num">
                                      <p:cBhvr>
                                        <p:cTn id="74" dur="800" decel="100000" fill="hold"/>
                                        <p:tgtEl>
                                          <p:spTgt spid="105479"/>
                                        </p:tgtEl>
                                        <p:attrNameLst>
                                          <p:attrName>ppt_x</p:attrName>
                                        </p:attrNameLst>
                                      </p:cBhvr>
                                      <p:tavLst>
                                        <p:tav tm="0">
                                          <p:val>
                                            <p:strVal val="#ppt_x+0.4"/>
                                          </p:val>
                                        </p:tav>
                                        <p:tav tm="100000">
                                          <p:val>
                                            <p:strVal val="#ppt_x-0.05"/>
                                          </p:val>
                                        </p:tav>
                                      </p:tavLst>
                                    </p:anim>
                                    <p:anim calcmode="lin" valueType="num">
                                      <p:cBhvr>
                                        <p:cTn id="75" dur="800" decel="100000" fill="hold"/>
                                        <p:tgtEl>
                                          <p:spTgt spid="105479"/>
                                        </p:tgtEl>
                                        <p:attrNameLst>
                                          <p:attrName>ppt_y</p:attrName>
                                        </p:attrNameLst>
                                      </p:cBhvr>
                                      <p:tavLst>
                                        <p:tav tm="0">
                                          <p:val>
                                            <p:strVal val="#ppt_y-0.4"/>
                                          </p:val>
                                        </p:tav>
                                        <p:tav tm="100000">
                                          <p:val>
                                            <p:strVal val="#ppt_y+0.1"/>
                                          </p:val>
                                        </p:tav>
                                      </p:tavLst>
                                    </p:anim>
                                    <p:anim calcmode="lin" valueType="num">
                                      <p:cBhvr>
                                        <p:cTn id="76" dur="200" accel="100000" fill="hold">
                                          <p:stCondLst>
                                            <p:cond delay="800"/>
                                          </p:stCondLst>
                                        </p:cTn>
                                        <p:tgtEl>
                                          <p:spTgt spid="105479"/>
                                        </p:tgtEl>
                                        <p:attrNameLst>
                                          <p:attrName>ppt_x</p:attrName>
                                        </p:attrNameLst>
                                      </p:cBhvr>
                                      <p:tavLst>
                                        <p:tav tm="0">
                                          <p:val>
                                            <p:strVal val="#ppt_x-0.05"/>
                                          </p:val>
                                        </p:tav>
                                        <p:tav tm="100000">
                                          <p:val>
                                            <p:strVal val="#ppt_x"/>
                                          </p:val>
                                        </p:tav>
                                      </p:tavLst>
                                    </p:anim>
                                    <p:anim calcmode="lin" valueType="num">
                                      <p:cBhvr>
                                        <p:cTn id="77" dur="200" accel="100000" fill="hold">
                                          <p:stCondLst>
                                            <p:cond delay="800"/>
                                          </p:stCondLst>
                                        </p:cTn>
                                        <p:tgtEl>
                                          <p:spTgt spid="105479"/>
                                        </p:tgtEl>
                                        <p:attrNameLst>
                                          <p:attrName>ppt_y</p:attrName>
                                        </p:attrNameLst>
                                      </p:cBhvr>
                                      <p:tavLst>
                                        <p:tav tm="0">
                                          <p:val>
                                            <p:strVal val="#ppt_y+0.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30" presetClass="entr" presetSubtype="0" fill="hold" grpId="0" nodeType="clickEffect">
                                  <p:stCondLst>
                                    <p:cond delay="0"/>
                                  </p:stCondLst>
                                  <p:childTnLst>
                                    <p:set>
                                      <p:cBhvr>
                                        <p:cTn id="81" dur="1" fill="hold">
                                          <p:stCondLst>
                                            <p:cond delay="0"/>
                                          </p:stCondLst>
                                        </p:cTn>
                                        <p:tgtEl>
                                          <p:spTgt spid="105480"/>
                                        </p:tgtEl>
                                        <p:attrNameLst>
                                          <p:attrName>style.visibility</p:attrName>
                                        </p:attrNameLst>
                                      </p:cBhvr>
                                      <p:to>
                                        <p:strVal val="visible"/>
                                      </p:to>
                                    </p:set>
                                    <p:animEffect transition="in" filter="fade">
                                      <p:cBhvr>
                                        <p:cTn id="82" dur="800" decel="100000"/>
                                        <p:tgtEl>
                                          <p:spTgt spid="105480"/>
                                        </p:tgtEl>
                                      </p:cBhvr>
                                    </p:animEffect>
                                    <p:anim calcmode="lin" valueType="num">
                                      <p:cBhvr>
                                        <p:cTn id="83" dur="800" decel="100000" fill="hold"/>
                                        <p:tgtEl>
                                          <p:spTgt spid="105480"/>
                                        </p:tgtEl>
                                        <p:attrNameLst>
                                          <p:attrName>style.rotation</p:attrName>
                                        </p:attrNameLst>
                                      </p:cBhvr>
                                      <p:tavLst>
                                        <p:tav tm="0">
                                          <p:val>
                                            <p:fltVal val="-90.000000"/>
                                          </p:val>
                                        </p:tav>
                                        <p:tav tm="100000">
                                          <p:val>
                                            <p:fltVal val="0.000000"/>
                                          </p:val>
                                        </p:tav>
                                      </p:tavLst>
                                    </p:anim>
                                    <p:anim calcmode="lin" valueType="num">
                                      <p:cBhvr>
                                        <p:cTn id="84" dur="800" decel="100000" fill="hold"/>
                                        <p:tgtEl>
                                          <p:spTgt spid="105480"/>
                                        </p:tgtEl>
                                        <p:attrNameLst>
                                          <p:attrName>ppt_x</p:attrName>
                                        </p:attrNameLst>
                                      </p:cBhvr>
                                      <p:tavLst>
                                        <p:tav tm="0">
                                          <p:val>
                                            <p:strVal val="#ppt_x+0.4"/>
                                          </p:val>
                                        </p:tav>
                                        <p:tav tm="100000">
                                          <p:val>
                                            <p:strVal val="#ppt_x-0.05"/>
                                          </p:val>
                                        </p:tav>
                                      </p:tavLst>
                                    </p:anim>
                                    <p:anim calcmode="lin" valueType="num">
                                      <p:cBhvr>
                                        <p:cTn id="85" dur="800" decel="100000" fill="hold"/>
                                        <p:tgtEl>
                                          <p:spTgt spid="105480"/>
                                        </p:tgtEl>
                                        <p:attrNameLst>
                                          <p:attrName>ppt_y</p:attrName>
                                        </p:attrNameLst>
                                      </p:cBhvr>
                                      <p:tavLst>
                                        <p:tav tm="0">
                                          <p:val>
                                            <p:strVal val="#ppt_y-0.4"/>
                                          </p:val>
                                        </p:tav>
                                        <p:tav tm="100000">
                                          <p:val>
                                            <p:strVal val="#ppt_y+0.1"/>
                                          </p:val>
                                        </p:tav>
                                      </p:tavLst>
                                    </p:anim>
                                    <p:anim calcmode="lin" valueType="num">
                                      <p:cBhvr>
                                        <p:cTn id="86" dur="200" accel="100000" fill="hold">
                                          <p:stCondLst>
                                            <p:cond delay="800"/>
                                          </p:stCondLst>
                                        </p:cTn>
                                        <p:tgtEl>
                                          <p:spTgt spid="105480"/>
                                        </p:tgtEl>
                                        <p:attrNameLst>
                                          <p:attrName>ppt_x</p:attrName>
                                        </p:attrNameLst>
                                      </p:cBhvr>
                                      <p:tavLst>
                                        <p:tav tm="0">
                                          <p:val>
                                            <p:strVal val="#ppt_x-0.05"/>
                                          </p:val>
                                        </p:tav>
                                        <p:tav tm="100000">
                                          <p:val>
                                            <p:strVal val="#ppt_x"/>
                                          </p:val>
                                        </p:tav>
                                      </p:tavLst>
                                    </p:anim>
                                    <p:anim calcmode="lin" valueType="num">
                                      <p:cBhvr>
                                        <p:cTn id="87" dur="200" accel="100000" fill="hold">
                                          <p:stCondLst>
                                            <p:cond delay="800"/>
                                          </p:stCondLst>
                                        </p:cTn>
                                        <p:tgtEl>
                                          <p:spTgt spid="105480"/>
                                        </p:tgtEl>
                                        <p:attrNameLst>
                                          <p:attrName>ppt_y</p:attrName>
                                        </p:attrNameLst>
                                      </p:cBhvr>
                                      <p:tavLst>
                                        <p:tav tm="0">
                                          <p:val>
                                            <p:strVal val="#ppt_y+0.1"/>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30" presetClass="entr" presetSubtype="0" fill="hold" grpId="0" nodeType="clickEffect">
                                  <p:stCondLst>
                                    <p:cond delay="0"/>
                                  </p:stCondLst>
                                  <p:childTnLst>
                                    <p:set>
                                      <p:cBhvr>
                                        <p:cTn id="91" dur="1" fill="hold">
                                          <p:stCondLst>
                                            <p:cond delay="0"/>
                                          </p:stCondLst>
                                        </p:cTn>
                                        <p:tgtEl>
                                          <p:spTgt spid="105481"/>
                                        </p:tgtEl>
                                        <p:attrNameLst>
                                          <p:attrName>style.visibility</p:attrName>
                                        </p:attrNameLst>
                                      </p:cBhvr>
                                      <p:to>
                                        <p:strVal val="visible"/>
                                      </p:to>
                                    </p:set>
                                    <p:animEffect transition="in" filter="fade">
                                      <p:cBhvr>
                                        <p:cTn id="92" dur="800" decel="100000"/>
                                        <p:tgtEl>
                                          <p:spTgt spid="105481"/>
                                        </p:tgtEl>
                                      </p:cBhvr>
                                    </p:animEffect>
                                    <p:anim calcmode="lin" valueType="num">
                                      <p:cBhvr>
                                        <p:cTn id="93" dur="800" decel="100000" fill="hold"/>
                                        <p:tgtEl>
                                          <p:spTgt spid="105481"/>
                                        </p:tgtEl>
                                        <p:attrNameLst>
                                          <p:attrName>style.rotation</p:attrName>
                                        </p:attrNameLst>
                                      </p:cBhvr>
                                      <p:tavLst>
                                        <p:tav tm="0">
                                          <p:val>
                                            <p:fltVal val="-90.000000"/>
                                          </p:val>
                                        </p:tav>
                                        <p:tav tm="100000">
                                          <p:val>
                                            <p:fltVal val="0.000000"/>
                                          </p:val>
                                        </p:tav>
                                      </p:tavLst>
                                    </p:anim>
                                    <p:anim calcmode="lin" valueType="num">
                                      <p:cBhvr>
                                        <p:cTn id="94" dur="800" decel="100000" fill="hold"/>
                                        <p:tgtEl>
                                          <p:spTgt spid="105481"/>
                                        </p:tgtEl>
                                        <p:attrNameLst>
                                          <p:attrName>ppt_x</p:attrName>
                                        </p:attrNameLst>
                                      </p:cBhvr>
                                      <p:tavLst>
                                        <p:tav tm="0">
                                          <p:val>
                                            <p:strVal val="#ppt_x+0.4"/>
                                          </p:val>
                                        </p:tav>
                                        <p:tav tm="100000">
                                          <p:val>
                                            <p:strVal val="#ppt_x-0.05"/>
                                          </p:val>
                                        </p:tav>
                                      </p:tavLst>
                                    </p:anim>
                                    <p:anim calcmode="lin" valueType="num">
                                      <p:cBhvr>
                                        <p:cTn id="95" dur="800" decel="100000" fill="hold"/>
                                        <p:tgtEl>
                                          <p:spTgt spid="105481"/>
                                        </p:tgtEl>
                                        <p:attrNameLst>
                                          <p:attrName>ppt_y</p:attrName>
                                        </p:attrNameLst>
                                      </p:cBhvr>
                                      <p:tavLst>
                                        <p:tav tm="0">
                                          <p:val>
                                            <p:strVal val="#ppt_y-0.4"/>
                                          </p:val>
                                        </p:tav>
                                        <p:tav tm="100000">
                                          <p:val>
                                            <p:strVal val="#ppt_y+0.1"/>
                                          </p:val>
                                        </p:tav>
                                      </p:tavLst>
                                    </p:anim>
                                    <p:anim calcmode="lin" valueType="num">
                                      <p:cBhvr>
                                        <p:cTn id="96" dur="200" accel="100000" fill="hold">
                                          <p:stCondLst>
                                            <p:cond delay="800"/>
                                          </p:stCondLst>
                                        </p:cTn>
                                        <p:tgtEl>
                                          <p:spTgt spid="105481"/>
                                        </p:tgtEl>
                                        <p:attrNameLst>
                                          <p:attrName>ppt_x</p:attrName>
                                        </p:attrNameLst>
                                      </p:cBhvr>
                                      <p:tavLst>
                                        <p:tav tm="0">
                                          <p:val>
                                            <p:strVal val="#ppt_x-0.05"/>
                                          </p:val>
                                        </p:tav>
                                        <p:tav tm="100000">
                                          <p:val>
                                            <p:strVal val="#ppt_x"/>
                                          </p:val>
                                        </p:tav>
                                      </p:tavLst>
                                    </p:anim>
                                    <p:anim calcmode="lin" valueType="num">
                                      <p:cBhvr>
                                        <p:cTn id="97" dur="200" accel="100000" fill="hold">
                                          <p:stCondLst>
                                            <p:cond delay="800"/>
                                          </p:stCondLst>
                                        </p:cTn>
                                        <p:tgtEl>
                                          <p:spTgt spid="105481"/>
                                        </p:tgtEl>
                                        <p:attrNameLst>
                                          <p:attrName>ppt_y</p:attrName>
                                        </p:attrNameLst>
                                      </p:cBhvr>
                                      <p:tavLst>
                                        <p:tav tm="0">
                                          <p:val>
                                            <p:strVal val="#ppt_y+0.1"/>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30" presetClass="entr" presetSubtype="0" fill="hold" grpId="0" nodeType="clickEffect">
                                  <p:stCondLst>
                                    <p:cond delay="0"/>
                                  </p:stCondLst>
                                  <p:childTnLst>
                                    <p:set>
                                      <p:cBhvr>
                                        <p:cTn id="101" dur="1" fill="hold">
                                          <p:stCondLst>
                                            <p:cond delay="0"/>
                                          </p:stCondLst>
                                        </p:cTn>
                                        <p:tgtEl>
                                          <p:spTgt spid="105482"/>
                                        </p:tgtEl>
                                        <p:attrNameLst>
                                          <p:attrName>style.visibility</p:attrName>
                                        </p:attrNameLst>
                                      </p:cBhvr>
                                      <p:to>
                                        <p:strVal val="visible"/>
                                      </p:to>
                                    </p:set>
                                    <p:animEffect transition="in" filter="fade">
                                      <p:cBhvr>
                                        <p:cTn id="102" dur="800" decel="100000"/>
                                        <p:tgtEl>
                                          <p:spTgt spid="105482"/>
                                        </p:tgtEl>
                                      </p:cBhvr>
                                    </p:animEffect>
                                    <p:anim calcmode="lin" valueType="num">
                                      <p:cBhvr>
                                        <p:cTn id="103" dur="800" decel="100000" fill="hold"/>
                                        <p:tgtEl>
                                          <p:spTgt spid="105482"/>
                                        </p:tgtEl>
                                        <p:attrNameLst>
                                          <p:attrName>style.rotation</p:attrName>
                                        </p:attrNameLst>
                                      </p:cBhvr>
                                      <p:tavLst>
                                        <p:tav tm="0">
                                          <p:val>
                                            <p:fltVal val="-90.000000"/>
                                          </p:val>
                                        </p:tav>
                                        <p:tav tm="100000">
                                          <p:val>
                                            <p:fltVal val="0.000000"/>
                                          </p:val>
                                        </p:tav>
                                      </p:tavLst>
                                    </p:anim>
                                    <p:anim calcmode="lin" valueType="num">
                                      <p:cBhvr>
                                        <p:cTn id="104" dur="800" decel="100000" fill="hold"/>
                                        <p:tgtEl>
                                          <p:spTgt spid="105482"/>
                                        </p:tgtEl>
                                        <p:attrNameLst>
                                          <p:attrName>ppt_x</p:attrName>
                                        </p:attrNameLst>
                                      </p:cBhvr>
                                      <p:tavLst>
                                        <p:tav tm="0">
                                          <p:val>
                                            <p:strVal val="#ppt_x+0.4"/>
                                          </p:val>
                                        </p:tav>
                                        <p:tav tm="100000">
                                          <p:val>
                                            <p:strVal val="#ppt_x-0.05"/>
                                          </p:val>
                                        </p:tav>
                                      </p:tavLst>
                                    </p:anim>
                                    <p:anim calcmode="lin" valueType="num">
                                      <p:cBhvr>
                                        <p:cTn id="105" dur="800" decel="100000" fill="hold"/>
                                        <p:tgtEl>
                                          <p:spTgt spid="105482"/>
                                        </p:tgtEl>
                                        <p:attrNameLst>
                                          <p:attrName>ppt_y</p:attrName>
                                        </p:attrNameLst>
                                      </p:cBhvr>
                                      <p:tavLst>
                                        <p:tav tm="0">
                                          <p:val>
                                            <p:strVal val="#ppt_y-0.4"/>
                                          </p:val>
                                        </p:tav>
                                        <p:tav tm="100000">
                                          <p:val>
                                            <p:strVal val="#ppt_y+0.1"/>
                                          </p:val>
                                        </p:tav>
                                      </p:tavLst>
                                    </p:anim>
                                    <p:anim calcmode="lin" valueType="num">
                                      <p:cBhvr>
                                        <p:cTn id="106" dur="200" accel="100000" fill="hold">
                                          <p:stCondLst>
                                            <p:cond delay="800"/>
                                          </p:stCondLst>
                                        </p:cTn>
                                        <p:tgtEl>
                                          <p:spTgt spid="105482"/>
                                        </p:tgtEl>
                                        <p:attrNameLst>
                                          <p:attrName>ppt_x</p:attrName>
                                        </p:attrNameLst>
                                      </p:cBhvr>
                                      <p:tavLst>
                                        <p:tav tm="0">
                                          <p:val>
                                            <p:strVal val="#ppt_x-0.05"/>
                                          </p:val>
                                        </p:tav>
                                        <p:tav tm="100000">
                                          <p:val>
                                            <p:strVal val="#ppt_x"/>
                                          </p:val>
                                        </p:tav>
                                      </p:tavLst>
                                    </p:anim>
                                    <p:anim calcmode="lin" valueType="num">
                                      <p:cBhvr>
                                        <p:cTn id="107" dur="200" accel="100000" fill="hold">
                                          <p:stCondLst>
                                            <p:cond delay="800"/>
                                          </p:stCondLst>
                                        </p:cTn>
                                        <p:tgtEl>
                                          <p:spTgt spid="105482"/>
                                        </p:tgtEl>
                                        <p:attrNameLst>
                                          <p:attrName>ppt_y</p:attrName>
                                        </p:attrNameLst>
                                      </p:cBhvr>
                                      <p:tavLst>
                                        <p:tav tm="0">
                                          <p:val>
                                            <p:strVal val="#ppt_y+0.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27" presetClass="entr" presetSubtype="0" fill="hold" grpId="0" nodeType="clickEffect">
                                  <p:stCondLst>
                                    <p:cond delay="0"/>
                                  </p:stCondLst>
                                  <p:iterate type="lt">
                                    <p:tmPct val="50000"/>
                                  </p:iterate>
                                  <p:childTnLst>
                                    <p:set>
                                      <p:cBhvr>
                                        <p:cTn id="111" dur="1" fill="hold">
                                          <p:stCondLst>
                                            <p:cond delay="0"/>
                                          </p:stCondLst>
                                        </p:cTn>
                                        <p:tgtEl>
                                          <p:spTgt spid="105490"/>
                                        </p:tgtEl>
                                        <p:attrNameLst>
                                          <p:attrName>style.visibility</p:attrName>
                                        </p:attrNameLst>
                                      </p:cBhvr>
                                      <p:to>
                                        <p:strVal val="visible"/>
                                      </p:to>
                                    </p:set>
                                    <p:anim calcmode="discrete" valueType="clr">
                                      <p:cBhvr override="childStyle">
                                        <p:cTn id="112" dur="80"/>
                                        <p:tgtEl>
                                          <p:spTgt spid="105490"/>
                                        </p:tgtEl>
                                        <p:attrNameLst>
                                          <p:attrName>style.color</p:attrName>
                                        </p:attrNameLst>
                                      </p:cBhvr>
                                      <p:tavLst>
                                        <p:tav tm="0">
                                          <p:val>
                                            <p:clrVal>
                                              <a:schemeClr val="accent2"/>
                                            </p:clrVal>
                                          </p:val>
                                        </p:tav>
                                        <p:tav tm="50000">
                                          <p:val>
                                            <p:clrVal>
                                              <a:schemeClr val="hlink"/>
                                            </p:clrVal>
                                          </p:val>
                                        </p:tav>
                                      </p:tavLst>
                                    </p:anim>
                                    <p:anim calcmode="discrete" valueType="clr">
                                      <p:cBhvr>
                                        <p:cTn id="113" dur="80"/>
                                        <p:tgtEl>
                                          <p:spTgt spid="105490"/>
                                        </p:tgtEl>
                                        <p:attrNameLst>
                                          <p:attrName>fillcolor</p:attrName>
                                        </p:attrNameLst>
                                      </p:cBhvr>
                                      <p:tavLst>
                                        <p:tav tm="0">
                                          <p:val>
                                            <p:clrVal>
                                              <a:schemeClr val="accent2"/>
                                            </p:clrVal>
                                          </p:val>
                                        </p:tav>
                                        <p:tav tm="50000">
                                          <p:val>
                                            <p:clrVal>
                                              <a:schemeClr val="hlink"/>
                                            </p:clrVal>
                                          </p:val>
                                        </p:tav>
                                      </p:tavLst>
                                    </p:anim>
                                    <p:set>
                                      <p:cBhvr>
                                        <p:cTn id="114" dur="80"/>
                                        <p:tgtEl>
                                          <p:spTgt spid="105490"/>
                                        </p:tgtEl>
                                        <p:attrNameLst>
                                          <p:attrName>fill.type</p:attrName>
                                        </p:attrNameLst>
                                      </p:cBhvr>
                                      <p:to>
                                        <p:strVal val="solid"/>
                                      </p:to>
                                    </p:set>
                                  </p:childTnLst>
                                </p:cTn>
                              </p:par>
                              <p:par>
                                <p:cTn id="115" presetID="27" presetClass="entr" presetSubtype="0" fill="hold" grpId="0" nodeType="withEffect">
                                  <p:stCondLst>
                                    <p:cond delay="0"/>
                                  </p:stCondLst>
                                  <p:iterate type="lt">
                                    <p:tmPct val="50000"/>
                                  </p:iterate>
                                  <p:childTnLst>
                                    <p:set>
                                      <p:cBhvr>
                                        <p:cTn id="116" dur="1" fill="hold">
                                          <p:stCondLst>
                                            <p:cond delay="0"/>
                                          </p:stCondLst>
                                        </p:cTn>
                                        <p:tgtEl>
                                          <p:spTgt spid="105490">
                                            <p:txEl>
                                              <p:charRg st="0" end="6"/>
                                            </p:txEl>
                                          </p:spTgt>
                                        </p:tgtEl>
                                        <p:attrNameLst>
                                          <p:attrName>style.visibility</p:attrName>
                                        </p:attrNameLst>
                                      </p:cBhvr>
                                      <p:to>
                                        <p:strVal val="visible"/>
                                      </p:to>
                                    </p:set>
                                    <p:anim calcmode="discrete" valueType="clr">
                                      <p:cBhvr override="childStyle">
                                        <p:cTn id="117" dur="80"/>
                                        <p:tgtEl>
                                          <p:spTgt spid="105490">
                                            <p:txEl>
                                              <p:charRg st="0"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18" dur="80"/>
                                        <p:tgtEl>
                                          <p:spTgt spid="105490">
                                            <p:txEl>
                                              <p:charRg st="0" end="6"/>
                                            </p:txEl>
                                          </p:spTgt>
                                        </p:tgtEl>
                                        <p:attrNameLst>
                                          <p:attrName>fillcolor</p:attrName>
                                        </p:attrNameLst>
                                      </p:cBhvr>
                                      <p:tavLst>
                                        <p:tav tm="0">
                                          <p:val>
                                            <p:clrVal>
                                              <a:schemeClr val="accent2"/>
                                            </p:clrVal>
                                          </p:val>
                                        </p:tav>
                                        <p:tav tm="50000">
                                          <p:val>
                                            <p:clrVal>
                                              <a:schemeClr val="hlink"/>
                                            </p:clrVal>
                                          </p:val>
                                        </p:tav>
                                      </p:tavLst>
                                    </p:anim>
                                    <p:set>
                                      <p:cBhvr>
                                        <p:cTn id="119" dur="80"/>
                                        <p:tgtEl>
                                          <p:spTgt spid="105490">
                                            <p:txEl>
                                              <p:charRg st="0" end="6"/>
                                            </p:txEl>
                                          </p:spTgt>
                                        </p:tgtEl>
                                        <p:attrNameLst>
                                          <p:attrName>fill.type</p:attrName>
                                        </p:attrNameLst>
                                      </p:cBhvr>
                                      <p:to>
                                        <p:strVal val="solid"/>
                                      </p:to>
                                    </p:set>
                                  </p:childTnLst>
                                </p:cTn>
                              </p:par>
                              <p:par>
                                <p:cTn id="120" presetID="27" presetClass="entr" presetSubtype="0" fill="hold" grpId="0" nodeType="withEffect">
                                  <p:stCondLst>
                                    <p:cond delay="0"/>
                                  </p:stCondLst>
                                  <p:iterate type="lt">
                                    <p:tmPct val="50000"/>
                                  </p:iterate>
                                  <p:childTnLst>
                                    <p:set>
                                      <p:cBhvr>
                                        <p:cTn id="121" dur="1" fill="hold">
                                          <p:stCondLst>
                                            <p:cond delay="0"/>
                                          </p:stCondLst>
                                        </p:cTn>
                                        <p:tgtEl>
                                          <p:spTgt spid="105490">
                                            <p:txEl>
                                              <p:charRg st="6" end="12"/>
                                            </p:txEl>
                                          </p:spTgt>
                                        </p:tgtEl>
                                        <p:attrNameLst>
                                          <p:attrName>style.visibility</p:attrName>
                                        </p:attrNameLst>
                                      </p:cBhvr>
                                      <p:to>
                                        <p:strVal val="visible"/>
                                      </p:to>
                                    </p:set>
                                    <p:anim calcmode="discrete" valueType="clr">
                                      <p:cBhvr override="childStyle">
                                        <p:cTn id="122" dur="80"/>
                                        <p:tgtEl>
                                          <p:spTgt spid="105490">
                                            <p:txEl>
                                              <p:charRg st="6" end="1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23" dur="80"/>
                                        <p:tgtEl>
                                          <p:spTgt spid="105490">
                                            <p:txEl>
                                              <p:charRg st="6" end="12"/>
                                            </p:txEl>
                                          </p:spTgt>
                                        </p:tgtEl>
                                        <p:attrNameLst>
                                          <p:attrName>fillcolor</p:attrName>
                                        </p:attrNameLst>
                                      </p:cBhvr>
                                      <p:tavLst>
                                        <p:tav tm="0">
                                          <p:val>
                                            <p:clrVal>
                                              <a:schemeClr val="accent2"/>
                                            </p:clrVal>
                                          </p:val>
                                        </p:tav>
                                        <p:tav tm="50000">
                                          <p:val>
                                            <p:clrVal>
                                              <a:schemeClr val="hlink"/>
                                            </p:clrVal>
                                          </p:val>
                                        </p:tav>
                                      </p:tavLst>
                                    </p:anim>
                                    <p:set>
                                      <p:cBhvr>
                                        <p:cTn id="124" dur="80"/>
                                        <p:tgtEl>
                                          <p:spTgt spid="105490">
                                            <p:txEl>
                                              <p:charRg st="6" end="12"/>
                                            </p:txEl>
                                          </p:spTgt>
                                        </p:tgtEl>
                                        <p:attrNameLst>
                                          <p:attrName>fill.type</p:attrName>
                                        </p:attrNameLst>
                                      </p:cBhvr>
                                      <p:to>
                                        <p:strVal val="solid"/>
                                      </p:to>
                                    </p:set>
                                  </p:childTnLst>
                                </p:cTn>
                              </p:par>
                            </p:childTnLst>
                          </p:cTn>
                        </p:par>
                        <p:par>
                          <p:cTn id="125" fill="hold">
                            <p:stCondLst>
                              <p:cond delay="239"/>
                            </p:stCondLst>
                            <p:childTnLst>
                              <p:par>
                                <p:cTn id="126" presetID="34" presetClass="entr" presetSubtype="0" fill="hold" nodeType="afterEffect">
                                  <p:stCondLst>
                                    <p:cond delay="0"/>
                                  </p:stCondLst>
                                  <p:childTnLst>
                                    <p:set>
                                      <p:cBhvr>
                                        <p:cTn id="127" dur="1" fill="hold">
                                          <p:stCondLst>
                                            <p:cond delay="0"/>
                                          </p:stCondLst>
                                        </p:cTn>
                                        <p:tgtEl>
                                          <p:spTgt spid="105486"/>
                                        </p:tgtEl>
                                        <p:attrNameLst>
                                          <p:attrName>style.visibility</p:attrName>
                                        </p:attrNameLst>
                                      </p:cBhvr>
                                      <p:to>
                                        <p:strVal val="visible"/>
                                      </p:to>
                                    </p:set>
                                    <p:anim from="(-#ppt_w/2)" to="(#ppt_x)" calcmode="lin" valueType="num">
                                      <p:cBhvr>
                                        <p:cTn id="128" dur="600" fill="hold">
                                          <p:stCondLst>
                                            <p:cond delay="0"/>
                                          </p:stCondLst>
                                        </p:cTn>
                                        <p:tgtEl>
                                          <p:spTgt spid="105486"/>
                                        </p:tgtEl>
                                        <p:attrNameLst>
                                          <p:attrName>ppt_x</p:attrName>
                                        </p:attrNameLst>
                                      </p:cBhvr>
                                    </p:anim>
                                    <p:anim from="0" to="-1.0" calcmode="lin" valueType="num">
                                      <p:cBhvr>
                                        <p:cTn id="129" dur="200" decel="50000" autoRev="1" fill="hold">
                                          <p:stCondLst>
                                            <p:cond delay="600"/>
                                          </p:stCondLst>
                                        </p:cTn>
                                        <p:tgtEl>
                                          <p:spTgt spid="105486"/>
                                        </p:tgtEl>
                                        <p:attrNameLst>
                                          <p:attrName>xshear</p:attrName>
                                        </p:attrNameLst>
                                      </p:cBhvr>
                                    </p:anim>
                                    <p:animScale>
                                      <p:cBhvr>
                                        <p:cTn id="130" dur="200" decel="100000" autoRev="1" fill="hold">
                                          <p:stCondLst>
                                            <p:cond delay="600"/>
                                          </p:stCondLst>
                                        </p:cTn>
                                        <p:tgtEl>
                                          <p:spTgt spid="105486"/>
                                        </p:tgtEl>
                                      </p:cBhvr>
                                      <p:from x="100000" y="100000"/>
                                      <p:to x="80000" y="100000"/>
                                    </p:animScale>
                                    <p:anim by="(#ppt_h/3+#ppt_w*0.1)" calcmode="lin" valueType="num">
                                      <p:cBhvr additive="sum">
                                        <p:cTn id="131" dur="200" decel="100000" autoRev="1" fill="hold">
                                          <p:stCondLst>
                                            <p:cond delay="600"/>
                                          </p:stCondLst>
                                        </p:cTn>
                                        <p:tgtEl>
                                          <p:spTgt spid="105486"/>
                                        </p:tgtEl>
                                        <p:attrNameLst>
                                          <p:attrName>ppt_x</p:attrName>
                                        </p:attrNameLst>
                                      </p:cBhvr>
                                    </p:anim>
                                  </p:childTnLst>
                                </p:cTn>
                              </p:par>
                            </p:childTnLst>
                          </p:cTn>
                        </p:par>
                      </p:childTnLst>
                    </p:cTn>
                  </p:par>
                  <p:par>
                    <p:cTn id="132" fill="hold">
                      <p:stCondLst>
                        <p:cond delay="indefinite"/>
                      </p:stCondLst>
                      <p:childTnLst>
                        <p:par>
                          <p:cTn id="133" fill="hold">
                            <p:stCondLst>
                              <p:cond delay="0"/>
                            </p:stCondLst>
                            <p:childTnLst>
                              <p:par>
                                <p:cTn id="134" presetID="30" presetClass="entr" presetSubtype="0" fill="hold" grpId="0" nodeType="clickEffect">
                                  <p:stCondLst>
                                    <p:cond delay="0"/>
                                  </p:stCondLst>
                                  <p:childTnLst>
                                    <p:set>
                                      <p:cBhvr>
                                        <p:cTn id="135" dur="1" fill="hold">
                                          <p:stCondLst>
                                            <p:cond delay="0"/>
                                          </p:stCondLst>
                                        </p:cTn>
                                        <p:tgtEl>
                                          <p:spTgt spid="105483"/>
                                        </p:tgtEl>
                                        <p:attrNameLst>
                                          <p:attrName>style.visibility</p:attrName>
                                        </p:attrNameLst>
                                      </p:cBhvr>
                                      <p:to>
                                        <p:strVal val="visible"/>
                                      </p:to>
                                    </p:set>
                                    <p:animEffect transition="in" filter="fade">
                                      <p:cBhvr>
                                        <p:cTn id="136" dur="800" decel="100000"/>
                                        <p:tgtEl>
                                          <p:spTgt spid="105483"/>
                                        </p:tgtEl>
                                      </p:cBhvr>
                                    </p:animEffect>
                                    <p:anim calcmode="lin" valueType="num">
                                      <p:cBhvr>
                                        <p:cTn id="137" dur="800" decel="100000" fill="hold"/>
                                        <p:tgtEl>
                                          <p:spTgt spid="105483"/>
                                        </p:tgtEl>
                                        <p:attrNameLst>
                                          <p:attrName>style.rotation</p:attrName>
                                        </p:attrNameLst>
                                      </p:cBhvr>
                                      <p:tavLst>
                                        <p:tav tm="0">
                                          <p:val>
                                            <p:fltVal val="-90.000000"/>
                                          </p:val>
                                        </p:tav>
                                        <p:tav tm="100000">
                                          <p:val>
                                            <p:fltVal val="0.000000"/>
                                          </p:val>
                                        </p:tav>
                                      </p:tavLst>
                                    </p:anim>
                                    <p:anim calcmode="lin" valueType="num">
                                      <p:cBhvr>
                                        <p:cTn id="138" dur="800" decel="100000" fill="hold"/>
                                        <p:tgtEl>
                                          <p:spTgt spid="105483"/>
                                        </p:tgtEl>
                                        <p:attrNameLst>
                                          <p:attrName>ppt_x</p:attrName>
                                        </p:attrNameLst>
                                      </p:cBhvr>
                                      <p:tavLst>
                                        <p:tav tm="0">
                                          <p:val>
                                            <p:strVal val="#ppt_x+0.4"/>
                                          </p:val>
                                        </p:tav>
                                        <p:tav tm="100000">
                                          <p:val>
                                            <p:strVal val="#ppt_x-0.05"/>
                                          </p:val>
                                        </p:tav>
                                      </p:tavLst>
                                    </p:anim>
                                    <p:anim calcmode="lin" valueType="num">
                                      <p:cBhvr>
                                        <p:cTn id="139" dur="800" decel="100000" fill="hold"/>
                                        <p:tgtEl>
                                          <p:spTgt spid="105483"/>
                                        </p:tgtEl>
                                        <p:attrNameLst>
                                          <p:attrName>ppt_y</p:attrName>
                                        </p:attrNameLst>
                                      </p:cBhvr>
                                      <p:tavLst>
                                        <p:tav tm="0">
                                          <p:val>
                                            <p:strVal val="#ppt_y-0.4"/>
                                          </p:val>
                                        </p:tav>
                                        <p:tav tm="100000">
                                          <p:val>
                                            <p:strVal val="#ppt_y+0.1"/>
                                          </p:val>
                                        </p:tav>
                                      </p:tavLst>
                                    </p:anim>
                                    <p:anim calcmode="lin" valueType="num">
                                      <p:cBhvr>
                                        <p:cTn id="140" dur="200" accel="100000" fill="hold">
                                          <p:stCondLst>
                                            <p:cond delay="800"/>
                                          </p:stCondLst>
                                        </p:cTn>
                                        <p:tgtEl>
                                          <p:spTgt spid="105483"/>
                                        </p:tgtEl>
                                        <p:attrNameLst>
                                          <p:attrName>ppt_x</p:attrName>
                                        </p:attrNameLst>
                                      </p:cBhvr>
                                      <p:tavLst>
                                        <p:tav tm="0">
                                          <p:val>
                                            <p:strVal val="#ppt_x-0.05"/>
                                          </p:val>
                                        </p:tav>
                                        <p:tav tm="100000">
                                          <p:val>
                                            <p:strVal val="#ppt_x"/>
                                          </p:val>
                                        </p:tav>
                                      </p:tavLst>
                                    </p:anim>
                                    <p:anim calcmode="lin" valueType="num">
                                      <p:cBhvr>
                                        <p:cTn id="141" dur="200" accel="100000" fill="hold">
                                          <p:stCondLst>
                                            <p:cond delay="800"/>
                                          </p:stCondLst>
                                        </p:cTn>
                                        <p:tgtEl>
                                          <p:spTgt spid="105483"/>
                                        </p:tgtEl>
                                        <p:attrNameLst>
                                          <p:attrName>ppt_y</p:attrName>
                                        </p:attrNameLst>
                                      </p:cBhvr>
                                      <p:tavLst>
                                        <p:tav tm="0">
                                          <p:val>
                                            <p:strVal val="#ppt_y+0.1"/>
                                          </p:val>
                                        </p:tav>
                                        <p:tav tm="100000">
                                          <p:val>
                                            <p:strVal val="#ppt_y"/>
                                          </p:val>
                                        </p:tav>
                                      </p:tavLst>
                                    </p:anim>
                                  </p:childTnLst>
                                </p:cTn>
                              </p:par>
                            </p:childTnLst>
                          </p:cTn>
                        </p:par>
                      </p:childTnLst>
                    </p:cTn>
                  </p:par>
                  <p:par>
                    <p:cTn id="142" fill="hold">
                      <p:stCondLst>
                        <p:cond delay="indefinite"/>
                      </p:stCondLst>
                      <p:childTnLst>
                        <p:par>
                          <p:cTn id="143" fill="hold">
                            <p:stCondLst>
                              <p:cond delay="0"/>
                            </p:stCondLst>
                            <p:childTnLst>
                              <p:par>
                                <p:cTn id="144" presetID="27" presetClass="entr" presetSubtype="0" fill="hold" grpId="0" nodeType="clickEffect">
                                  <p:stCondLst>
                                    <p:cond delay="0"/>
                                  </p:stCondLst>
                                  <p:iterate type="lt">
                                    <p:tmPct val="50000"/>
                                  </p:iterate>
                                  <p:childTnLst>
                                    <p:set>
                                      <p:cBhvr>
                                        <p:cTn id="145" dur="1" fill="hold">
                                          <p:stCondLst>
                                            <p:cond delay="0"/>
                                          </p:stCondLst>
                                        </p:cTn>
                                        <p:tgtEl>
                                          <p:spTgt spid="105491"/>
                                        </p:tgtEl>
                                        <p:attrNameLst>
                                          <p:attrName>style.visibility</p:attrName>
                                        </p:attrNameLst>
                                      </p:cBhvr>
                                      <p:to>
                                        <p:strVal val="visible"/>
                                      </p:to>
                                    </p:set>
                                    <p:anim calcmode="discrete" valueType="clr">
                                      <p:cBhvr override="childStyle">
                                        <p:cTn id="146" dur="80"/>
                                        <p:tgtEl>
                                          <p:spTgt spid="105491"/>
                                        </p:tgtEl>
                                        <p:attrNameLst>
                                          <p:attrName>style.color</p:attrName>
                                        </p:attrNameLst>
                                      </p:cBhvr>
                                      <p:tavLst>
                                        <p:tav tm="0">
                                          <p:val>
                                            <p:clrVal>
                                              <a:schemeClr val="accent2"/>
                                            </p:clrVal>
                                          </p:val>
                                        </p:tav>
                                        <p:tav tm="50000">
                                          <p:val>
                                            <p:clrVal>
                                              <a:schemeClr val="hlink"/>
                                            </p:clrVal>
                                          </p:val>
                                        </p:tav>
                                      </p:tavLst>
                                    </p:anim>
                                    <p:anim calcmode="discrete" valueType="clr">
                                      <p:cBhvr>
                                        <p:cTn id="147" dur="80"/>
                                        <p:tgtEl>
                                          <p:spTgt spid="105491"/>
                                        </p:tgtEl>
                                        <p:attrNameLst>
                                          <p:attrName>fillcolor</p:attrName>
                                        </p:attrNameLst>
                                      </p:cBhvr>
                                      <p:tavLst>
                                        <p:tav tm="0">
                                          <p:val>
                                            <p:clrVal>
                                              <a:schemeClr val="accent2"/>
                                            </p:clrVal>
                                          </p:val>
                                        </p:tav>
                                        <p:tav tm="50000">
                                          <p:val>
                                            <p:clrVal>
                                              <a:schemeClr val="hlink"/>
                                            </p:clrVal>
                                          </p:val>
                                        </p:tav>
                                      </p:tavLst>
                                    </p:anim>
                                    <p:set>
                                      <p:cBhvr>
                                        <p:cTn id="148" dur="80"/>
                                        <p:tgtEl>
                                          <p:spTgt spid="10549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5" grpId="0"/>
      <p:bldP spid="105476" grpId="0"/>
      <p:bldP spid="105479" grpId="0"/>
      <p:bldP spid="105480" grpId="0"/>
      <p:bldP spid="105481" grpId="0"/>
      <p:bldP spid="105482" grpId="0"/>
      <p:bldP spid="105483" grpId="0"/>
      <p:bldP spid="105488" grpId="0" bldLvl="0" animBg="1"/>
      <p:bldP spid="105489" grpId="0" bldLvl="0" animBg="1"/>
      <p:bldP spid="105490" grpId="0" animBg="1" build="allAtOnce"/>
      <p:bldP spid="105491" grpId="0" bldLvl="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499" name="文本框 106498"/>
          <p:cNvSpPr txBox="1"/>
          <p:nvPr/>
        </p:nvSpPr>
        <p:spPr>
          <a:xfrm>
            <a:off x="0" y="0"/>
            <a:ext cx="12946098" cy="2891790"/>
          </a:xfrm>
          <a:prstGeom prst="rect">
            <a:avLst/>
          </a:prstGeom>
          <a:noFill/>
          <a:ln w="9525">
            <a:noFill/>
          </a:ln>
        </p:spPr>
        <p:txBody>
          <a:bodyPr wrap="square">
            <a:spAutoFit/>
          </a:bodyPr>
          <a:p>
            <a:pPr marL="342900" indent="-342900" fontAlgn="ctr"/>
            <a:r>
              <a:rPr lang="en-US" altLang="zh-CN" sz="4550" b="1" noProof="1" dirty="0">
                <a:solidFill>
                  <a:srgbClr val="FF0066"/>
                </a:solidFill>
                <a:effectLst>
                  <a:outerShdw blurRad="38100" dist="38100" dir="2700000">
                    <a:srgbClr val="C0C0C0"/>
                  </a:outerShdw>
                </a:effectLst>
                <a:latin typeface="Arial" panose="020B0604020202020204" pitchFamily="34" charset="0"/>
                <a:ea typeface="华文新魏" pitchFamily="2" charset="-122"/>
                <a:cs typeface="+mn-cs"/>
              </a:rPr>
              <a:t>   </a:t>
            </a:r>
            <a:r>
              <a:rPr lang="zh-CN" altLang="en-US" sz="4550" b="1" noProof="1" dirty="0">
                <a:solidFill>
                  <a:srgbClr val="FF0066"/>
                </a:solidFill>
                <a:effectLst>
                  <a:outerShdw blurRad="38100" dist="38100" dir="2700000">
                    <a:srgbClr val="C0C0C0"/>
                  </a:outerShdw>
                </a:effectLst>
                <a:latin typeface="Arial" panose="020B0604020202020204" pitchFamily="34" charset="0"/>
                <a:ea typeface="华文新魏" pitchFamily="2" charset="-122"/>
                <a:cs typeface="+mn-cs"/>
              </a:rPr>
              <a:t>月下荷塘的美景使作者获得了片刻的宁静，但蝉声和蛙声又打破了他内心的宁静，作者的思绪由理想回到现实，似乎可以收尾，为什么还要写一段描写古人采莲和记起《西洲曲》情景的文字？</a:t>
            </a:r>
            <a:endParaRPr lang="zh-CN" altLang="en-US" sz="4550" b="1" noProof="1" dirty="0">
              <a:solidFill>
                <a:srgbClr val="FF0066"/>
              </a:solidFill>
              <a:effectLst>
                <a:outerShdw blurRad="38100" dist="38100" dir="2700000">
                  <a:srgbClr val="C0C0C0"/>
                </a:outerShdw>
              </a:effectLst>
              <a:latin typeface="Arial" panose="020B0604020202020204" pitchFamily="34" charset="0"/>
              <a:ea typeface="华文新魏" pitchFamily="2" charset="-122"/>
            </a:endParaRPr>
          </a:p>
        </p:txBody>
      </p:sp>
      <p:sp>
        <p:nvSpPr>
          <p:cNvPr id="2" name="文本框 1"/>
          <p:cNvSpPr txBox="1"/>
          <p:nvPr/>
        </p:nvSpPr>
        <p:spPr>
          <a:xfrm>
            <a:off x="29352" y="3212818"/>
            <a:ext cx="12946098" cy="6393180"/>
          </a:xfrm>
          <a:prstGeom prst="rect">
            <a:avLst/>
          </a:prstGeom>
          <a:noFill/>
          <a:ln w="9525">
            <a:noFill/>
          </a:ln>
        </p:spPr>
        <p:txBody>
          <a:bodyPr wrap="square">
            <a:spAutoFit/>
          </a:bodyPr>
          <a:p>
            <a:pPr marL="342900" indent="-342900" fontAlgn="ctr"/>
            <a:r>
              <a:rPr lang="en-US" altLang="zh-CN" sz="4550" b="1" noProof="1" dirty="0">
                <a:solidFill>
                  <a:srgbClr val="FF0066"/>
                </a:solidFill>
                <a:effectLst>
                  <a:outerShdw blurRad="38100" dist="38100" dir="2700000">
                    <a:srgbClr val="C0C0C0"/>
                  </a:outerShdw>
                </a:effectLst>
                <a:latin typeface="Arial" panose="020B0604020202020204" pitchFamily="34" charset="0"/>
                <a:ea typeface="华文新魏" pitchFamily="2" charset="-122"/>
                <a:cs typeface="+mn-cs"/>
              </a:rPr>
              <a:t>         </a:t>
            </a:r>
            <a:r>
              <a:rPr lang="en-US" altLang="zh-CN" sz="4550" b="1" noProof="1" dirty="0">
                <a:solidFill>
                  <a:srgbClr val="003300"/>
                </a:solidFill>
                <a:effectLst>
                  <a:outerShdw blurRad="38100" dist="38100" dir="2700000">
                    <a:srgbClr val="C0C0C0"/>
                  </a:outerShdw>
                </a:effectLst>
                <a:latin typeface="Arial" panose="020B0604020202020204" pitchFamily="34" charset="0"/>
                <a:ea typeface="华文新魏" pitchFamily="2" charset="-122"/>
                <a:cs typeface="+mn-cs"/>
              </a:rPr>
              <a:t> </a:t>
            </a:r>
            <a:r>
              <a:rPr lang="zh-CN" altLang="en-US" sz="4550" b="1" noProof="1" dirty="0">
                <a:solidFill>
                  <a:srgbClr val="003300"/>
                </a:solidFill>
                <a:effectLst>
                  <a:outerShdw blurRad="38100" dist="38100" dir="2700000">
                    <a:srgbClr val="C0C0C0"/>
                  </a:outerShdw>
                </a:effectLst>
                <a:latin typeface="Arial" panose="020B0604020202020204" pitchFamily="34" charset="0"/>
                <a:ea typeface="华文新魏" pitchFamily="2" charset="-122"/>
                <a:cs typeface="+mn-cs"/>
              </a:rPr>
              <a:t>作者夜游荷塘是为了摆脱“心里颇不宁静”，追求刹那间的安宁。作者笔下的荷塘是一派幽静安宁的景象，正是作者所追求的，在作者眼中，荷塘景色“恰是到了好处”，不浓不淡，不明不暗，一切都是那样的调和适中安逸。追求刹那间的安宁正是为了暂时忘却，分明曲折地反映了他对当时现实的不满。荷塘景色越宁静、安逸，越反衬心里“颇不宁静”。作者把这种情感很自然地融入这月下荷塘的美景中。</a:t>
            </a:r>
            <a:endParaRPr lang="zh-CN" altLang="en-US" sz="4550" b="1" noProof="1" dirty="0">
              <a:solidFill>
                <a:srgbClr val="003300"/>
              </a:solidFill>
              <a:effectLst>
                <a:outerShdw blurRad="38100" dist="38100" dir="2700000">
                  <a:srgbClr val="C0C0C0"/>
                </a:outerShdw>
              </a:effectLst>
              <a:latin typeface="Arial" panose="020B0604020202020204" pitchFamily="34" charset="0"/>
              <a:ea typeface="华文新魏" pitchFamily="2" charset="-122"/>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6499"/>
                                        </p:tgtEl>
                                        <p:attrNameLst>
                                          <p:attrName>style.visibility</p:attrName>
                                        </p:attrNameLst>
                                      </p:cBhvr>
                                      <p:to>
                                        <p:strVal val="visible"/>
                                      </p:to>
                                    </p:set>
                                    <p:animEffect transition="in" filter="checkerboard(across)">
                                      <p:cBhvr>
                                        <p:cTn id="7" dur="500"/>
                                        <p:tgtEl>
                                          <p:spTgt spid="106499"/>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heckerboard(across)">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99" grpId="0"/>
      <p:bldP spid="2"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5233" name="图片 192513" descr="20041108010316254"/>
          <p:cNvPicPr>
            <a:picLocks noChangeAspect="1"/>
          </p:cNvPicPr>
          <p:nvPr/>
        </p:nvPicPr>
        <p:blipFill>
          <a:blip r:embed="rId1"/>
          <a:stretch>
            <a:fillRect/>
          </a:stretch>
        </p:blipFill>
        <p:spPr>
          <a:xfrm>
            <a:off x="0" y="0"/>
            <a:ext cx="13004800" cy="9753600"/>
          </a:xfrm>
          <a:prstGeom prst="rect">
            <a:avLst/>
          </a:prstGeom>
          <a:noFill/>
          <a:ln w="9525">
            <a:noFill/>
          </a:ln>
        </p:spPr>
      </p:pic>
      <p:sp>
        <p:nvSpPr>
          <p:cNvPr id="95234" name="矩形 192514"/>
          <p:cNvSpPr/>
          <p:nvPr/>
        </p:nvSpPr>
        <p:spPr>
          <a:xfrm>
            <a:off x="255130" y="3648569"/>
            <a:ext cx="12392942" cy="4197210"/>
          </a:xfrm>
          <a:prstGeom prst="rect">
            <a:avLst/>
          </a:prstGeom>
        </p:spPr>
        <p:txBody>
          <a:bodyPr wrap="none" fromWordArt="1">
            <a:prstTxWarp prst="textWave1">
              <a:avLst>
                <a:gd name="adj1" fmla="val 13005"/>
                <a:gd name="adj2" fmla="val 0"/>
              </a:avLst>
            </a:prstTxWarp>
            <a:normAutofit/>
          </a:bodyPr>
          <a:p>
            <a:pPr algn="r"/>
            <a:r>
              <a:rPr lang="zh-CN" altLang="en-US" sz="10240">
                <a:ln w="31750" cap="flat" cmpd="sng">
                  <a:solidFill>
                    <a:srgbClr val="00FF00"/>
                  </a:solidFill>
                  <a:prstDash val="solid"/>
                  <a:round/>
                  <a:headEnd type="none" w="med" len="med"/>
                  <a:tailEnd type="none" w="med" len="med"/>
                </a:ln>
                <a:solidFill>
                  <a:srgbClr val="FFFF00"/>
                </a:solidFill>
                <a:effectLst>
                  <a:outerShdw dist="53882" dir="2699999" algn="ctr" rotWithShape="0">
                    <a:srgbClr val="C0C0C0">
                      <a:alpha val="80000"/>
                    </a:srgbClr>
                  </a:outerShdw>
                </a:effectLst>
                <a:latin typeface="宋体" panose="02010600030101010101" pitchFamily="2" charset="-122"/>
                <a:ea typeface="宋体" panose="02010600030101010101" pitchFamily="2" charset="-122"/>
              </a:rPr>
              <a:t>享受这荷塘月色吧！</a:t>
            </a:r>
            <a:endParaRPr lang="zh-CN" altLang="en-US" sz="10240">
              <a:ln w="31750" cap="flat" cmpd="sng">
                <a:solidFill>
                  <a:srgbClr val="00FF00"/>
                </a:solidFill>
                <a:prstDash val="solid"/>
                <a:round/>
                <a:headEnd type="none" w="med" len="med"/>
                <a:tailEnd type="none" w="med" len="med"/>
              </a:ln>
              <a:solidFill>
                <a:srgbClr val="FFFF00"/>
              </a:solidFill>
              <a:effectLst>
                <a:outerShdw dist="53882" dir="2699999" algn="ctr" rotWithShape="0">
                  <a:srgbClr val="C0C0C0">
                    <a:alpha val="80000"/>
                  </a:srgbClr>
                </a:outerShdw>
              </a:effectLst>
              <a:latin typeface="宋体" panose="02010600030101010101" pitchFamily="2" charset="-122"/>
              <a:ea typeface="宋体" panose="02010600030101010101" pitchFamily="2" charset="-122"/>
            </a:endParaRPr>
          </a:p>
        </p:txBody>
      </p:sp>
    </p:spTree>
  </p:cSld>
  <p:clrMapOvr>
    <a:masterClrMapping/>
  </p:clrMapOvr>
  <p:transition>
    <p:blinds dir="ver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Shape 150"/>
          <p:cNvSpPr/>
          <p:nvPr>
            <p:ph type="body" idx="1"/>
          </p:nvPr>
        </p:nvSpPr>
        <p:spPr>
          <a:prstGeom prst="rect">
            <a:avLst/>
          </a:prstGeom>
        </p:spPr>
        <p:txBody>
          <a:bodyPr/>
          <a:lstStyle/>
          <a:p>
            <a:pPr>
              <a:buBlip>
                <a:blip r:embed="rId1"/>
              </a:buBlip>
            </a:pPr>
          </a:p>
        </p:txBody>
      </p:sp>
      <p:pic>
        <p:nvPicPr>
          <p:cNvPr id="151" name="78eccd01gdf646c39d825&amp;690.jpg"/>
          <p:cNvPicPr>
            <a:picLocks noChangeAspect="1"/>
          </p:cNvPicPr>
          <p:nvPr/>
        </p:nvPicPr>
        <p:blipFill>
          <a:blip r:embed="rId2"/>
          <a:stretch>
            <a:fillRect/>
          </a:stretch>
        </p:blipFill>
        <p:spPr>
          <a:xfrm>
            <a:off x="6603531" y="3612233"/>
            <a:ext cx="5461469" cy="4096102"/>
          </a:xfrm>
          <a:prstGeom prst="rect">
            <a:avLst/>
          </a:prstGeom>
          <a:ln w="12700">
            <a:miter lim="400000"/>
            <a:headEnd/>
            <a:tailEnd/>
          </a:ln>
        </p:spPr>
      </p:pic>
      <p:pic>
        <p:nvPicPr>
          <p:cNvPr id="152" name="78eccd01gdf646c4e24a9&amp;690.jpg"/>
          <p:cNvPicPr>
            <a:picLocks noChangeAspect="1"/>
          </p:cNvPicPr>
          <p:nvPr/>
        </p:nvPicPr>
        <p:blipFill>
          <a:blip r:embed="rId3"/>
          <a:stretch>
            <a:fillRect/>
          </a:stretch>
        </p:blipFill>
        <p:spPr>
          <a:xfrm>
            <a:off x="279399" y="3682613"/>
            <a:ext cx="5933012" cy="3955341"/>
          </a:xfrm>
          <a:prstGeom prst="rect">
            <a:avLst/>
          </a:prstGeom>
          <a:ln w="12700">
            <a:miter lim="400000"/>
            <a:headEnd/>
            <a:tailEnd/>
          </a:ln>
        </p:spPr>
      </p:pic>
      <p:sp>
        <p:nvSpPr>
          <p:cNvPr id="153" name="Shape 153"/>
          <p:cNvSpPr/>
          <p:nvPr/>
        </p:nvSpPr>
        <p:spPr>
          <a:xfrm>
            <a:off x="279400" y="283528"/>
            <a:ext cx="11428095" cy="3056255"/>
          </a:xfrm>
          <a:prstGeom prst="rect">
            <a:avLst/>
          </a:prstGeom>
          <a:ln w="12700">
            <a:miter lim="400000"/>
          </a:ln>
        </p:spPr>
        <p:txBody>
          <a:bodyPr wrap="square" lIns="50800" tIns="50800" rIns="50800" bIns="50800" anchor="ctr">
            <a:spAutoFit/>
          </a:bodyPr>
          <a:lstStyle/>
          <a:p>
            <a:pPr algn="l" defTabSz="457200">
              <a:defRPr sz="1400">
                <a:solidFill>
                  <a:srgbClr val="00B7EF"/>
                </a:solidFill>
                <a:latin typeface="Songti SC Bold"/>
                <a:ea typeface="Songti SC Bold"/>
                <a:cs typeface="Songti SC Bold"/>
                <a:sym typeface="Songti SC Bold"/>
              </a:defRPr>
            </a:pPr>
            <a:r>
              <a:rPr sz="3200" b="1">
                <a:latin typeface="楷体" panose="02010609060101010101" charset="-122"/>
                <a:ea typeface="楷体" panose="02010609060101010101" charset="-122"/>
              </a:rPr>
              <a:t>未名湖畔的园林校园：北京大学</a:t>
            </a:r>
            <a:endParaRPr sz="3200" b="1">
              <a:solidFill>
                <a:srgbClr val="555555"/>
              </a:solidFill>
              <a:latin typeface="楷体" panose="02010609060101010101" charset="-122"/>
              <a:ea typeface="楷体" panose="02010609060101010101" charset="-122"/>
              <a:cs typeface="Songti SC Regular"/>
              <a:sym typeface="Songti SC Regular"/>
            </a:endParaRPr>
          </a:p>
          <a:p>
            <a:pPr algn="l" defTabSz="457200">
              <a:defRPr sz="1400">
                <a:solidFill>
                  <a:srgbClr val="555555"/>
                </a:solidFill>
                <a:latin typeface="Songti SC Regular"/>
                <a:ea typeface="Songti SC Regular"/>
                <a:cs typeface="Songti SC Regular"/>
                <a:sym typeface="Songti SC Regular"/>
              </a:defRPr>
            </a:pPr>
            <a:r>
              <a:rPr sz="3200" b="1">
                <a:latin typeface="楷体" panose="02010609060101010101" charset="-122"/>
                <a:ea typeface="楷体" panose="02010609060101010101" charset="-122"/>
              </a:rPr>
              <a:t>北京大学位于北京市海淀区中关村核心地带。北京大学原是一座古代园林，早在金代就成了京郊著名的风景区，同时又是明清两代封建帝王的“赐园” 。未名湖一带，景色四季变换，一季一美景，是清代宠臣和珅随着圆明园的营造而开发的淑春园，另外还有朗润园、蔚秀园、鸣鹤园、镜春园等。</a:t>
            </a:r>
            <a:endParaRPr sz="3200" b="1">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1000"/>
    </mc:Choice>
    <mc:Fallback>
      <p:transition spd="med"/>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Shape 155"/>
          <p:cNvSpPr/>
          <p:nvPr>
            <p:ph type="body" idx="1"/>
          </p:nvPr>
        </p:nvSpPr>
        <p:spPr>
          <a:prstGeom prst="rect">
            <a:avLst/>
          </a:prstGeom>
        </p:spPr>
        <p:txBody>
          <a:bodyPr/>
          <a:lstStyle/>
          <a:p>
            <a:pPr>
              <a:buBlip>
                <a:blip r:embed="rId1"/>
              </a:buBlip>
            </a:pPr>
          </a:p>
        </p:txBody>
      </p:sp>
      <p:pic>
        <p:nvPicPr>
          <p:cNvPr id="156" name="78eccd01gdf646c312daf&amp;690.jpg"/>
          <p:cNvPicPr>
            <a:picLocks noChangeAspect="1"/>
          </p:cNvPicPr>
          <p:nvPr/>
        </p:nvPicPr>
        <p:blipFill>
          <a:blip r:embed="rId2"/>
          <a:stretch>
            <a:fillRect/>
          </a:stretch>
        </p:blipFill>
        <p:spPr>
          <a:xfrm>
            <a:off x="698500" y="3279528"/>
            <a:ext cx="4954456" cy="4880140"/>
          </a:xfrm>
          <a:prstGeom prst="rect">
            <a:avLst/>
          </a:prstGeom>
          <a:ln w="12700">
            <a:miter lim="400000"/>
            <a:headEnd/>
            <a:tailEnd/>
          </a:ln>
        </p:spPr>
      </p:pic>
      <p:pic>
        <p:nvPicPr>
          <p:cNvPr id="157" name="78eccd01gdf646c01c4a5&amp;690.jpg"/>
          <p:cNvPicPr>
            <a:picLocks noChangeAspect="1"/>
          </p:cNvPicPr>
          <p:nvPr/>
        </p:nvPicPr>
        <p:blipFill>
          <a:blip r:embed="rId3"/>
          <a:stretch>
            <a:fillRect/>
          </a:stretch>
        </p:blipFill>
        <p:spPr>
          <a:xfrm>
            <a:off x="5829300" y="3367251"/>
            <a:ext cx="6633195" cy="4974896"/>
          </a:xfrm>
          <a:prstGeom prst="rect">
            <a:avLst/>
          </a:prstGeom>
          <a:ln w="12700">
            <a:miter lim="400000"/>
            <a:headEnd/>
            <a:tailEnd/>
          </a:ln>
        </p:spPr>
      </p:pic>
      <p:sp>
        <p:nvSpPr>
          <p:cNvPr id="158" name="Shape 158"/>
          <p:cNvSpPr/>
          <p:nvPr/>
        </p:nvSpPr>
        <p:spPr>
          <a:xfrm>
            <a:off x="508228" y="344099"/>
            <a:ext cx="11236355" cy="2563495"/>
          </a:xfrm>
          <a:prstGeom prst="rect">
            <a:avLst/>
          </a:prstGeom>
          <a:ln w="12700">
            <a:miter lim="400000"/>
          </a:ln>
        </p:spPr>
        <p:txBody>
          <a:bodyPr lIns="50800" tIns="50800" rIns="50800" bIns="50800" anchor="ctr">
            <a:spAutoFit/>
          </a:bodyPr>
          <a:lstStyle/>
          <a:p>
            <a:pPr algn="l" defTabSz="457200">
              <a:defRPr sz="1400">
                <a:solidFill>
                  <a:srgbClr val="00B7EF"/>
                </a:solidFill>
                <a:latin typeface="Songti SC Bold"/>
                <a:ea typeface="Songti SC Bold"/>
                <a:cs typeface="Songti SC Bold"/>
                <a:sym typeface="Songti SC Bold"/>
              </a:defRPr>
            </a:pPr>
            <a:r>
              <a:rPr sz="3200" b="1">
                <a:latin typeface="楷体" panose="02010609060101010101" charset="-122"/>
                <a:ea typeface="楷体" panose="02010609060101010101" charset="-122"/>
              </a:rPr>
              <a:t>岭南风情：中山大学</a:t>
            </a:r>
            <a:endParaRPr sz="3200" b="1">
              <a:solidFill>
                <a:srgbClr val="555555"/>
              </a:solidFill>
              <a:latin typeface="楷体" panose="02010609060101010101" charset="-122"/>
              <a:ea typeface="楷体" panose="02010609060101010101" charset="-122"/>
              <a:cs typeface="Songti SC Regular"/>
              <a:sym typeface="Songti SC Regular"/>
            </a:endParaRPr>
          </a:p>
          <a:p>
            <a:pPr algn="l" defTabSz="457200">
              <a:defRPr sz="1400">
                <a:solidFill>
                  <a:srgbClr val="555555"/>
                </a:solidFill>
                <a:latin typeface="Songti SC Regular"/>
                <a:ea typeface="Songti SC Regular"/>
                <a:cs typeface="Songti SC Regular"/>
                <a:sym typeface="Songti SC Regular"/>
              </a:defRPr>
            </a:pPr>
            <a:r>
              <a:rPr sz="3200" b="1">
                <a:latin typeface="楷体" panose="02010609060101010101" charset="-122"/>
                <a:ea typeface="楷体" panose="02010609060101010101" charset="-122"/>
              </a:rPr>
              <a:t>中山大学，孙中山先生于1924年创办。中大是全国高校获馈赠最早最多者，所以校园内有诸多具有悠久历史的岭南建筑。再加上中大校园内布满了南国植物，这座临珠江而建的校园尽显南国风光之妩媚。</a:t>
            </a:r>
            <a:endParaRPr sz="3200" b="1">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1000"/>
    </mc:Choice>
    <mc:Fallback>
      <p:transition spd="med"/>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3.png"/></Relationships>
</file>

<file path=ppt/theme/_rels/theme2.xml.rels><?xml version="1.0" encoding="UTF-8" standalone="yes"?>
<Relationships xmlns="http://schemas.openxmlformats.org/package/2006/relationships"><Relationship Id="rId1" Type="http://schemas.openxmlformats.org/officeDocument/2006/relationships/image" Target="../media/image3.png"/></Relationships>
</file>

<file path=ppt/theme/theme1.xml><?xml version="1.0" encoding="utf-8"?>
<a:theme xmlns:a="http://schemas.openxmlformats.org/drawingml/2006/main" name="New_Template3">
  <a:themeElements>
    <a:clrScheme name="New_Template3">
      <a:dk1>
        <a:srgbClr val="606060"/>
      </a:dk1>
      <a:lt1>
        <a:srgbClr val="006060"/>
      </a:lt1>
      <a:dk2>
        <a:srgbClr val="5B5854"/>
      </a:dk2>
      <a:lt2>
        <a:srgbClr val="C9C3BA"/>
      </a:lt2>
      <a:accent1>
        <a:srgbClr val="708CA5"/>
      </a:accent1>
      <a:accent2>
        <a:srgbClr val="80A7A7"/>
      </a:accent2>
      <a:accent3>
        <a:srgbClr val="98A66D"/>
      </a:accent3>
      <a:accent4>
        <a:srgbClr val="CF9E5B"/>
      </a:accent4>
      <a:accent5>
        <a:srgbClr val="C87C6D"/>
      </a:accent5>
      <a:accent6>
        <a:srgbClr val="837B9A"/>
      </a:accent6>
      <a:hlink>
        <a:srgbClr val="0000FF"/>
      </a:hlink>
      <a:folHlink>
        <a:srgbClr val="FF00FF"/>
      </a:folHlink>
    </a:clrScheme>
    <a:fontScheme name="New_Template3">
      <a:majorFont>
        <a:latin typeface="Gill Sans Light"/>
        <a:ea typeface="Gill Sans Light"/>
        <a:cs typeface="Gill Sans Light"/>
      </a:majorFont>
      <a:minorFont>
        <a:latin typeface="Gill Sans"/>
        <a:ea typeface="Gill Sans"/>
        <a:cs typeface="Gill Sans"/>
      </a:minorFont>
    </a:fontScheme>
    <a:fmtScheme name="New_Template3">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dir="5400000" rotWithShape="0">
              <a:srgbClr val="000000">
                <a:alpha val="60000"/>
              </a:srgbClr>
            </a:outerShdw>
          </a:effectLst>
        </a:effectStyle>
        <a:effectStyle>
          <a:effectLst>
            <a:outerShdw blurRad="50800" dist="25400" dir="5400000" rotWithShape="0">
              <a:srgbClr val="000000">
                <a:alpha val="6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FFFFFF"/>
            </a:solidFill>
            <a:effectLst>
              <a:outerShdw blurRad="25400" dist="12700" dir="5400000" rotWithShape="0">
                <a:srgbClr val="000000">
                  <a:alpha val="50000"/>
                </a:srgbClr>
              </a:outerShdw>
            </a:effectLst>
            <a:uFillTx/>
            <a:latin typeface="+mn-lt"/>
            <a:ea typeface="+mn-ea"/>
            <a:cs typeface="+mn-cs"/>
            <a:sym typeface="Gill Sans"/>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spDef>
    <a:lnDef>
      <a:spPr>
        <a:noFill/>
        <a:ln w="38100" cap="flat">
          <a:solidFill>
            <a:srgbClr val="6F6A5A"/>
          </a:solidFill>
          <a:prstDash val="solid"/>
          <a:miter lim="400000"/>
        </a:ln>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606060"/>
            </a:solidFill>
            <a:effectLst/>
            <a:uFillTx/>
            <a:latin typeface="+mn-lt"/>
            <a:ea typeface="+mn-ea"/>
            <a:cs typeface="+mn-cs"/>
            <a:sym typeface="Gill Sans"/>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New_Template3">
  <a:themeElements>
    <a:clrScheme name="New_Template3">
      <a:dk1>
        <a:srgbClr val="000000"/>
      </a:dk1>
      <a:lt1>
        <a:srgbClr val="FFFFFF"/>
      </a:lt1>
      <a:dk2>
        <a:srgbClr val="5B5854"/>
      </a:dk2>
      <a:lt2>
        <a:srgbClr val="C9C3BA"/>
      </a:lt2>
      <a:accent1>
        <a:srgbClr val="708CA5"/>
      </a:accent1>
      <a:accent2>
        <a:srgbClr val="80A7A7"/>
      </a:accent2>
      <a:accent3>
        <a:srgbClr val="98A66D"/>
      </a:accent3>
      <a:accent4>
        <a:srgbClr val="CF9E5B"/>
      </a:accent4>
      <a:accent5>
        <a:srgbClr val="C87C6D"/>
      </a:accent5>
      <a:accent6>
        <a:srgbClr val="837B9A"/>
      </a:accent6>
      <a:hlink>
        <a:srgbClr val="0000FF"/>
      </a:hlink>
      <a:folHlink>
        <a:srgbClr val="FF00FF"/>
      </a:folHlink>
    </a:clrScheme>
    <a:fontScheme name="New_Template3">
      <a:majorFont>
        <a:latin typeface="Gill Sans Light"/>
        <a:ea typeface="Gill Sans Light"/>
        <a:cs typeface="Gill Sans Light"/>
      </a:majorFont>
      <a:minorFont>
        <a:latin typeface="Gill Sans"/>
        <a:ea typeface="Gill Sans"/>
        <a:cs typeface="Gill Sans"/>
      </a:minorFont>
    </a:fontScheme>
    <a:fmtScheme name="New_Template3">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dir="5400000" rotWithShape="0">
              <a:srgbClr val="000000">
                <a:alpha val="60000"/>
              </a:srgbClr>
            </a:outerShdw>
          </a:effectLst>
        </a:effectStyle>
        <a:effectStyle>
          <a:effectLst>
            <a:outerShdw blurRad="50800" dist="25400" dir="5400000" rotWithShape="0">
              <a:srgbClr val="000000">
                <a:alpha val="6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rgbClr val="FFFFFF"/>
            </a:solidFill>
            <a:effectLst>
              <a:outerShdw blurRad="25400" dist="12700" dir="5400000" rotWithShape="0">
                <a:srgbClr val="000000">
                  <a:alpha val="50000"/>
                </a:srgbClr>
              </a:outerShdw>
            </a:effectLst>
            <a:uFillTx/>
            <a:latin typeface="+mn-lt"/>
            <a:ea typeface="+mn-ea"/>
            <a:cs typeface="+mn-cs"/>
            <a:sym typeface="Gill Sans"/>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spDef>
    <a:lnDef>
      <a:spPr>
        <a:noFill/>
        <a:ln w="38100" cap="flat">
          <a:solidFill>
            <a:srgbClr val="6F6A5A"/>
          </a:solidFill>
          <a:prstDash val="solid"/>
          <a:miter lim="400000"/>
        </a:ln>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606060"/>
            </a:solidFill>
            <a:effectLst/>
            <a:uFillTx/>
            <a:latin typeface="+mn-lt"/>
            <a:ea typeface="+mn-ea"/>
            <a:cs typeface="+mn-cs"/>
            <a:sym typeface="Gill Sans"/>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tx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7366</Words>
  <Application>WPS 演示</Application>
  <PresentationFormat/>
  <Paragraphs>646</Paragraphs>
  <Slides>75</Slides>
  <Notes>0</Notes>
  <HiddenSlides>0</HiddenSlides>
  <MMClips>0</MMClips>
  <ScaleCrop>false</ScaleCrop>
  <HeadingPairs>
    <vt:vector size="8" baseType="variant">
      <vt:variant>
        <vt:lpstr>已用的字体</vt:lpstr>
      </vt:variant>
      <vt:variant>
        <vt:i4>30</vt:i4>
      </vt:variant>
      <vt:variant>
        <vt:lpstr>主题</vt:lpstr>
      </vt:variant>
      <vt:variant>
        <vt:i4>1</vt:i4>
      </vt:variant>
      <vt:variant>
        <vt:lpstr>嵌入 OLE 服务器</vt:lpstr>
      </vt:variant>
      <vt:variant>
        <vt:i4>1</vt:i4>
      </vt:variant>
      <vt:variant>
        <vt:lpstr>幻灯片标题</vt:lpstr>
      </vt:variant>
      <vt:variant>
        <vt:i4>75</vt:i4>
      </vt:variant>
    </vt:vector>
  </HeadingPairs>
  <TitlesOfParts>
    <vt:vector size="107" baseType="lpstr">
      <vt:lpstr>Arial</vt:lpstr>
      <vt:lpstr>宋体</vt:lpstr>
      <vt:lpstr>Wingdings</vt:lpstr>
      <vt:lpstr>Gill Sans</vt:lpstr>
      <vt:lpstr>Helvetica</vt:lpstr>
      <vt:lpstr>Gill Sans Light</vt:lpstr>
      <vt:lpstr>Helvetica Neue</vt:lpstr>
      <vt:lpstr>Songti SC Regular</vt:lpstr>
      <vt:lpstr>Songti SC Bold</vt:lpstr>
      <vt:lpstr>Segoe Print</vt:lpstr>
      <vt:lpstr>微软雅黑</vt:lpstr>
      <vt:lpstr>Arial Unicode MS</vt:lpstr>
      <vt:lpstr>Gill Sans</vt:lpstr>
      <vt:lpstr>新宋体</vt:lpstr>
      <vt:lpstr>楷体</vt:lpstr>
      <vt:lpstr>隶书</vt:lpstr>
      <vt:lpstr>华文新魏</vt:lpstr>
      <vt:lpstr>黑体</vt:lpstr>
      <vt:lpstr>华文宋体</vt:lpstr>
      <vt:lpstr>华文行楷</vt:lpstr>
      <vt:lpstr>方正兰亭超细黑简体</vt:lpstr>
      <vt:lpstr>Gill Sans Light</vt:lpstr>
      <vt:lpstr>Times New Roman</vt:lpstr>
      <vt:lpstr>楷体_GB2312</vt:lpstr>
      <vt:lpstr>Raavi</vt:lpstr>
      <vt:lpstr>仿宋_GB2312</vt:lpstr>
      <vt:lpstr>方正行楷简体</vt:lpstr>
      <vt:lpstr>文鼎粗行楷简</vt:lpstr>
      <vt:lpstr>楷体_GB2312</vt:lpstr>
      <vt:lpstr>仿宋</vt:lpstr>
      <vt:lpstr>New_Template3</vt:lpstr>
      <vt:lpstr>MSGraph.Chart.8</vt:lpstr>
      <vt:lpstr>PowerPoint 演示文稿</vt:lpstr>
      <vt:lpstr>PowerPoint 演示文稿</vt:lpstr>
      <vt:lpstr>PowerPoint 演示文稿</vt:lpstr>
      <vt:lpstr>阳光朦胧，铃声悠扬，古老的教学楼，浓密的林荫路……好大学一定不能缺少淡雅的书香和美丽的风景……</vt:lpstr>
      <vt:lpstr>PowerPoint 演示文稿</vt:lpstr>
      <vt:lpstr>PowerPoint 演示文稿</vt:lpstr>
      <vt:lpstr>PowerPoint 演示文稿</vt:lpstr>
      <vt:lpstr>PowerPoint 演示文稿</vt:lpstr>
      <vt:lpstr>PowerPoint 演示文稿</vt:lpstr>
      <vt:lpstr>充满古典气息</vt:lpstr>
      <vt:lpstr>南京师范大学的建筑具有古典、浪漫的气息。其坐落在清凉山下、乌龙潭畔，极具古典园林之美。对着正门的大草坪，乃是校区风景线的精华所在。此外，德风园也是山水汇映，花草共荣，小桥、亭台、湖水……既有江南园林的含蓄细致，又糅合了高等学府浓浓的书卷气息与人文精神。</vt:lpstr>
      <vt:lpstr>中国海洋大学的前身是私立青岛大学，始建于 1924 年。后经国立青岛大学、国立山东大学、山东大学等几个时期的变迁，大学选址为原德国俾斯麦兵营，校园至今还保留原德国建筑风貌，许多教学楼均为德式建筑。粗犷的花岗石墙壁，红色筒瓦覆顶，狭长的窗口饰以美丽的西式图案浮雕，楼内布局至今完好保留原有格局，显得既古朴典雅，又颇具异国情调。</vt:lpstr>
      <vt:lpstr>幽雅，景色宜人。</vt:lpstr>
      <vt:lpstr>清华大学主体所在地――清华园，地处北京西北郊名胜风景园林区，明朝时为一私家花园，清朝康熙年间成为圆明园一部分，称熙春园，道光年间分为熙春园和近春园，咸丰年间改名为清华园。水木清华，荷塘月色，竭尽玲珑剔透，朱自清的那篇《荷塘月色》让清华一个小小的荷塘名扬天下。无论是谁，到了清华，定是要去荷塘看看的。</vt:lpstr>
      <vt:lpstr>PowerPoint 演示文稿</vt:lpstr>
      <vt:lpstr>PowerPoint 演示文稿</vt:lpstr>
      <vt:lpstr>时代背景</vt:lpstr>
      <vt:lpstr>PowerPoint 演示文稿</vt:lpstr>
      <vt:lpstr>PowerPoint 演示文稿</vt:lpstr>
      <vt:lpstr>注意下面的字的读音</vt:lpstr>
      <vt:lpstr>PowerPoint 演示文稿</vt:lpstr>
      <vt:lpstr>全文分为三部分</vt:lpstr>
      <vt:lpstr>PowerPoint 演示文稿</vt:lpstr>
      <vt:lpstr>PowerPoint 演示文稿</vt:lpstr>
      <vt:lpstr>PowerPoint 演示文稿</vt:lpstr>
      <vt:lpstr>赏析第四段</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修辞手法：通感</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19</cp:revision>
  <dcterms:created xsi:type="dcterms:W3CDTF">2017-11-20T01:32:06Z</dcterms:created>
  <dcterms:modified xsi:type="dcterms:W3CDTF">2017-11-20T02:42:47Z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