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65" r:id="rId3"/>
    <p:sldId id="270" r:id="rId4"/>
    <p:sldId id="273" r:id="rId5"/>
    <p:sldId id="274" r:id="rId6"/>
    <p:sldId id="275" r:id="rId7"/>
    <p:sldId id="276" r:id="rId8"/>
    <p:sldId id="277" r:id="rId9"/>
    <p:sldId id="271" r:id="rId10"/>
    <p:sldId id="278" r:id="rId11"/>
    <p:sldId id="279" r:id="rId12"/>
    <p:sldId id="280" r:id="rId13"/>
    <p:sldId id="281" r:id="rId14"/>
    <p:sldId id="28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2016-06-30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97545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真题放送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真题放送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31239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知识网络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oleObject" Target="../embeddings/oleObject9.bin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乙同学取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336 mL(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通入足量溴水中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+Br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+2H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       2HBr+H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然后加入足量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经适当操作后得干燥固体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2.33 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。由此推知气体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的体积分数为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131"/>
          <p:cNvPicPr/>
          <p:nvPr/>
        </p:nvPicPr>
        <p:blipFill>
          <a:blip r:embed="rId4"/>
          <a:stretch>
            <a:fillRect/>
          </a:stretch>
        </p:blipFill>
        <p:spPr>
          <a:xfrm>
            <a:off x="2461996" y="3278292"/>
            <a:ext cx="375128" cy="20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787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【探究二】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分析上述实验中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体积分数的结果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丙同学认为气体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中还可能含有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气体。为此设计了下列探究实验装置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图中夹持仪器省略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050700"/>
              </p:ext>
            </p:extLst>
          </p:nvPr>
        </p:nvGraphicFramePr>
        <p:xfrm>
          <a:off x="508000" y="3068960"/>
          <a:ext cx="8128000" cy="281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6" imgW="3839157" imgH="1328637" progId="Word.Document.12">
                  <p:embed/>
                </p:oleObj>
              </mc:Choice>
              <mc:Fallback>
                <p:oleObj name="文档" r:id="rId6" imgW="3839157" imgH="13286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068960"/>
                        <a:ext cx="8128000" cy="281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060068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中试剂的作用是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中还含有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的理由是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用化学方程式表示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为确认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需在装置中添加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中含有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预计实验现象应是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若要测定限定体积气体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标准状况下约有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mL 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除可用测量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体积的方法外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可否选用质量称量的方法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做出判断并说明理由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32421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本题以元素化合物为载体考查了化学实验的设计与评价。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浓硫酸会使铁钝化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钝化生成的致密的氧化物保护膜与硫酸铜溶液不反应。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亚铁离子的检验可利用其还原性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用酸性高锰酸钾溶液检验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若酸性高锰酸钾溶液褪色则含有亚铁离子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反之则不含。因原溶液中可能含有三价铁离子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故不能用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铁与三价铁离子反应生成亚铁离子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故不能选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浓氨水与三价铁离子生成的氢氧化铁会干扰二价铁离子的检验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故不选用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。根据硫元素守恒可求得二氧化硫的体积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                                  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)(4)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该铁钉为碳素钢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其中含有碳元素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由于浓硫酸可与碳反应生成二氧化碳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故二氧化硫中混有的气体除氢气外还可能有二氧化碳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在检验二氧化碳之前要除去二氧化硫以免干扰二氧化碳的检验。用酸性高锰酸钾溶液除去二氧化硫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再用品红溶液检验二氧化硫是否除尽。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089184"/>
              </p:ext>
            </p:extLst>
          </p:nvPr>
        </p:nvGraphicFramePr>
        <p:xfrm>
          <a:off x="1769949" y="4005064"/>
          <a:ext cx="5351630" cy="535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6" imgW="3839157" imgH="384549" progId="Word.Document.12">
                  <p:embed/>
                </p:oleObj>
              </mc:Choice>
              <mc:Fallback>
                <p:oleObj name="文档" r:id="rId6" imgW="3839157" imgH="3845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69949" y="4005064"/>
                        <a:ext cx="5351630" cy="5356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28096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检验二氧化碳用澄清石灰水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应放于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之间。澄清石灰水变浑浊说明含有二氧化碳。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若含有氢气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则氧化铜被还原由黑变红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无水硫酸铜吸水变蓝。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托盘天平精确度低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且题给氢气质量很小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故用托盘天平无法称量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用分析天平可以。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铁钉表面被钝化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或其他合理答案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66.7%(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或其他合理答案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是否除尽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(4)C+2H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 CO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↑+2SO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↑+2H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中固体由黑变红和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中固体由白变蓝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用托盘天平无法称量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的差量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可用分析天平称量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的差量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1195"/>
          <p:cNvPicPr/>
          <p:nvPr/>
        </p:nvPicPr>
        <p:blipFill>
          <a:blip r:embed="rId4"/>
          <a:stretch>
            <a:fillRect/>
          </a:stretch>
        </p:blipFill>
        <p:spPr>
          <a:xfrm>
            <a:off x="3005402" y="4055300"/>
            <a:ext cx="443181" cy="39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94576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383635"/>
              </p:ext>
            </p:extLst>
          </p:nvPr>
        </p:nvGraphicFramePr>
        <p:xfrm>
          <a:off x="508000" y="2302177"/>
          <a:ext cx="8128000" cy="2507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839157" imgH="1183891" progId="Word.Document.12">
                  <p:embed/>
                </p:oleObj>
              </mc:Choice>
              <mc:Fallback>
                <p:oleObj name="文档" r:id="rId4" imgW="3839157" imgH="11838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302177"/>
                        <a:ext cx="8128000" cy="2507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四川理综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甲、乙两个研究性学习小组为测定氨分子中氮、氢原子个数比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设计了如下实验流程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先用制得的氨气排尽洗气瓶前所有装置中的空气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再连接洗气瓶和气体收集装置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立即加热氧化铜。反应完成后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黑色的氧化铜转化为红色的铜。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为甲、乙两小组制取氨气时可能用到的装置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为盛有浓硫酸的洗气瓶。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144854"/>
              </p:ext>
            </p:extLst>
          </p:nvPr>
        </p:nvGraphicFramePr>
        <p:xfrm>
          <a:off x="620464" y="2495376"/>
          <a:ext cx="8128000" cy="904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839157" imgH="427036" progId="Word.Document.12">
                  <p:embed/>
                </p:oleObj>
              </mc:Choice>
              <mc:Fallback>
                <p:oleObj name="文档" r:id="rId6" imgW="3839157" imgH="4270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0464" y="2495376"/>
                        <a:ext cx="8128000" cy="904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500209"/>
              </p:ext>
            </p:extLst>
          </p:nvPr>
        </p:nvGraphicFramePr>
        <p:xfrm>
          <a:off x="508000" y="1268760"/>
          <a:ext cx="8128000" cy="2147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6" imgW="3839157" imgH="1013941" progId="Word.Document.12">
                  <p:embed/>
                </p:oleObj>
              </mc:Choice>
              <mc:Fallback>
                <p:oleObj name="文档" r:id="rId6" imgW="3839157" imgH="10139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2147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48399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甲小组测得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反应前氧化铜的质量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、氧化铜反应后剩余固体的质量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、生成氮气在标准状况下的体积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乙小组测得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洗气前装置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、洗气后装置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、生成氮气在标准状况下的体积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请回答下列问题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写出仪器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装置气密性的操作是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5194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甲、乙两小组选择了不同的方法制取氨气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请将实验装置的字母编号和制备原理填写在下表的空格中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80393"/>
              </p:ext>
            </p:extLst>
          </p:nvPr>
        </p:nvGraphicFramePr>
        <p:xfrm>
          <a:off x="508000" y="2119164"/>
          <a:ext cx="8128000" cy="3758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6" imgW="3839157" imgH="1775477" progId="Word.Document.12">
                  <p:embed/>
                </p:oleObj>
              </mc:Choice>
              <mc:Fallback>
                <p:oleObj name="文档" r:id="rId6" imgW="3839157" imgH="17754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19164"/>
                        <a:ext cx="8128000" cy="3758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51723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甲小组用所测数据计算出氨分子中氮、氢的原子个数之比为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95079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乙小组用所测数据计算出氨分子中氮、氢的原子个数比明显小于理论值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乙小组在原有实验的基础上增加了一个装有某药品的实验仪器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重新实验。根据实验前后该药品的质量变化及生成氮气的体积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得出了合理的实验结果。该药品的名称是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649460"/>
              </p:ext>
            </p:extLst>
          </p:nvPr>
        </p:nvGraphicFramePr>
        <p:xfrm>
          <a:off x="620464" y="3300475"/>
          <a:ext cx="8128000" cy="310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6" imgW="3839157" imgH="1465101" progId="Word.Document.12">
                  <p:embed/>
                </p:oleObj>
              </mc:Choice>
              <mc:Fallback>
                <p:oleObj name="文档" r:id="rId6" imgW="3839157" imgH="14651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0464" y="3300475"/>
                        <a:ext cx="8128000" cy="310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963104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41818"/>
              </p:ext>
            </p:extLst>
          </p:nvPr>
        </p:nvGraphicFramePr>
        <p:xfrm>
          <a:off x="620464" y="1254735"/>
          <a:ext cx="8128000" cy="5227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6" imgW="3839157" imgH="2469321" progId="Word.Document.12">
                  <p:embed/>
                </p:oleObj>
              </mc:Choice>
              <mc:Fallback>
                <p:oleObj name="文档" r:id="rId6" imgW="3839157" imgH="2469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0464" y="1254735"/>
                        <a:ext cx="8128000" cy="5227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25782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圆底烧瓶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连接导管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将导管插入水中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加热试管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导管口有气泡产生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停止加热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导管内有水回流并形成一段稳定的水柱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+Ca(OH)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2NH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↑+2H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O+CaSO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浓硫酸吸收了未反应的氨气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从而使计算的氢的量偏高　碱石灰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氢氧化钠、氧化钙等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754775"/>
              </p:ext>
            </p:extLst>
          </p:nvPr>
        </p:nvGraphicFramePr>
        <p:xfrm>
          <a:off x="576920" y="3543940"/>
          <a:ext cx="8128000" cy="877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6" imgW="3839157" imgH="414794" progId="Word.Document.12">
                  <p:embed/>
                </p:oleObj>
              </mc:Choice>
              <mc:Fallback>
                <p:oleObj name="文档" r:id="rId6" imgW="3839157" imgH="4147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6920" y="3543940"/>
                        <a:ext cx="8128000" cy="8773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1189"/>
          <p:cNvPicPr/>
          <p:nvPr/>
        </p:nvPicPr>
        <p:blipFill>
          <a:blip r:embed="rId8"/>
          <a:stretch>
            <a:fillRect/>
          </a:stretch>
        </p:blipFill>
        <p:spPr>
          <a:xfrm>
            <a:off x="3945700" y="2780928"/>
            <a:ext cx="361675" cy="31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11339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6425519" y="836712"/>
            <a:ext cx="788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435522" y="869763"/>
            <a:ext cx="277319" cy="29486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20635" y="882249"/>
            <a:ext cx="288032" cy="273002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86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福建理综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工业上常用铁质容器盛装冷浓硫酸。为研究铁质材料与热浓硫酸的反应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某学习小组进行了以下探究活动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【探究一】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将已去除表面氧化物的铁钉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碳素钢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放入冷浓硫酸中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分钟后移入硫酸铜溶液中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片刻后取出观察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铁钉表面无明显变化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另称取铁钉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6.0 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15.0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浓硫酸中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充分反应后得到溶液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并收集到气体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外还可能含有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。若要确认其中的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a.KSCN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溶液和氯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铁粉和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KSCN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氨水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84</TotalTime>
  <Words>879</Words>
  <Application>Microsoft Office PowerPoint</Application>
  <PresentationFormat>全屏显示(4:3)</PresentationFormat>
  <Paragraphs>63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单元整合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17</cp:revision>
  <dcterms:created xsi:type="dcterms:W3CDTF">2014-03-10T01:26:03Z</dcterms:created>
  <dcterms:modified xsi:type="dcterms:W3CDTF">2016-06-30T08:19:23Z</dcterms:modified>
</cp:coreProperties>
</file>