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455" r:id="rId7"/>
    <p:sldId id="278" r:id="rId8"/>
    <p:sldId id="504" r:id="rId9"/>
    <p:sldId id="507" r:id="rId10"/>
    <p:sldId id="506" r:id="rId11"/>
    <p:sldId id="457" r:id="rId12"/>
    <p:sldId id="486" r:id="rId13"/>
    <p:sldId id="509" r:id="rId14"/>
    <p:sldId id="510" r:id="rId15"/>
    <p:sldId id="459" r:id="rId16"/>
    <p:sldId id="461" r:id="rId17"/>
    <p:sldId id="462" r:id="rId18"/>
    <p:sldId id="511" r:id="rId19"/>
    <p:sldId id="494" r:id="rId20"/>
    <p:sldId id="495" r:id="rId21"/>
    <p:sldId id="498" r:id="rId22"/>
    <p:sldId id="499" r:id="rId23"/>
    <p:sldId id="361" r:id="rId24"/>
    <p:sldId id="424" r:id="rId25"/>
    <p:sldId id="447" r:id="rId26"/>
    <p:sldId id="448" r:id="rId27"/>
    <p:sldId id="423" r:id="rId28"/>
    <p:sldId id="475" r:id="rId29"/>
    <p:sldId id="485" r:id="rId30"/>
    <p:sldId id="451" r:id="rId31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985" autoAdjust="0"/>
    <p:restoredTop sz="94861" autoAdjust="0"/>
  </p:normalViewPr>
  <p:slideViewPr>
    <p:cSldViewPr>
      <p:cViewPr>
        <p:scale>
          <a:sx n="75" d="100"/>
          <a:sy n="75" d="100"/>
        </p:scale>
        <p:origin x="-557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image" Target="../media/image18.pn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12.docx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1.emf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9.emf"/><Relationship Id="rId1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8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emf"/><Relationship Id="rId11" Type="http://schemas.openxmlformats.org/officeDocument/2006/relationships/package" Target="../embeddings/Microsoft_Word___16.docx"/><Relationship Id="rId5" Type="http://schemas.openxmlformats.org/officeDocument/2006/relationships/package" Target="../embeddings/Microsoft_Word___14.docx"/><Relationship Id="rId15" Type="http://schemas.openxmlformats.org/officeDocument/2006/relationships/image" Target="../media/image20.e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8.emf"/><Relationship Id="rId14" Type="http://schemas.openxmlformats.org/officeDocument/2006/relationships/package" Target="../embeddings/Microsoft_Word___17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19.docx"/><Relationship Id="rId4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5.emf"/><Relationship Id="rId5" Type="http://schemas.openxmlformats.org/officeDocument/2006/relationships/image" Target="../media/image23.emf"/><Relationship Id="rId10" Type="http://schemas.openxmlformats.org/officeDocument/2006/relationships/package" Target="../embeddings/Microsoft_Word___22.docx"/><Relationship Id="rId4" Type="http://schemas.openxmlformats.org/officeDocument/2006/relationships/package" Target="../embeddings/Microsoft_Word___20.docx"/><Relationship Id="rId9" Type="http://schemas.openxmlformats.org/officeDocument/2006/relationships/oleObject" Target="../embeddings/oleObject2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0.emf"/><Relationship Id="rId3" Type="http://schemas.openxmlformats.org/officeDocument/2006/relationships/slide" Target="slide16.xml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28.emf"/><Relationship Id="rId17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emf"/><Relationship Id="rId11" Type="http://schemas.openxmlformats.org/officeDocument/2006/relationships/package" Target="../embeddings/Microsoft_Word___25.docx"/><Relationship Id="rId5" Type="http://schemas.openxmlformats.org/officeDocument/2006/relationships/package" Target="../embeddings/Microsoft_Word___23.docx"/><Relationship Id="rId15" Type="http://schemas.openxmlformats.org/officeDocument/2006/relationships/image" Target="../media/image29.e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7.emf"/><Relationship Id="rId14" Type="http://schemas.openxmlformats.org/officeDocument/2006/relationships/package" Target="../embeddings/Microsoft_Word___26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package" Target="../embeddings/Microsoft_Word___31.docx"/><Relationship Id="rId3" Type="http://schemas.openxmlformats.org/officeDocument/2006/relationships/oleObject" Target="../embeddings/oleObject28.bin"/><Relationship Id="rId7" Type="http://schemas.openxmlformats.org/officeDocument/2006/relationships/package" Target="../embeddings/Microsoft_Word___29.docx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5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32.docx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3.emf"/><Relationship Id="rId5" Type="http://schemas.openxmlformats.org/officeDocument/2006/relationships/image" Target="../media/image31.emf"/><Relationship Id="rId15" Type="http://schemas.openxmlformats.org/officeDocument/2006/relationships/oleObject" Target="../embeddings/oleObject32.bin"/><Relationship Id="rId10" Type="http://schemas.openxmlformats.org/officeDocument/2006/relationships/package" Target="../embeddings/Microsoft_Word___30.docx"/><Relationship Id="rId4" Type="http://schemas.openxmlformats.org/officeDocument/2006/relationships/package" Target="../embeddings/Microsoft_Word___28.docx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34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oleObject" Target="../embeddings/oleObject33.bin"/><Relationship Id="rId7" Type="http://schemas.openxmlformats.org/officeDocument/2006/relationships/package" Target="../embeddings/Microsoft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8.emf"/><Relationship Id="rId5" Type="http://schemas.openxmlformats.org/officeDocument/2006/relationships/image" Target="../media/image36.emf"/><Relationship Id="rId10" Type="http://schemas.openxmlformats.org/officeDocument/2006/relationships/package" Target="../embeddings/Microsoft_Word___35.docx"/><Relationship Id="rId4" Type="http://schemas.openxmlformats.org/officeDocument/2006/relationships/package" Target="../embeddings/Microsoft_Word___33.docx"/><Relationship Id="rId9" Type="http://schemas.openxmlformats.org/officeDocument/2006/relationships/oleObject" Target="../embeddings/oleObject35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oleObject" Target="../embeddings/oleObject36.bin"/><Relationship Id="rId7" Type="http://schemas.openxmlformats.org/officeDocument/2006/relationships/package" Target="../embeddings/Microsoft_Word___37.docx"/><Relationship Id="rId12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2.emf"/><Relationship Id="rId5" Type="http://schemas.openxmlformats.org/officeDocument/2006/relationships/image" Target="../media/image40.emf"/><Relationship Id="rId10" Type="http://schemas.openxmlformats.org/officeDocument/2006/relationships/package" Target="../embeddings/Microsoft_Word___38.docx"/><Relationship Id="rId4" Type="http://schemas.openxmlformats.org/officeDocument/2006/relationships/package" Target="../embeddings/Microsoft_Word___36.docx"/><Relationship Id="rId9" Type="http://schemas.openxmlformats.org/officeDocument/2006/relationships/oleObject" Target="../embeddings/oleObject3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47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package" Target="../embeddings/Microsoft_Word___40.docx"/><Relationship Id="rId3" Type="http://schemas.openxmlformats.org/officeDocument/2006/relationships/oleObject" Target="../embeddings/oleObject39.bin"/><Relationship Id="rId7" Type="http://schemas.openxmlformats.org/officeDocument/2006/relationships/slide" Target="slide24.xml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11" Type="http://schemas.openxmlformats.org/officeDocument/2006/relationships/image" Target="../media/image50.png"/><Relationship Id="rId5" Type="http://schemas.openxmlformats.org/officeDocument/2006/relationships/image" Target="../media/image43.emf"/><Relationship Id="rId10" Type="http://schemas.openxmlformats.org/officeDocument/2006/relationships/slide" Target="slide27.xml"/><Relationship Id="rId4" Type="http://schemas.openxmlformats.org/officeDocument/2006/relationships/package" Target="../embeddings/Microsoft_Word___39.docx"/><Relationship Id="rId9" Type="http://schemas.openxmlformats.org/officeDocument/2006/relationships/slide" Target="slide26.xml"/><Relationship Id="rId14" Type="http://schemas.openxmlformats.org/officeDocument/2006/relationships/image" Target="../media/image44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slide" Target="slide23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10" Type="http://schemas.openxmlformats.org/officeDocument/2006/relationships/image" Target="../media/image45.emf"/><Relationship Id="rId4" Type="http://schemas.openxmlformats.org/officeDocument/2006/relationships/slide" Target="slide24.xml"/><Relationship Id="rId9" Type="http://schemas.openxmlformats.org/officeDocument/2006/relationships/package" Target="../embeddings/Microsoft_Word___41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slide" Target="slide23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10" Type="http://schemas.openxmlformats.org/officeDocument/2006/relationships/image" Target="../media/image46.emf"/><Relationship Id="rId4" Type="http://schemas.openxmlformats.org/officeDocument/2006/relationships/slide" Target="slide24.xml"/><Relationship Id="rId9" Type="http://schemas.openxmlformats.org/officeDocument/2006/relationships/package" Target="../embeddings/Microsoft_Word___42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48.emf"/><Relationship Id="rId18" Type="http://schemas.openxmlformats.org/officeDocument/2006/relationships/oleObject" Target="../embeddings/oleObject46.bin"/><Relationship Id="rId3" Type="http://schemas.openxmlformats.org/officeDocument/2006/relationships/oleObject" Target="../embeddings/oleObject43.bin"/><Relationship Id="rId21" Type="http://schemas.openxmlformats.org/officeDocument/2006/relationships/oleObject" Target="../embeddings/oleObject47.bin"/><Relationship Id="rId7" Type="http://schemas.openxmlformats.org/officeDocument/2006/relationships/slide" Target="slide24.xml"/><Relationship Id="rId12" Type="http://schemas.openxmlformats.org/officeDocument/2006/relationships/package" Target="../embeddings/Microsoft_Word___44.docx"/><Relationship Id="rId17" Type="http://schemas.openxmlformats.org/officeDocument/2006/relationships/image" Target="../media/image49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45.docx"/><Relationship Id="rId20" Type="http://schemas.openxmlformats.org/officeDocument/2006/relationships/image" Target="../media/image50.emf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11" Type="http://schemas.openxmlformats.org/officeDocument/2006/relationships/oleObject" Target="../embeddings/oleObject44.bin"/><Relationship Id="rId5" Type="http://schemas.openxmlformats.org/officeDocument/2006/relationships/image" Target="../media/image47.emf"/><Relationship Id="rId15" Type="http://schemas.openxmlformats.org/officeDocument/2006/relationships/oleObject" Target="../embeddings/oleObject45.bin"/><Relationship Id="rId23" Type="http://schemas.openxmlformats.org/officeDocument/2006/relationships/image" Target="../media/image51.emf"/><Relationship Id="rId10" Type="http://schemas.openxmlformats.org/officeDocument/2006/relationships/slide" Target="slide27.xml"/><Relationship Id="rId19" Type="http://schemas.openxmlformats.org/officeDocument/2006/relationships/package" Target="../embeddings/Microsoft_Word___46.docx"/><Relationship Id="rId4" Type="http://schemas.openxmlformats.org/officeDocument/2006/relationships/package" Target="../embeddings/Microsoft_Word___43.docx"/><Relationship Id="rId9" Type="http://schemas.openxmlformats.org/officeDocument/2006/relationships/slide" Target="slide26.xml"/><Relationship Id="rId14" Type="http://schemas.openxmlformats.org/officeDocument/2006/relationships/image" Target="../media/image58.png"/><Relationship Id="rId22" Type="http://schemas.openxmlformats.org/officeDocument/2006/relationships/package" Target="../embeddings/Microsoft_Word___47.docx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package" Target="../embeddings/Microsoft_Word___4.docx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emf"/><Relationship Id="rId5" Type="http://schemas.openxmlformats.org/officeDocument/2006/relationships/image" Target="../media/image3.emf"/><Relationship Id="rId10" Type="http://schemas.openxmlformats.org/officeDocument/2006/relationships/package" Target="../embeddings/Microsoft_Word___3.docx"/><Relationship Id="rId4" Type="http://schemas.openxmlformats.org/officeDocument/2006/relationships/package" Target="../embeddings/Microsoft_Word___1.docx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emf"/><Relationship Id="rId5" Type="http://schemas.openxmlformats.org/officeDocument/2006/relationships/image" Target="../media/image7.emf"/><Relationship Id="rId10" Type="http://schemas.openxmlformats.org/officeDocument/2006/relationships/package" Target="../embeddings/Microsoft_Word___7.docx"/><Relationship Id="rId4" Type="http://schemas.openxmlformats.org/officeDocument/2006/relationships/package" Target="../embeddings/Microsoft_Word___5.docx"/><Relationship Id="rId9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11" Type="http://schemas.openxmlformats.org/officeDocument/2006/relationships/package" Target="../embeddings/Microsoft_Word___10.docx"/><Relationship Id="rId5" Type="http://schemas.openxmlformats.org/officeDocument/2006/relationships/image" Target="../media/image10.emf"/><Relationship Id="rId15" Type="http://schemas.openxmlformats.org/officeDocument/2006/relationships/image" Target="../media/image13.emf"/><Relationship Id="rId10" Type="http://schemas.openxmlformats.org/officeDocument/2006/relationships/oleObject" Target="../embeddings/oleObject10.bin"/><Relationship Id="rId4" Type="http://schemas.openxmlformats.org/officeDocument/2006/relationships/package" Target="../embeddings/Microsoft_Word___8.docx"/><Relationship Id="rId9" Type="http://schemas.openxmlformats.org/officeDocument/2006/relationships/image" Target="../media/image11.emf"/><Relationship Id="rId14" Type="http://schemas.openxmlformats.org/officeDocument/2006/relationships/package" Target="../embeddings/Microsoft_Word___1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48574" y="1957838"/>
            <a:ext cx="759152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3.4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基本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不等式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5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10630" y="1681282"/>
            <a:ext cx="67687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第三章　不等式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73783" y="1917626"/>
            <a:ext cx="1501943" cy="994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0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6144818" y="1341562"/>
                <a:ext cx="4015049" cy="1778564"/>
              </a:xfrm>
              <a:prstGeom prst="rect">
                <a:avLst/>
              </a:prstGeom>
              <a:noFill/>
              <a:effectLst>
                <a:reflection blurRad="6350" stA="52000" endA="300" endPos="35000" dir="5400000" sy="-100000" algn="bl" rotWithShape="0"/>
              </a:effectLst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5000" b="1" i="1" kern="10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5000" b="1" i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en-US" altLang="zh-CN" sz="5000" b="1" kern="100" dirty="0" smtClean="0">
                    <a:solidFill>
                      <a:schemeClr val="accent6">
                        <a:lumMod val="75000"/>
                      </a:schemeClr>
                    </a:solidFill>
                    <a:latin typeface="宋体"/>
                    <a:ea typeface="华文细黑"/>
                    <a:cs typeface="Times New Roman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5000" b="1" i="1" kern="100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5000" b="1" i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5000" b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5000" b="1" i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5000" b="1" i="0" kern="10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5000" b="1" kern="100" dirty="0">
                  <a:solidFill>
                    <a:schemeClr val="accent6">
                      <a:lumMod val="75000"/>
                    </a:schemeClr>
                  </a:solidFill>
                  <a:effectLst/>
                  <a:latin typeface="宋体"/>
                  <a:cs typeface="Courier New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4818" y="1341562"/>
                <a:ext cx="4015049" cy="177856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effectLst>
                <a:reflection blurRad="6350" stA="52000" endA="300" endPos="35000" dir="5400000" sy="-100000" algn="bl" rotWithShape="0"/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3" r="12784" b="16106"/>
          <a:stretch/>
        </p:blipFill>
        <p:spPr>
          <a:xfrm>
            <a:off x="8903897" y="4005858"/>
            <a:ext cx="3290781" cy="283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766815"/>
            <a:ext cx="12190413" cy="2887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84561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在利用基本不等式求最值时要注意三点：一是各项均为正；二是寻求定值，求和式最小值时应使积为定值，求积式最大值时应使和为定值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恰当变形，合理拆分项或配凑因式是常用的解题技巧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；三是考虑等号成立的条件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621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0550" y="406770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当且仅当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41415" y="-71036"/>
                <a:ext cx="11614431" cy="191665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1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dirty="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最小值是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A.1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B.2		C.3 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D.4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15" y="-71036"/>
                <a:ext cx="11614431" cy="1916654"/>
              </a:xfrm>
              <a:prstGeom prst="rect">
                <a:avLst/>
              </a:prstGeom>
              <a:blipFill rotWithShape="1">
                <a:blip r:embed="rId3"/>
                <a:stretch>
                  <a:fillRect l="-84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12860"/>
              </p:ext>
            </p:extLst>
          </p:nvPr>
        </p:nvGraphicFramePr>
        <p:xfrm>
          <a:off x="334566" y="1926357"/>
          <a:ext cx="11207750" cy="229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1" name="文档" r:id="rId5" imgW="11202691" imgH="2308745" progId="Word.Document.12">
                  <p:embed/>
                </p:oleObj>
              </mc:Choice>
              <mc:Fallback>
                <p:oleObj name="文档" r:id="rId5" imgW="11202691" imgH="23087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566" y="1926357"/>
                        <a:ext cx="11207750" cy="229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624590"/>
              </p:ext>
            </p:extLst>
          </p:nvPr>
        </p:nvGraphicFramePr>
        <p:xfrm>
          <a:off x="280987" y="4977061"/>
          <a:ext cx="8118475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2" name="文档" r:id="rId8" imgW="8124412" imgH="1188329" progId="Word.Document.12">
                  <p:embed/>
                </p:oleObj>
              </mc:Choice>
              <mc:Fallback>
                <p:oleObj name="文档" r:id="rId8" imgW="8124412" imgH="11883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0987" y="4977061"/>
                        <a:ext cx="8118475" cy="1189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51590" y="273602"/>
            <a:ext cx="60509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41415" y="1026"/>
                <a:ext cx="11614431" cy="126852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为正数，且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dirty="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y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最小值为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________.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15" y="1026"/>
                <a:ext cx="11614431" cy="1268528"/>
              </a:xfrm>
              <a:prstGeom prst="rect">
                <a:avLst/>
              </a:prstGeom>
              <a:blipFill rotWithShape="1">
                <a:blip r:embed="rId3"/>
                <a:stretch>
                  <a:fillRect l="-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074567"/>
              </p:ext>
            </p:extLst>
          </p:nvPr>
        </p:nvGraphicFramePr>
        <p:xfrm>
          <a:off x="241415" y="1341562"/>
          <a:ext cx="11206162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5" name="文档" r:id="rId5" imgW="11202691" imgH="1292090" progId="Word.Document.12">
                  <p:embed/>
                </p:oleObj>
              </mc:Choice>
              <mc:Fallback>
                <p:oleObj name="文档" r:id="rId5" imgW="11202691" imgH="1292090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415" y="1341562"/>
                        <a:ext cx="11206162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744721"/>
              </p:ext>
            </p:extLst>
          </p:nvPr>
        </p:nvGraphicFramePr>
        <p:xfrm>
          <a:off x="241415" y="2715220"/>
          <a:ext cx="11206162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6" name="文档" r:id="rId8" imgW="11202691" imgH="1294253" progId="Word.Document.12">
                  <p:embed/>
                </p:oleObj>
              </mc:Choice>
              <mc:Fallback>
                <p:oleObj name="文档" r:id="rId8" imgW="11202691" imgH="12942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415" y="2715220"/>
                        <a:ext cx="11206162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945527"/>
              </p:ext>
            </p:extLst>
          </p:nvPr>
        </p:nvGraphicFramePr>
        <p:xfrm>
          <a:off x="241415" y="3939356"/>
          <a:ext cx="11206162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7" name="文档" r:id="rId11" imgW="11202691" imgH="1295695" progId="Word.Document.12">
                  <p:embed/>
                </p:oleObj>
              </mc:Choice>
              <mc:Fallback>
                <p:oleObj name="文档" r:id="rId11" imgW="11202691" imgH="12956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415" y="3939356"/>
                        <a:ext cx="11206162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841388"/>
              </p:ext>
            </p:extLst>
          </p:nvPr>
        </p:nvGraphicFramePr>
        <p:xfrm>
          <a:off x="241415" y="5091484"/>
          <a:ext cx="11206162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8" name="文档" r:id="rId14" imgW="11202691" imgH="1297137" progId="Word.Document.12">
                  <p:embed/>
                </p:oleObj>
              </mc:Choice>
              <mc:Fallback>
                <p:oleObj name="文档" r:id="rId14" imgW="11202691" imgH="12971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415" y="5091484"/>
                        <a:ext cx="11206162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365177"/>
              </p:ext>
            </p:extLst>
          </p:nvPr>
        </p:nvGraphicFramePr>
        <p:xfrm>
          <a:off x="8800628" y="359787"/>
          <a:ext cx="1543050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9" name="文档" r:id="rId17" imgW="1550636" imgH="924513" progId="Word.Document.12">
                  <p:embed/>
                </p:oleObj>
              </mc:Choice>
              <mc:Fallback>
                <p:oleObj name="文档" r:id="rId17" imgW="1550636" imgH="92451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00628" y="359787"/>
                        <a:ext cx="1543050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511274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基本不等式的综合应用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36068"/>
              </p:ext>
            </p:extLst>
          </p:nvPr>
        </p:nvGraphicFramePr>
        <p:xfrm>
          <a:off x="334566" y="1375370"/>
          <a:ext cx="11207750" cy="263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文档" r:id="rId5" imgW="11202691" imgH="2636094" progId="Word.Document.12">
                  <p:embed/>
                </p:oleObj>
              </mc:Choice>
              <mc:Fallback>
                <p:oleObj name="文档" r:id="rId5" imgW="11202691" imgH="2636094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1375370"/>
                        <a:ext cx="11207750" cy="2630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767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014729"/>
              </p:ext>
            </p:extLst>
          </p:nvPr>
        </p:nvGraphicFramePr>
        <p:xfrm>
          <a:off x="313423" y="520106"/>
          <a:ext cx="963295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2" name="文档" r:id="rId4" imgW="9633458" imgH="1580142" progId="Word.Document.12">
                  <p:embed/>
                </p:oleObj>
              </mc:Choice>
              <mc:Fallback>
                <p:oleObj name="文档" r:id="rId4" imgW="9633458" imgH="15801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423" y="520106"/>
                        <a:ext cx="9632950" cy="157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41126"/>
              </p:ext>
            </p:extLst>
          </p:nvPr>
        </p:nvGraphicFramePr>
        <p:xfrm>
          <a:off x="313423" y="1456210"/>
          <a:ext cx="963295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3" name="文档" r:id="rId7" imgW="9633458" imgH="1581945" progId="Word.Document.12">
                  <p:embed/>
                </p:oleObj>
              </mc:Choice>
              <mc:Fallback>
                <p:oleObj name="文档" r:id="rId7" imgW="9633458" imgH="15819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423" y="1456210"/>
                        <a:ext cx="9632950" cy="157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13423" y="224829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902874"/>
              </p:ext>
            </p:extLst>
          </p:nvPr>
        </p:nvGraphicFramePr>
        <p:xfrm>
          <a:off x="313423" y="3281983"/>
          <a:ext cx="10067925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4" name="文档" r:id="rId10" imgW="10070296" imgH="1203403" progId="Word.Document.12">
                  <p:embed/>
                </p:oleObj>
              </mc:Choice>
              <mc:Fallback>
                <p:oleObj name="文档" r:id="rId10" imgW="10070296" imgH="120340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423" y="3281983"/>
                        <a:ext cx="10067925" cy="119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13423" y="3864954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423" y="448054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有最小值为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3423" y="5334482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3112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563425"/>
              </p:ext>
            </p:extLst>
          </p:nvPr>
        </p:nvGraphicFramePr>
        <p:xfrm>
          <a:off x="190550" y="293167"/>
          <a:ext cx="11206162" cy="176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2" name="文档" r:id="rId5" imgW="11202691" imgH="1770134" progId="Word.Document.12">
                  <p:embed/>
                </p:oleObj>
              </mc:Choice>
              <mc:Fallback>
                <p:oleObj name="文档" r:id="rId5" imgW="11202691" imgH="1770134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293167"/>
                        <a:ext cx="11206162" cy="176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18632"/>
              </p:ext>
            </p:extLst>
          </p:nvPr>
        </p:nvGraphicFramePr>
        <p:xfrm>
          <a:off x="289644" y="1445295"/>
          <a:ext cx="11206162" cy="176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3" name="文档" r:id="rId8" imgW="11202691" imgH="1772658" progId="Word.Document.12">
                  <p:embed/>
                </p:oleObj>
              </mc:Choice>
              <mc:Fallback>
                <p:oleObj name="文档" r:id="rId8" imgW="11202691" imgH="177265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644" y="1445295"/>
                        <a:ext cx="11206162" cy="176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926188"/>
              </p:ext>
            </p:extLst>
          </p:nvPr>
        </p:nvGraphicFramePr>
        <p:xfrm>
          <a:off x="262558" y="2552155"/>
          <a:ext cx="6278562" cy="1309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4" name="文档" r:id="rId11" imgW="6285466" imgH="1310366" progId="Word.Document.12">
                  <p:embed/>
                </p:oleObj>
              </mc:Choice>
              <mc:Fallback>
                <p:oleObj name="文档" r:id="rId11" imgW="6285466" imgH="131036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552155"/>
                        <a:ext cx="6278562" cy="1309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236725"/>
              </p:ext>
            </p:extLst>
          </p:nvPr>
        </p:nvGraphicFramePr>
        <p:xfrm>
          <a:off x="235472" y="3638695"/>
          <a:ext cx="6278562" cy="1309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5" name="文档" r:id="rId14" imgW="6285466" imgH="1309646" progId="Word.Document.12">
                  <p:embed/>
                </p:oleObj>
              </mc:Choice>
              <mc:Fallback>
                <p:oleObj name="文档" r:id="rId14" imgW="6285466" imgH="13096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472" y="3638695"/>
                        <a:ext cx="6278562" cy="1309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707170"/>
              </p:ext>
            </p:extLst>
          </p:nvPr>
        </p:nvGraphicFramePr>
        <p:xfrm>
          <a:off x="248692" y="4725235"/>
          <a:ext cx="6278562" cy="1309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6" name="文档" r:id="rId17" imgW="6285466" imgH="1309646" progId="Word.Document.12">
                  <p:embed/>
                </p:oleObj>
              </mc:Choice>
              <mc:Fallback>
                <p:oleObj name="文档" r:id="rId17" imgW="6285466" imgH="13096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692" y="4725235"/>
                        <a:ext cx="6278562" cy="1309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96148"/>
            <a:ext cx="12190413" cy="28427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061642"/>
            <a:ext cx="118478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最值法解答恒成立问题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将不等式恒成立问题转化为求函数最值问题的处理方法，其一般类型有：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min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恒成立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max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760387"/>
              </p:ext>
            </p:extLst>
          </p:nvPr>
        </p:nvGraphicFramePr>
        <p:xfrm>
          <a:off x="346075" y="117426"/>
          <a:ext cx="11206163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1" name="文档" r:id="rId4" imgW="11202691" imgH="2923065" progId="Word.Document.12">
                  <p:embed/>
                </p:oleObj>
              </mc:Choice>
              <mc:Fallback>
                <p:oleObj name="文档" r:id="rId4" imgW="11202691" imgH="2923065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117426"/>
                        <a:ext cx="11206163" cy="291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45540"/>
              </p:ext>
            </p:extLst>
          </p:nvPr>
        </p:nvGraphicFramePr>
        <p:xfrm>
          <a:off x="406574" y="5675933"/>
          <a:ext cx="11206163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2" name="文档" r:id="rId7" imgW="11202691" imgH="1144639" progId="Word.Document.12">
                  <p:embed/>
                </p:oleObj>
              </mc:Choice>
              <mc:Fallback>
                <p:oleObj name="文档" r:id="rId7" imgW="11202691" imgH="11446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675933"/>
                        <a:ext cx="11206163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2738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0390" y="1096170"/>
            <a:ext cx="66560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961398"/>
              </p:ext>
            </p:extLst>
          </p:nvPr>
        </p:nvGraphicFramePr>
        <p:xfrm>
          <a:off x="324406" y="2795613"/>
          <a:ext cx="11206163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3" name="文档" r:id="rId10" imgW="11202691" imgH="1139231" progId="Word.Document.12">
                  <p:embed/>
                </p:oleObj>
              </mc:Choice>
              <mc:Fallback>
                <p:oleObj name="文档" r:id="rId10" imgW="11202691" imgH="113923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06" y="2795613"/>
                        <a:ext cx="11206163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633402"/>
              </p:ext>
            </p:extLst>
          </p:nvPr>
        </p:nvGraphicFramePr>
        <p:xfrm>
          <a:off x="396414" y="3573810"/>
          <a:ext cx="11206163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4" name="文档" r:id="rId13" imgW="11202691" imgH="1141394" progId="Word.Document.12">
                  <p:embed/>
                </p:oleObj>
              </mc:Choice>
              <mc:Fallback>
                <p:oleObj name="文档" r:id="rId13" imgW="11202691" imgH="114139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414" y="3573810"/>
                        <a:ext cx="11206163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278725"/>
              </p:ext>
            </p:extLst>
          </p:nvPr>
        </p:nvGraphicFramePr>
        <p:xfrm>
          <a:off x="468422" y="4643770"/>
          <a:ext cx="11206163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5" name="文档" r:id="rId16" imgW="11202691" imgH="1143197" progId="Word.Document.12">
                  <p:embed/>
                </p:oleObj>
              </mc:Choice>
              <mc:Fallback>
                <p:oleObj name="文档" r:id="rId16" imgW="11202691" imgH="114319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422" y="4643770"/>
                        <a:ext cx="11206163" cy="113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2055" y="-67230"/>
            <a:ext cx="11614431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的图象恒过定点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415" y="1521541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必经过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代入得－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612002"/>
              </p:ext>
            </p:extLst>
          </p:nvPr>
        </p:nvGraphicFramePr>
        <p:xfrm>
          <a:off x="344726" y="3553490"/>
          <a:ext cx="11206163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文档" r:id="rId4" imgW="11202691" imgH="1172038" progId="Word.Document.12">
                  <p:embed/>
                </p:oleObj>
              </mc:Choice>
              <mc:Fallback>
                <p:oleObj name="文档" r:id="rId4" imgW="11202691" imgH="1172038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3553490"/>
                        <a:ext cx="11206163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589558"/>
              </p:ext>
            </p:extLst>
          </p:nvPr>
        </p:nvGraphicFramePr>
        <p:xfrm>
          <a:off x="361651" y="4637658"/>
          <a:ext cx="11206163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3" name="文档" r:id="rId7" imgW="11202691" imgH="1173119" progId="Word.Document.12">
                  <p:embed/>
                </p:oleObj>
              </mc:Choice>
              <mc:Fallback>
                <p:oleObj name="文档" r:id="rId7" imgW="11202691" imgH="117311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651" y="4637658"/>
                        <a:ext cx="11206163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192192"/>
              </p:ext>
            </p:extLst>
          </p:nvPr>
        </p:nvGraphicFramePr>
        <p:xfrm>
          <a:off x="3513078" y="663010"/>
          <a:ext cx="51752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name="文档" r:id="rId10" imgW="524559" imgH="1168242" progId="Word.Document.12">
                  <p:embed/>
                </p:oleObj>
              </mc:Choice>
              <mc:Fallback>
                <p:oleObj name="文档" r:id="rId10" imgW="524559" imgH="11682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3078" y="663010"/>
                        <a:ext cx="517525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/>
          <p:cNvSpPr/>
          <p:nvPr/>
        </p:nvSpPr>
        <p:spPr>
          <a:xfrm>
            <a:off x="1102738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8943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基本不等式的实际应用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要设计一张矩形广告，该广告含有大小相等的左右两个矩形栏目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即图中阴影部分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，这两栏的面积之和为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18 000 cm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，四周空白的宽度为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 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，两栏之间的中缝空白的宽度为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，请确定广告的高与宽的尺寸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单位：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cm)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，使矩形广告面积最小，并求出最小值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5058" name="Picture 2" descr="\\贾文\贾文\傆文件\2016源文件\创新 数学 人A 必修5\A133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260" y="3827584"/>
            <a:ext cx="3560050" cy="255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73610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熟练掌握基本不等式及其变形的应用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会用基本不等式解决简单的最大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值问题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能够运用基本不等式解决生活中的应用问题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22396" y="251282"/>
                <a:ext cx="11385581" cy="647437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设矩形栏目的高为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cm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，宽为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cm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9 000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①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广告的高为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，宽为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，其中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广告的面积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20)(2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500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18 500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18 500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25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宋体"/>
                            <a:ea typeface="华文细黑"/>
                            <a:cs typeface="Times New Roman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40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e>
                    </m:rad>
                  </m:oMath>
                </a14:m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18 500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 b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 i="1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b="0" i="1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b</m:t>
                        </m:r>
                      </m:e>
                    </m:rad>
                  </m:oMath>
                </a14:m>
                <a:r>
                  <a:rPr lang="en-US" altLang="zh-CN" sz="2800" i="1" kern="100" dirty="0">
                    <a:solidFill>
                      <a:prstClr val="black"/>
                    </a:solidFill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24 500.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当且仅当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时，等号成立，此时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smtClean="0"/>
                          <m:t>8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，代入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①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式得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，从而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75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75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取得最小值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24 500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故广告的高为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140 cm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，宽为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175 cm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时，可使广告的面积最小，最小值为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24 500 cm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396" y="251282"/>
                <a:ext cx="11385581" cy="6474377"/>
              </a:xfrm>
              <a:prstGeom prst="rect">
                <a:avLst/>
              </a:prstGeom>
              <a:blipFill rotWithShape="1">
                <a:blip r:embed="rId2"/>
                <a:stretch>
                  <a:fillRect l="-803" r="-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10680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968847"/>
            <a:ext cx="12190413" cy="58222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909514"/>
            <a:ext cx="11847881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利用基本不等式解决实际问题的步骤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解实际问题时，首先审清题意，然后将实际问题转化为数学问题，再利用数学知识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函数及不等式性质等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用基本不等式解决此类问题时，应按如下步骤进行：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先理解题意，设变量，设变量时一般把要求最大值或最小值的变量定为函数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建立相应的函数关系式，把实际问题抽象为函数的最大值或最小值问题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在定义域内，求出函数的最大值或最小值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正确写出答案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4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450254"/>
              </p:ext>
            </p:extLst>
          </p:nvPr>
        </p:nvGraphicFramePr>
        <p:xfrm>
          <a:off x="477838" y="223838"/>
          <a:ext cx="11206162" cy="292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7" name="文档" r:id="rId4" imgW="11202691" imgH="2931717" progId="Word.Document.12">
                  <p:embed/>
                </p:oleObj>
              </mc:Choice>
              <mc:Fallback>
                <p:oleObj name="文档" r:id="rId4" imgW="11202691" imgH="2931717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223838"/>
                        <a:ext cx="11206162" cy="292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98363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431" y="274116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设这批货物从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市全部运到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市的时间为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023785"/>
              </p:ext>
            </p:extLst>
          </p:nvPr>
        </p:nvGraphicFramePr>
        <p:xfrm>
          <a:off x="433660" y="3594869"/>
          <a:ext cx="11206162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8" name="文档" r:id="rId7" imgW="11202691" imgH="1637464" progId="Word.Document.12">
                  <p:embed/>
                </p:oleObj>
              </mc:Choice>
              <mc:Fallback>
                <p:oleObj name="文档" r:id="rId7" imgW="11202691" imgH="163746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660" y="3594869"/>
                        <a:ext cx="11206162" cy="163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876358"/>
              </p:ext>
            </p:extLst>
          </p:nvPr>
        </p:nvGraphicFramePr>
        <p:xfrm>
          <a:off x="406574" y="5035029"/>
          <a:ext cx="11206162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9" name="文档" r:id="rId10" imgW="11202691" imgH="1638906" progId="Word.Document.12">
                  <p:embed/>
                </p:oleObj>
              </mc:Choice>
              <mc:Fallback>
                <p:oleObj name="文档" r:id="rId10" imgW="11202691" imgH="163890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035029"/>
                        <a:ext cx="11206162" cy="163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41415" y="590952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71270" y="2026368"/>
            <a:ext cx="500079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8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3" name="圆角矩形 12">
            <a:hlinkClick r:id="rId1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12" grpId="0"/>
      <p:bldP spid="1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406574" y="871727"/>
                <a:ext cx="11161240" cy="412681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下列函数中，最小值为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的函数是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A.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</m:den>
                    </m:f>
                  </m:oMath>
                </a14:m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B.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sin 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sin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π)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C.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e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4e</a:t>
                </a:r>
                <a:r>
                  <a:rPr lang="zh-CN" altLang="zh-CN" sz="2800" kern="100" baseline="30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x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D.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log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log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81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871727"/>
                <a:ext cx="11161240" cy="4126811"/>
              </a:xfrm>
              <a:prstGeom prst="rect">
                <a:avLst/>
              </a:prstGeom>
              <a:blipFill rotWithShape="1">
                <a:blip r:embed="rId7"/>
                <a:stretch>
                  <a:fillRect l="-874" b="-1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334566" y="490417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的关系不确定，选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7214" y="94096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94677"/>
              </p:ext>
            </p:extLst>
          </p:nvPr>
        </p:nvGraphicFramePr>
        <p:xfrm>
          <a:off x="452753" y="2791882"/>
          <a:ext cx="11206162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6" name="文档" r:id="rId4" imgW="11202691" imgH="1638906" progId="Word.Document.12">
                  <p:embed/>
                </p:oleObj>
              </mc:Choice>
              <mc:Fallback>
                <p:oleObj name="文档" r:id="rId4" imgW="11202691" imgH="1638906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753" y="2791882"/>
                        <a:ext cx="11206162" cy="163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406574" y="837506"/>
                <a:ext cx="11161240" cy="1868180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处取得最小值，则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B.2		C.3 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D.4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837506"/>
                <a:ext cx="11161240" cy="1868180"/>
              </a:xfrm>
              <a:prstGeom prst="rect">
                <a:avLst/>
              </a:prstGeom>
              <a:blipFill rotWithShape="1">
                <a:blip r:embed="rId11"/>
                <a:stretch>
                  <a:fillRect l="-874" b="-2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406574" y="3925572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19542" y="117722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393099"/>
              </p:ext>
            </p:extLst>
          </p:nvPr>
        </p:nvGraphicFramePr>
        <p:xfrm>
          <a:off x="406574" y="4891013"/>
          <a:ext cx="11206162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7" name="文档" r:id="rId13" imgW="11202691" imgH="1640709" progId="Word.Document.12">
                  <p:embed/>
                </p:oleObj>
              </mc:Choice>
              <mc:Fallback>
                <p:oleObj name="文档" r:id="rId13" imgW="11202691" imgH="16407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891013"/>
                        <a:ext cx="11206162" cy="163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69349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将一根铁丝切割成三段做一个面积为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m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、形状为直角三角形的框架，在下列四种长度的铁丝中，选用最合理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够用且浪费最少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A.6.5 m  	B.6.8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m		C.7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D.7.2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71670" y="138317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351142"/>
              </p:ext>
            </p:extLst>
          </p:nvPr>
        </p:nvGraphicFramePr>
        <p:xfrm>
          <a:off x="433659" y="2709714"/>
          <a:ext cx="11206163" cy="265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9" name="文档" r:id="rId9" imgW="11202691" imgH="2664214" progId="Word.Document.12">
                  <p:embed/>
                </p:oleObj>
              </mc:Choice>
              <mc:Fallback>
                <p:oleObj name="文档" r:id="rId9" imgW="11202691" imgH="2664214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659" y="2709714"/>
                        <a:ext cx="11206163" cy="265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54947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301563"/>
              </p:ext>
            </p:extLst>
          </p:nvPr>
        </p:nvGraphicFramePr>
        <p:xfrm>
          <a:off x="301699" y="2235101"/>
          <a:ext cx="7305675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3" name="文档" r:id="rId9" imgW="7308982" imgH="1482801" progId="Word.Document.12">
                  <p:embed/>
                </p:oleObj>
              </mc:Choice>
              <mc:Fallback>
                <p:oleObj name="文档" r:id="rId9" imgW="7308982" imgH="1482801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99" y="2235101"/>
                        <a:ext cx="7305675" cy="148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44726" y="132124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zh-CN" altLang="zh-CN" sz="2800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2800" i="1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x,</a:t>
            </a:r>
            <a:r>
              <a:rPr lang="en-US" altLang="zh-CN" sz="2800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4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566" y="317946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当且仅当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时，等号成立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max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62032" y="561634"/>
            <a:ext cx="58148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build="allAtOnce"/>
      <p:bldP spid="21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468326"/>
              </p:ext>
            </p:extLst>
          </p:nvPr>
        </p:nvGraphicFramePr>
        <p:xfrm>
          <a:off x="203518" y="5682362"/>
          <a:ext cx="11002962" cy="130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5" name="文档" r:id="rId4" imgW="10999385" imgH="1302184" progId="Word.Document.12">
                  <p:embed/>
                </p:oleObj>
              </mc:Choice>
              <mc:Fallback>
                <p:oleObj name="文档" r:id="rId4" imgW="10999385" imgH="13021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18" y="5682362"/>
                        <a:ext cx="11002962" cy="1300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060186"/>
              </p:ext>
            </p:extLst>
          </p:nvPr>
        </p:nvGraphicFramePr>
        <p:xfrm>
          <a:off x="466725" y="1485578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6" name="文档" r:id="rId12" imgW="10999385" imgH="1844040" progId="Word.Document.12">
                  <p:embed/>
                </p:oleObj>
              </mc:Choice>
              <mc:Fallback>
                <p:oleObj name="文档" r:id="rId12" imgW="10999385" imgH="1844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1485578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34566" y="333450"/>
                <a:ext cx="11161240" cy="115856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最大值为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333450"/>
                <a:ext cx="11161240" cy="1158563"/>
              </a:xfrm>
              <a:prstGeom prst="rect">
                <a:avLst/>
              </a:prstGeom>
              <a:blipFill rotWithShape="1">
                <a:blip r:embed="rId14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388089"/>
              </p:ext>
            </p:extLst>
          </p:nvPr>
        </p:nvGraphicFramePr>
        <p:xfrm>
          <a:off x="406574" y="2421682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7" name="文档" r:id="rId16" imgW="10999385" imgH="1847285" progId="Word.Document.12">
                  <p:embed/>
                </p:oleObj>
              </mc:Choice>
              <mc:Fallback>
                <p:oleObj name="文档" r:id="rId16" imgW="10999385" imgH="184728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421682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830038"/>
              </p:ext>
            </p:extLst>
          </p:nvPr>
        </p:nvGraphicFramePr>
        <p:xfrm>
          <a:off x="346423" y="3501802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8" name="文档" r:id="rId19" imgW="10999385" imgH="1850529" progId="Word.Document.12">
                  <p:embed/>
                </p:oleObj>
              </mc:Choice>
              <mc:Fallback>
                <p:oleObj name="文档" r:id="rId19" imgW="10999385" imgH="185052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423" y="3501802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847093"/>
              </p:ext>
            </p:extLst>
          </p:nvPr>
        </p:nvGraphicFramePr>
        <p:xfrm>
          <a:off x="286272" y="4653930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9" name="文档" r:id="rId22" imgW="10999385" imgH="1853774" progId="Word.Document.12">
                  <p:embed/>
                </p:oleObj>
              </mc:Choice>
              <mc:Fallback>
                <p:oleObj name="文档" r:id="rId22" imgW="10999385" imgH="18537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272" y="4653930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7637854" y="602274"/>
            <a:ext cx="58148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9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125538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用基本不等式求最值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利用基本不等式求最值要把握下列三个条件：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各项为正数；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为定值；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三相等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等号一定能取到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这三个条件缺一不可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利用基本不等式求最值的关键是获得定值条件，解题时应对照已知和欲求的式子运用适当的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拆项、添项、配凑、变形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等方法创建应用基本不等式的条件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406574" y="1053530"/>
                <a:ext cx="11161240" cy="359775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(3)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在求最值的一些问题中，有时看起来可以运用基本不等式求最值，但由于其中的等号取不到，所以运用基本不等式得到的结果往往是错误的，这时通常可以借助函数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p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&gt;0)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的单调性求得函数的最值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求解应用题的方法与步骤：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审题；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建模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列式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；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(3)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解模；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(4)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作答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1053530"/>
                <a:ext cx="11161240" cy="3597756"/>
              </a:xfrm>
              <a:prstGeom prst="rect">
                <a:avLst/>
              </a:prstGeom>
              <a:blipFill rotWithShape="1">
                <a:blip r:embed="rId3"/>
                <a:stretch>
                  <a:fillRect l="-874" r="-819" b="-1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3" r="12784" b="16106"/>
          <a:stretch/>
        </p:blipFill>
        <p:spPr>
          <a:xfrm>
            <a:off x="8903897" y="4049963"/>
            <a:ext cx="3290781" cy="283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62558" y="948527"/>
                <a:ext cx="11161240" cy="435347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知识点一　基本不等式求最值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理论依据：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为正实数，若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为定值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   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，积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有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最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u="sng" kern="100" dirty="0">
                    <a:latin typeface="Times New Roman"/>
                    <a:ea typeface="华文细黑"/>
                    <a:cs typeface="Times New Roman"/>
                  </a:rPr>
                  <a:t> 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值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，且这个值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为正实数，若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积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为定值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  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y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有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最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值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，且这个值为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p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948527"/>
                <a:ext cx="11161240" cy="4353475"/>
              </a:xfrm>
              <a:prstGeom prst="rect">
                <a:avLst/>
              </a:prstGeom>
              <a:blipFill rotWithShape="1">
                <a:blip r:embed="rId2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01270" y="2320350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043" y="31632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41230" y="3852838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019" y="453227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7313" y="147906"/>
            <a:ext cx="11499437" cy="65217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基本不等式求最值的条件：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必须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7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求积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的最大值时，应看和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是否为</a:t>
            </a:r>
            <a:r>
              <a:rPr lang="zh-CN" altLang="zh-CN" sz="2700" u="sng" kern="100" dirty="0">
                <a:latin typeface="Times New Roman"/>
                <a:ea typeface="华文细黑"/>
                <a:cs typeface="Times New Roman"/>
              </a:rPr>
              <a:t>定值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；求和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7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的最小值时，应看积</a:t>
            </a:r>
            <a:r>
              <a:rPr lang="en-US" altLang="zh-CN" sz="27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是否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7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7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等号成立的条件是否满足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利用基本不等式求最值需注意的问题：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各数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或式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均为正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和或积为定值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判断等号能否成立，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一正、二定、三相等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这三个条件缺一不可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当多次使用基本不等式时，一定要注意每次是否能保证等号成立，并且要注意取等号的条件的一致性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1739" y="793091"/>
            <a:ext cx="8771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正数</a:t>
            </a:r>
            <a:endParaRPr lang="zh-CN" altLang="en-US" sz="27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0630" y="1944331"/>
            <a:ext cx="8771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定值</a:t>
            </a:r>
            <a:endParaRPr lang="zh-CN" altLang="en-US" sz="27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1091234"/>
            <a:ext cx="1134789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基本不等式在实际中的应用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基本不等式在实际中的应用是指利用基本不等式解决生产、科研和日常生活中的问题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解答不等式的应用题一般可分为四步：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阅读并理解材料；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建立数学模型；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讨论不等关系；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作出结论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47087"/>
              </p:ext>
            </p:extLst>
          </p:nvPr>
        </p:nvGraphicFramePr>
        <p:xfrm>
          <a:off x="190550" y="5518026"/>
          <a:ext cx="115316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1" name="文档" r:id="rId4" imgW="11527621" imgH="1461172" progId="Word.Document.12">
                  <p:embed/>
                </p:oleObj>
              </mc:Choice>
              <mc:Fallback>
                <p:oleObj name="文档" r:id="rId4" imgW="11527621" imgH="1461172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5518026"/>
                        <a:ext cx="11531600" cy="145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利用基本不等式求最值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022978"/>
              </p:ext>
            </p:extLst>
          </p:nvPr>
        </p:nvGraphicFramePr>
        <p:xfrm>
          <a:off x="190550" y="1289874"/>
          <a:ext cx="1153160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2" name="文档" r:id="rId7" imgW="11527621" imgH="2594274" progId="Word.Document.12">
                  <p:embed/>
                </p:oleObj>
              </mc:Choice>
              <mc:Fallback>
                <p:oleObj name="文档" r:id="rId7" imgW="11527621" imgH="25942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550" y="1289874"/>
                        <a:ext cx="11531600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6881872" y="1413570"/>
            <a:ext cx="581486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D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532468"/>
              </p:ext>
            </p:extLst>
          </p:nvPr>
        </p:nvGraphicFramePr>
        <p:xfrm>
          <a:off x="190550" y="3481482"/>
          <a:ext cx="115316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3" name="文档" r:id="rId10" imgW="11527621" imgH="1456125" progId="Word.Document.12">
                  <p:embed/>
                </p:oleObj>
              </mc:Choice>
              <mc:Fallback>
                <p:oleObj name="文档" r:id="rId10" imgW="11527621" imgH="1456125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3481482"/>
                        <a:ext cx="11531600" cy="145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005088"/>
              </p:ext>
            </p:extLst>
          </p:nvPr>
        </p:nvGraphicFramePr>
        <p:xfrm>
          <a:off x="190550" y="4509914"/>
          <a:ext cx="115316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4" name="文档" r:id="rId13" imgW="11527621" imgH="1457927" progId="Word.Document.12">
                  <p:embed/>
                </p:oleObj>
              </mc:Choice>
              <mc:Fallback>
                <p:oleObj name="文档" r:id="rId13" imgW="11527621" imgH="1457927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4509914"/>
                        <a:ext cx="11531600" cy="145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980772"/>
              </p:ext>
            </p:extLst>
          </p:nvPr>
        </p:nvGraphicFramePr>
        <p:xfrm>
          <a:off x="324246" y="981522"/>
          <a:ext cx="115316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9" name="文档" r:id="rId4" imgW="11527621" imgH="1729396" progId="Word.Document.12">
                  <p:embed/>
                </p:oleObj>
              </mc:Choice>
              <mc:Fallback>
                <p:oleObj name="文档" r:id="rId4" imgW="11527621" imgH="1729396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246" y="981522"/>
                        <a:ext cx="115316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7479861" y="1106330"/>
            <a:ext cx="63963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-2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303421"/>
              </p:ext>
            </p:extLst>
          </p:nvPr>
        </p:nvGraphicFramePr>
        <p:xfrm>
          <a:off x="304824" y="2205658"/>
          <a:ext cx="10902950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0" name="文档" r:id="rId7" imgW="10900431" imgH="1444228" progId="Word.Document.12">
                  <p:embed/>
                </p:oleObj>
              </mc:Choice>
              <mc:Fallback>
                <p:oleObj name="文档" r:id="rId7" imgW="10900431" imgH="14442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4824" y="2205658"/>
                        <a:ext cx="10902950" cy="144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143054"/>
              </p:ext>
            </p:extLst>
          </p:nvPr>
        </p:nvGraphicFramePr>
        <p:xfrm>
          <a:off x="304824" y="3213770"/>
          <a:ext cx="10902950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1" name="文档" r:id="rId10" imgW="10900431" imgH="1446751" progId="Word.Document.12">
                  <p:embed/>
                </p:oleObj>
              </mc:Choice>
              <mc:Fallback>
                <p:oleObj name="文档" r:id="rId10" imgW="10900431" imgH="14467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4824" y="3213770"/>
                        <a:ext cx="10902950" cy="144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190550" y="40373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817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037273"/>
              </p:ext>
            </p:extLst>
          </p:nvPr>
        </p:nvGraphicFramePr>
        <p:xfrm>
          <a:off x="334566" y="473636"/>
          <a:ext cx="115316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8" name="文档" r:id="rId4" imgW="11527621" imgH="1454322" progId="Word.Document.12">
                  <p:embed/>
                </p:oleObj>
              </mc:Choice>
              <mc:Fallback>
                <p:oleObj name="文档" r:id="rId4" imgW="11527621" imgH="1454322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73636"/>
                        <a:ext cx="11531600" cy="145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8898096" y="495956"/>
            <a:ext cx="58148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550" y="511845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60739"/>
              </p:ext>
            </p:extLst>
          </p:nvPr>
        </p:nvGraphicFramePr>
        <p:xfrm>
          <a:off x="324246" y="1341562"/>
          <a:ext cx="115316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9" name="文档" r:id="rId8" imgW="11527621" imgH="1731198" progId="Word.Document.12">
                  <p:embed/>
                </p:oleObj>
              </mc:Choice>
              <mc:Fallback>
                <p:oleObj name="文档" r:id="rId8" imgW="11527621" imgH="173119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246" y="1341562"/>
                        <a:ext cx="115316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340110"/>
              </p:ext>
            </p:extLst>
          </p:nvPr>
        </p:nvGraphicFramePr>
        <p:xfrm>
          <a:off x="354886" y="2854722"/>
          <a:ext cx="115316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0" name="文档" r:id="rId11" imgW="11527621" imgH="1734443" progId="Word.Document.12">
                  <p:embed/>
                </p:oleObj>
              </mc:Choice>
              <mc:Fallback>
                <p:oleObj name="文档" r:id="rId11" imgW="11527621" imgH="17344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86" y="2854722"/>
                        <a:ext cx="115316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71012"/>
              </p:ext>
            </p:extLst>
          </p:nvPr>
        </p:nvGraphicFramePr>
        <p:xfrm>
          <a:off x="385526" y="4078858"/>
          <a:ext cx="115316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1" name="文档" r:id="rId14" imgW="11527621" imgH="1737688" progId="Word.Document.12">
                  <p:embed/>
                </p:oleObj>
              </mc:Choice>
              <mc:Fallback>
                <p:oleObj name="文档" r:id="rId14" imgW="11527621" imgH="17376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526" y="4078858"/>
                        <a:ext cx="115316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217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1158</Words>
  <Application>Microsoft Office PowerPoint</Application>
  <PresentationFormat>自定义</PresentationFormat>
  <Paragraphs>168</Paragraphs>
  <Slides>30</Slides>
  <Notes>0</Notes>
  <HiddenSlides>5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921</cp:revision>
  <dcterms:created xsi:type="dcterms:W3CDTF">2014-10-15T07:25:01Z</dcterms:created>
  <dcterms:modified xsi:type="dcterms:W3CDTF">2016-04-25T00:09:11Z</dcterms:modified>
</cp:coreProperties>
</file>