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93" r:id="rId6"/>
    <p:sldId id="504" r:id="rId7"/>
    <p:sldId id="505" r:id="rId8"/>
    <p:sldId id="455" r:id="rId9"/>
    <p:sldId id="278" r:id="rId10"/>
    <p:sldId id="506" r:id="rId11"/>
    <p:sldId id="509" r:id="rId12"/>
    <p:sldId id="511" r:id="rId13"/>
    <p:sldId id="457" r:id="rId14"/>
    <p:sldId id="486" r:id="rId15"/>
    <p:sldId id="459" r:id="rId16"/>
    <p:sldId id="512" r:id="rId17"/>
    <p:sldId id="513" r:id="rId18"/>
    <p:sldId id="514" r:id="rId19"/>
    <p:sldId id="521" r:id="rId20"/>
    <p:sldId id="462" r:id="rId21"/>
    <p:sldId id="490" r:id="rId22"/>
    <p:sldId id="515" r:id="rId23"/>
    <p:sldId id="494" r:id="rId24"/>
    <p:sldId id="516" r:id="rId25"/>
    <p:sldId id="517" r:id="rId26"/>
    <p:sldId id="518" r:id="rId27"/>
    <p:sldId id="499" r:id="rId28"/>
    <p:sldId id="519" r:id="rId29"/>
    <p:sldId id="501" r:id="rId30"/>
    <p:sldId id="502" r:id="rId31"/>
    <p:sldId id="503" r:id="rId32"/>
    <p:sldId id="361" r:id="rId33"/>
    <p:sldId id="424" r:id="rId34"/>
    <p:sldId id="520" r:id="rId35"/>
    <p:sldId id="447" r:id="rId36"/>
    <p:sldId id="448" r:id="rId37"/>
    <p:sldId id="423" r:id="rId38"/>
    <p:sldId id="492" r:id="rId39"/>
    <p:sldId id="475" r:id="rId40"/>
    <p:sldId id="451" r:id="rId41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1860" autoAdjust="0"/>
    <p:restoredTop sz="94861" autoAdjust="0"/>
  </p:normalViewPr>
  <p:slideViewPr>
    <p:cSldViewPr>
      <p:cViewPr>
        <p:scale>
          <a:sx n="75" d="100"/>
          <a:sy n="75" d="100"/>
        </p:scale>
        <p:origin x="413" y="-29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image" Target="../media/image28.emf"/><Relationship Id="rId4" Type="http://schemas.openxmlformats.org/officeDocument/2006/relationships/image" Target="../media/image31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image" Target="../media/image39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image" Target="../media/image44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image" Target="../media/image46.emf"/><Relationship Id="rId5" Type="http://schemas.openxmlformats.org/officeDocument/2006/relationships/image" Target="../media/image50.emf"/><Relationship Id="rId4" Type="http://schemas.openxmlformats.org/officeDocument/2006/relationships/image" Target="../media/image4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image" Target="../media/image51.emf"/><Relationship Id="rId4" Type="http://schemas.openxmlformats.org/officeDocument/2006/relationships/image" Target="../media/image54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emf"/><Relationship Id="rId1" Type="http://schemas.openxmlformats.org/officeDocument/2006/relationships/image" Target="../media/image57.emf"/><Relationship Id="rId4" Type="http://schemas.openxmlformats.org/officeDocument/2006/relationships/image" Target="../media/image60.e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2.emf"/><Relationship Id="rId1" Type="http://schemas.openxmlformats.org/officeDocument/2006/relationships/image" Target="../media/image61.emf"/><Relationship Id="rId4" Type="http://schemas.openxmlformats.org/officeDocument/2006/relationships/image" Target="../media/image64.e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image" Target="../media/image65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27.vml.rels><?xml version="1.0" encoding="UTF-8" standalone="yes"?>
<Relationships xmlns="http://schemas.openxmlformats.org/package/2006/relationships"><Relationship Id="rId8" Type="http://schemas.openxmlformats.org/officeDocument/2006/relationships/image" Target="../media/image75.emf"/><Relationship Id="rId3" Type="http://schemas.openxmlformats.org/officeDocument/2006/relationships/image" Target="../media/image70.emf"/><Relationship Id="rId7" Type="http://schemas.openxmlformats.org/officeDocument/2006/relationships/image" Target="../media/image74.emf"/><Relationship Id="rId2" Type="http://schemas.openxmlformats.org/officeDocument/2006/relationships/image" Target="../media/image69.emf"/><Relationship Id="rId1" Type="http://schemas.openxmlformats.org/officeDocument/2006/relationships/image" Target="../media/image68.emf"/><Relationship Id="rId6" Type="http://schemas.openxmlformats.org/officeDocument/2006/relationships/image" Target="../media/image73.emf"/><Relationship Id="rId5" Type="http://schemas.openxmlformats.org/officeDocument/2006/relationships/image" Target="../media/image72.emf"/><Relationship Id="rId4" Type="http://schemas.openxmlformats.org/officeDocument/2006/relationships/image" Target="../media/image71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Relationship Id="rId4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image" Target="../media/image22.emf"/><Relationship Id="rId4" Type="http://schemas.openxmlformats.org/officeDocument/2006/relationships/image" Target="../media/image2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2.docx"/><Relationship Id="rId13" Type="http://schemas.openxmlformats.org/officeDocument/2006/relationships/oleObject" Target="../embeddings/oleObject14.bin"/><Relationship Id="rId3" Type="http://schemas.openxmlformats.org/officeDocument/2006/relationships/image" Target="../media/image16.png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14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2.emf"/><Relationship Id="rId11" Type="http://schemas.openxmlformats.org/officeDocument/2006/relationships/package" Target="../embeddings/Microsoft_Word___13.docx"/><Relationship Id="rId5" Type="http://schemas.openxmlformats.org/officeDocument/2006/relationships/package" Target="../embeddings/Microsoft_Word___11.docx"/><Relationship Id="rId15" Type="http://schemas.openxmlformats.org/officeDocument/2006/relationships/image" Target="../media/image15.e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3.emf"/><Relationship Id="rId14" Type="http://schemas.openxmlformats.org/officeDocument/2006/relationships/package" Target="../embeddings/Microsoft_Word___14.docx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6.docx"/><Relationship Id="rId3" Type="http://schemas.openxmlformats.org/officeDocument/2006/relationships/slide" Target="slide12.xml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6.emf"/><Relationship Id="rId5" Type="http://schemas.openxmlformats.org/officeDocument/2006/relationships/package" Target="../embeddings/Microsoft_Word___15.docx"/><Relationship Id="rId4" Type="http://schemas.openxmlformats.org/officeDocument/2006/relationships/oleObject" Target="../embeddings/oleObject15.bin"/><Relationship Id="rId9" Type="http://schemas.openxmlformats.org/officeDocument/2006/relationships/image" Target="../media/image17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oleObject" Target="../embeddings/oleObject17.bin"/><Relationship Id="rId7" Type="http://schemas.openxmlformats.org/officeDocument/2006/relationships/package" Target="../embeddings/Microsoft_Word___18.docx"/><Relationship Id="rId12" Type="http://schemas.openxmlformats.org/officeDocument/2006/relationships/image" Target="../media/image21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8.bin"/><Relationship Id="rId11" Type="http://schemas.openxmlformats.org/officeDocument/2006/relationships/package" Target="../embeddings/Microsoft_Word___19.docx"/><Relationship Id="rId5" Type="http://schemas.openxmlformats.org/officeDocument/2006/relationships/image" Target="../media/image19.emf"/><Relationship Id="rId10" Type="http://schemas.openxmlformats.org/officeDocument/2006/relationships/oleObject" Target="../embeddings/oleObject19.bin"/><Relationship Id="rId4" Type="http://schemas.openxmlformats.org/officeDocument/2006/relationships/package" Target="../embeddings/Microsoft_Word___17.docx"/><Relationship Id="rId9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13" Type="http://schemas.openxmlformats.org/officeDocument/2006/relationships/package" Target="../embeddings/Microsoft_Word___23.docx"/><Relationship Id="rId3" Type="http://schemas.openxmlformats.org/officeDocument/2006/relationships/oleObject" Target="../embeddings/oleObject20.bin"/><Relationship Id="rId7" Type="http://schemas.openxmlformats.org/officeDocument/2006/relationships/package" Target="../embeddings/Microsoft_Word___21.docx"/><Relationship Id="rId12" Type="http://schemas.openxmlformats.org/officeDocument/2006/relationships/oleObject" Target="../embeddings/oleObject2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24.emf"/><Relationship Id="rId5" Type="http://schemas.openxmlformats.org/officeDocument/2006/relationships/image" Target="../media/image22.emf"/><Relationship Id="rId10" Type="http://schemas.openxmlformats.org/officeDocument/2006/relationships/package" Target="../embeddings/Microsoft_Word___22.docx"/><Relationship Id="rId4" Type="http://schemas.openxmlformats.org/officeDocument/2006/relationships/package" Target="../embeddings/Microsoft_Word___20.docx"/><Relationship Id="rId9" Type="http://schemas.openxmlformats.org/officeDocument/2006/relationships/oleObject" Target="../embeddings/oleObject22.bin"/><Relationship Id="rId14" Type="http://schemas.openxmlformats.org/officeDocument/2006/relationships/image" Target="../media/image2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6.emf"/><Relationship Id="rId5" Type="http://schemas.openxmlformats.org/officeDocument/2006/relationships/package" Target="../embeddings/Microsoft_Word___24.docx"/><Relationship Id="rId4" Type="http://schemas.openxmlformats.org/officeDocument/2006/relationships/oleObject" Target="../embeddings/oleObject24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7.emf"/><Relationship Id="rId5" Type="http://schemas.openxmlformats.org/officeDocument/2006/relationships/package" Target="../embeddings/Microsoft_Word___25.docx"/><Relationship Id="rId4" Type="http://schemas.openxmlformats.org/officeDocument/2006/relationships/oleObject" Target="../embeddings/oleObject25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13" Type="http://schemas.openxmlformats.org/officeDocument/2006/relationships/oleObject" Target="../embeddings/oleObject29.bin"/><Relationship Id="rId3" Type="http://schemas.openxmlformats.org/officeDocument/2006/relationships/oleObject" Target="../embeddings/oleObject26.bin"/><Relationship Id="rId7" Type="http://schemas.openxmlformats.org/officeDocument/2006/relationships/package" Target="../embeddings/Microsoft_Word___27.docx"/><Relationship Id="rId12" Type="http://schemas.openxmlformats.org/officeDocument/2006/relationships/image" Target="../media/image30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7.bin"/><Relationship Id="rId11" Type="http://schemas.openxmlformats.org/officeDocument/2006/relationships/package" Target="../embeddings/Microsoft_Word___28.docx"/><Relationship Id="rId5" Type="http://schemas.openxmlformats.org/officeDocument/2006/relationships/image" Target="../media/image28.emf"/><Relationship Id="rId15" Type="http://schemas.openxmlformats.org/officeDocument/2006/relationships/image" Target="../media/image31.emf"/><Relationship Id="rId10" Type="http://schemas.openxmlformats.org/officeDocument/2006/relationships/oleObject" Target="../embeddings/oleObject28.bin"/><Relationship Id="rId4" Type="http://schemas.openxmlformats.org/officeDocument/2006/relationships/package" Target="../embeddings/Microsoft_Word___26.docx"/><Relationship Id="rId9" Type="http://schemas.openxmlformats.org/officeDocument/2006/relationships/slide" Target="slide18.xml"/><Relationship Id="rId14" Type="http://schemas.openxmlformats.org/officeDocument/2006/relationships/package" Target="../embeddings/Microsoft_Word___29.docx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oleObject" Target="../embeddings/oleObject30.bin"/><Relationship Id="rId7" Type="http://schemas.openxmlformats.org/officeDocument/2006/relationships/package" Target="../embeddings/Microsoft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1.bin"/><Relationship Id="rId11" Type="http://schemas.openxmlformats.org/officeDocument/2006/relationships/slide" Target="slide19.xml"/><Relationship Id="rId5" Type="http://schemas.openxmlformats.org/officeDocument/2006/relationships/image" Target="../media/image32.emf"/><Relationship Id="rId10" Type="http://schemas.openxmlformats.org/officeDocument/2006/relationships/image" Target="../media/image34.emf"/><Relationship Id="rId4" Type="http://schemas.openxmlformats.org/officeDocument/2006/relationships/package" Target="../embeddings/Microsoft_Word___30.docx"/><Relationship Id="rId9" Type="http://schemas.openxmlformats.org/officeDocument/2006/relationships/package" Target="../embeddings/Microsoft_Word___32.docx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slide" Target="slide22.xml"/><Relationship Id="rId5" Type="http://schemas.openxmlformats.org/officeDocument/2006/relationships/image" Target="../media/image35.emf"/><Relationship Id="rId4" Type="http://schemas.openxmlformats.org/officeDocument/2006/relationships/package" Target="../embeddings/Microsoft_Word___33.docx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oleObject" Target="../embeddings/oleObject33.bin"/><Relationship Id="rId7" Type="http://schemas.openxmlformats.org/officeDocument/2006/relationships/package" Target="../embeddings/Microsoft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34.bin"/><Relationship Id="rId11" Type="http://schemas.openxmlformats.org/officeDocument/2006/relationships/image" Target="../media/image38.emf"/><Relationship Id="rId5" Type="http://schemas.openxmlformats.org/officeDocument/2006/relationships/image" Target="../media/image36.emf"/><Relationship Id="rId10" Type="http://schemas.openxmlformats.org/officeDocument/2006/relationships/package" Target="../embeddings/Microsoft_Word___36.docx"/><Relationship Id="rId4" Type="http://schemas.openxmlformats.org/officeDocument/2006/relationships/package" Target="../embeddings/Microsoft_Word___34.docx"/><Relationship Id="rId9" Type="http://schemas.openxmlformats.org/officeDocument/2006/relationships/oleObject" Target="../embeddings/oleObject35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8.docx"/><Relationship Id="rId3" Type="http://schemas.openxmlformats.org/officeDocument/2006/relationships/image" Target="../media/image42.png"/><Relationship Id="rId7" Type="http://schemas.openxmlformats.org/officeDocument/2006/relationships/oleObject" Target="../embeddings/oleObject3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39.emf"/><Relationship Id="rId5" Type="http://schemas.openxmlformats.org/officeDocument/2006/relationships/package" Target="../embeddings/Microsoft_Word___37.docx"/><Relationship Id="rId4" Type="http://schemas.openxmlformats.org/officeDocument/2006/relationships/oleObject" Target="../embeddings/oleObject36.bin"/><Relationship Id="rId9" Type="http://schemas.openxmlformats.org/officeDocument/2006/relationships/image" Target="../media/image40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emf"/><Relationship Id="rId3" Type="http://schemas.openxmlformats.org/officeDocument/2006/relationships/oleObject" Target="../embeddings/oleObject38.bin"/><Relationship Id="rId7" Type="http://schemas.openxmlformats.org/officeDocument/2006/relationships/package" Target="../embeddings/Microsoft_Word___40.docx"/><Relationship Id="rId12" Type="http://schemas.openxmlformats.org/officeDocument/2006/relationships/image" Target="../media/image4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39.bin"/><Relationship Id="rId11" Type="http://schemas.openxmlformats.org/officeDocument/2006/relationships/package" Target="../embeddings/Microsoft_Word___41.docx"/><Relationship Id="rId5" Type="http://schemas.openxmlformats.org/officeDocument/2006/relationships/image" Target="../media/image41.emf"/><Relationship Id="rId10" Type="http://schemas.openxmlformats.org/officeDocument/2006/relationships/oleObject" Target="../embeddings/oleObject40.bin"/><Relationship Id="rId4" Type="http://schemas.openxmlformats.org/officeDocument/2006/relationships/package" Target="../embeddings/Microsoft_Word___39.docx"/><Relationship Id="rId9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emf"/><Relationship Id="rId3" Type="http://schemas.openxmlformats.org/officeDocument/2006/relationships/oleObject" Target="../embeddings/oleObject41.bin"/><Relationship Id="rId7" Type="http://schemas.openxmlformats.org/officeDocument/2006/relationships/package" Target="../embeddings/Microsoft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42.bin"/><Relationship Id="rId5" Type="http://schemas.openxmlformats.org/officeDocument/2006/relationships/image" Target="../media/image44.emf"/><Relationship Id="rId4" Type="http://schemas.openxmlformats.org/officeDocument/2006/relationships/package" Target="../embeddings/Microsoft_Word___42.docx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13" Type="http://schemas.openxmlformats.org/officeDocument/2006/relationships/package" Target="../embeddings/Microsoft_Word___47.docx"/><Relationship Id="rId3" Type="http://schemas.openxmlformats.org/officeDocument/2006/relationships/oleObject" Target="../embeddings/oleObject43.bin"/><Relationship Id="rId7" Type="http://schemas.openxmlformats.org/officeDocument/2006/relationships/package" Target="../embeddings/Microsoft_Word___45.docx"/><Relationship Id="rId12" Type="http://schemas.openxmlformats.org/officeDocument/2006/relationships/oleObject" Target="../embeddings/oleObject46.bin"/><Relationship Id="rId17" Type="http://schemas.openxmlformats.org/officeDocument/2006/relationships/image" Target="../media/image50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48.docx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44.bin"/><Relationship Id="rId11" Type="http://schemas.openxmlformats.org/officeDocument/2006/relationships/image" Target="../media/image48.emf"/><Relationship Id="rId5" Type="http://schemas.openxmlformats.org/officeDocument/2006/relationships/image" Target="../media/image46.emf"/><Relationship Id="rId15" Type="http://schemas.openxmlformats.org/officeDocument/2006/relationships/oleObject" Target="../embeddings/oleObject47.bin"/><Relationship Id="rId10" Type="http://schemas.openxmlformats.org/officeDocument/2006/relationships/package" Target="../embeddings/Microsoft_Word___46.docx"/><Relationship Id="rId4" Type="http://schemas.openxmlformats.org/officeDocument/2006/relationships/package" Target="../embeddings/Microsoft_Word___44.docx"/><Relationship Id="rId9" Type="http://schemas.openxmlformats.org/officeDocument/2006/relationships/oleObject" Target="../embeddings/oleObject45.bin"/><Relationship Id="rId14" Type="http://schemas.openxmlformats.org/officeDocument/2006/relationships/image" Target="../media/image49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0.docx"/><Relationship Id="rId13" Type="http://schemas.openxmlformats.org/officeDocument/2006/relationships/oleObject" Target="../embeddings/oleObject51.bin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49.bin"/><Relationship Id="rId12" Type="http://schemas.openxmlformats.org/officeDocument/2006/relationships/image" Target="../media/image5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6" Type="http://schemas.openxmlformats.org/officeDocument/2006/relationships/slide" Target="slide31.xml"/><Relationship Id="rId11" Type="http://schemas.openxmlformats.org/officeDocument/2006/relationships/package" Target="../embeddings/Microsoft_Word___51.docx"/><Relationship Id="rId5" Type="http://schemas.openxmlformats.org/officeDocument/2006/relationships/image" Target="../media/image51.emf"/><Relationship Id="rId15" Type="http://schemas.openxmlformats.org/officeDocument/2006/relationships/image" Target="../media/image54.emf"/><Relationship Id="rId10" Type="http://schemas.openxmlformats.org/officeDocument/2006/relationships/oleObject" Target="../embeddings/oleObject50.bin"/><Relationship Id="rId4" Type="http://schemas.openxmlformats.org/officeDocument/2006/relationships/package" Target="../embeddings/Microsoft_Word___49.docx"/><Relationship Id="rId9" Type="http://schemas.openxmlformats.org/officeDocument/2006/relationships/image" Target="../media/image52.emf"/><Relationship Id="rId14" Type="http://schemas.openxmlformats.org/officeDocument/2006/relationships/package" Target="../embeddings/Microsoft_Word___52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3" Type="http://schemas.openxmlformats.org/officeDocument/2006/relationships/slide" Target="slide32.xml"/><Relationship Id="rId7" Type="http://schemas.openxmlformats.org/officeDocument/2006/relationships/slide" Target="slide3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6" Type="http://schemas.openxmlformats.org/officeDocument/2006/relationships/slide" Target="slide36.xml"/><Relationship Id="rId5" Type="http://schemas.openxmlformats.org/officeDocument/2006/relationships/slide" Target="slide35.xml"/><Relationship Id="rId10" Type="http://schemas.openxmlformats.org/officeDocument/2006/relationships/image" Target="../media/image55.emf"/><Relationship Id="rId4" Type="http://schemas.openxmlformats.org/officeDocument/2006/relationships/slide" Target="slide33.xml"/><Relationship Id="rId9" Type="http://schemas.openxmlformats.org/officeDocument/2006/relationships/package" Target="../embeddings/Microsoft_Word___53.docx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3" Type="http://schemas.openxmlformats.org/officeDocument/2006/relationships/oleObject" Target="../embeddings/oleObject53.bin"/><Relationship Id="rId7" Type="http://schemas.openxmlformats.org/officeDocument/2006/relationships/slide" Target="slide3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Relationship Id="rId6" Type="http://schemas.openxmlformats.org/officeDocument/2006/relationships/slide" Target="slide32.xml"/><Relationship Id="rId11" Type="http://schemas.openxmlformats.org/officeDocument/2006/relationships/slide" Target="slide34.xml"/><Relationship Id="rId5" Type="http://schemas.openxmlformats.org/officeDocument/2006/relationships/image" Target="../media/image56.emf"/><Relationship Id="rId10" Type="http://schemas.openxmlformats.org/officeDocument/2006/relationships/slide" Target="slide37.xml"/><Relationship Id="rId4" Type="http://schemas.openxmlformats.org/officeDocument/2006/relationships/package" Target="../embeddings/Microsoft_Word___54.docx"/><Relationship Id="rId9" Type="http://schemas.openxmlformats.org/officeDocument/2006/relationships/slide" Target="slide3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13" Type="http://schemas.openxmlformats.org/officeDocument/2006/relationships/image" Target="../media/image58.emf"/><Relationship Id="rId18" Type="http://schemas.openxmlformats.org/officeDocument/2006/relationships/package" Target="../embeddings/Microsoft_Word___58.docx"/><Relationship Id="rId3" Type="http://schemas.openxmlformats.org/officeDocument/2006/relationships/oleObject" Target="../embeddings/oleObject54.bin"/><Relationship Id="rId7" Type="http://schemas.openxmlformats.org/officeDocument/2006/relationships/slide" Target="slide33.xml"/><Relationship Id="rId12" Type="http://schemas.openxmlformats.org/officeDocument/2006/relationships/package" Target="../embeddings/Microsoft_Word___56.docx"/><Relationship Id="rId17" Type="http://schemas.openxmlformats.org/officeDocument/2006/relationships/oleObject" Target="../embeddings/oleObject57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9.emf"/><Relationship Id="rId1" Type="http://schemas.openxmlformats.org/officeDocument/2006/relationships/vmlDrawing" Target="../drawings/vmlDrawing23.vml"/><Relationship Id="rId6" Type="http://schemas.openxmlformats.org/officeDocument/2006/relationships/slide" Target="slide32.xml"/><Relationship Id="rId11" Type="http://schemas.openxmlformats.org/officeDocument/2006/relationships/oleObject" Target="../embeddings/oleObject55.bin"/><Relationship Id="rId5" Type="http://schemas.openxmlformats.org/officeDocument/2006/relationships/image" Target="../media/image57.emf"/><Relationship Id="rId15" Type="http://schemas.openxmlformats.org/officeDocument/2006/relationships/package" Target="../embeddings/Microsoft_Word___57.docx"/><Relationship Id="rId10" Type="http://schemas.openxmlformats.org/officeDocument/2006/relationships/slide" Target="slide37.xml"/><Relationship Id="rId19" Type="http://schemas.openxmlformats.org/officeDocument/2006/relationships/image" Target="../media/image60.emf"/><Relationship Id="rId4" Type="http://schemas.openxmlformats.org/officeDocument/2006/relationships/package" Target="../embeddings/Microsoft_Word___55.docx"/><Relationship Id="rId9" Type="http://schemas.openxmlformats.org/officeDocument/2006/relationships/slide" Target="slide36.xml"/><Relationship Id="rId14" Type="http://schemas.openxmlformats.org/officeDocument/2006/relationships/oleObject" Target="../embeddings/oleObject56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13" Type="http://schemas.openxmlformats.org/officeDocument/2006/relationships/image" Target="../media/image62.emf"/><Relationship Id="rId18" Type="http://schemas.openxmlformats.org/officeDocument/2006/relationships/package" Target="../embeddings/Microsoft_Word___62.docx"/><Relationship Id="rId3" Type="http://schemas.openxmlformats.org/officeDocument/2006/relationships/oleObject" Target="../embeddings/oleObject58.bin"/><Relationship Id="rId7" Type="http://schemas.openxmlformats.org/officeDocument/2006/relationships/slide" Target="slide33.xml"/><Relationship Id="rId12" Type="http://schemas.openxmlformats.org/officeDocument/2006/relationships/package" Target="../embeddings/Microsoft_Word___60.docx"/><Relationship Id="rId17" Type="http://schemas.openxmlformats.org/officeDocument/2006/relationships/oleObject" Target="../embeddings/oleObject61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63.emf"/><Relationship Id="rId1" Type="http://schemas.openxmlformats.org/officeDocument/2006/relationships/vmlDrawing" Target="../drawings/vmlDrawing24.vml"/><Relationship Id="rId6" Type="http://schemas.openxmlformats.org/officeDocument/2006/relationships/slide" Target="slide32.xml"/><Relationship Id="rId11" Type="http://schemas.openxmlformats.org/officeDocument/2006/relationships/oleObject" Target="../embeddings/oleObject59.bin"/><Relationship Id="rId5" Type="http://schemas.openxmlformats.org/officeDocument/2006/relationships/image" Target="../media/image61.emf"/><Relationship Id="rId15" Type="http://schemas.openxmlformats.org/officeDocument/2006/relationships/package" Target="../embeddings/Microsoft_Word___61.docx"/><Relationship Id="rId10" Type="http://schemas.openxmlformats.org/officeDocument/2006/relationships/slide" Target="slide37.xml"/><Relationship Id="rId19" Type="http://schemas.openxmlformats.org/officeDocument/2006/relationships/image" Target="../media/image64.emf"/><Relationship Id="rId4" Type="http://schemas.openxmlformats.org/officeDocument/2006/relationships/package" Target="../embeddings/Microsoft_Word___59.docx"/><Relationship Id="rId9" Type="http://schemas.openxmlformats.org/officeDocument/2006/relationships/slide" Target="slide36.xml"/><Relationship Id="rId14" Type="http://schemas.openxmlformats.org/officeDocument/2006/relationships/oleObject" Target="../embeddings/oleObject60.bin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13" Type="http://schemas.openxmlformats.org/officeDocument/2006/relationships/image" Target="../media/image66.emf"/><Relationship Id="rId3" Type="http://schemas.openxmlformats.org/officeDocument/2006/relationships/slide" Target="slide32.xml"/><Relationship Id="rId7" Type="http://schemas.openxmlformats.org/officeDocument/2006/relationships/slide" Target="slide37.xml"/><Relationship Id="rId12" Type="http://schemas.openxmlformats.org/officeDocument/2006/relationships/package" Target="../embeddings/Microsoft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Relationship Id="rId6" Type="http://schemas.openxmlformats.org/officeDocument/2006/relationships/slide" Target="slide36.xml"/><Relationship Id="rId11" Type="http://schemas.openxmlformats.org/officeDocument/2006/relationships/oleObject" Target="../embeddings/oleObject63.bin"/><Relationship Id="rId5" Type="http://schemas.openxmlformats.org/officeDocument/2006/relationships/slide" Target="slide35.xml"/><Relationship Id="rId10" Type="http://schemas.openxmlformats.org/officeDocument/2006/relationships/image" Target="../media/image65.emf"/><Relationship Id="rId4" Type="http://schemas.openxmlformats.org/officeDocument/2006/relationships/slide" Target="slide33.xml"/><Relationship Id="rId9" Type="http://schemas.openxmlformats.org/officeDocument/2006/relationships/package" Target="../embeddings/Microsoft_Word___63.docx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38.xml"/><Relationship Id="rId3" Type="http://schemas.openxmlformats.org/officeDocument/2006/relationships/slide" Target="slide32.xml"/><Relationship Id="rId7" Type="http://schemas.openxmlformats.org/officeDocument/2006/relationships/slide" Target="slide3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Relationship Id="rId6" Type="http://schemas.openxmlformats.org/officeDocument/2006/relationships/slide" Target="slide36.xml"/><Relationship Id="rId11" Type="http://schemas.openxmlformats.org/officeDocument/2006/relationships/image" Target="../media/image67.emf"/><Relationship Id="rId5" Type="http://schemas.openxmlformats.org/officeDocument/2006/relationships/slide" Target="slide35.xml"/><Relationship Id="rId10" Type="http://schemas.openxmlformats.org/officeDocument/2006/relationships/package" Target="../embeddings/Microsoft_Word___65.docx"/><Relationship Id="rId4" Type="http://schemas.openxmlformats.org/officeDocument/2006/relationships/slide" Target="slide33.xml"/><Relationship Id="rId9" Type="http://schemas.openxmlformats.org/officeDocument/2006/relationships/oleObject" Target="../embeddings/oleObject64.bin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13" Type="http://schemas.openxmlformats.org/officeDocument/2006/relationships/image" Target="../media/image69.emf"/><Relationship Id="rId18" Type="http://schemas.openxmlformats.org/officeDocument/2006/relationships/package" Target="../embeddings/Microsoft_Word___69.docx"/><Relationship Id="rId26" Type="http://schemas.openxmlformats.org/officeDocument/2006/relationships/oleObject" Target="../embeddings/oleObject71.bin"/><Relationship Id="rId3" Type="http://schemas.openxmlformats.org/officeDocument/2006/relationships/slide" Target="slide32.xml"/><Relationship Id="rId21" Type="http://schemas.openxmlformats.org/officeDocument/2006/relationships/package" Target="../embeddings/Microsoft_Word___70.docx"/><Relationship Id="rId7" Type="http://schemas.openxmlformats.org/officeDocument/2006/relationships/slide" Target="slide37.xml"/><Relationship Id="rId12" Type="http://schemas.openxmlformats.org/officeDocument/2006/relationships/package" Target="../embeddings/Microsoft_Word___67.docx"/><Relationship Id="rId17" Type="http://schemas.openxmlformats.org/officeDocument/2006/relationships/oleObject" Target="../embeddings/oleObject68.bin"/><Relationship Id="rId25" Type="http://schemas.openxmlformats.org/officeDocument/2006/relationships/image" Target="../media/image73.e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70.emf"/><Relationship Id="rId20" Type="http://schemas.openxmlformats.org/officeDocument/2006/relationships/oleObject" Target="../embeddings/oleObject69.bin"/><Relationship Id="rId29" Type="http://schemas.openxmlformats.org/officeDocument/2006/relationships/oleObject" Target="../embeddings/oleObject72.bin"/><Relationship Id="rId1" Type="http://schemas.openxmlformats.org/officeDocument/2006/relationships/vmlDrawing" Target="../drawings/vmlDrawing27.vml"/><Relationship Id="rId6" Type="http://schemas.openxmlformats.org/officeDocument/2006/relationships/slide" Target="slide36.xml"/><Relationship Id="rId11" Type="http://schemas.openxmlformats.org/officeDocument/2006/relationships/oleObject" Target="../embeddings/oleObject66.bin"/><Relationship Id="rId24" Type="http://schemas.openxmlformats.org/officeDocument/2006/relationships/package" Target="../embeddings/Microsoft_Word___71.docx"/><Relationship Id="rId5" Type="http://schemas.openxmlformats.org/officeDocument/2006/relationships/slide" Target="slide35.xml"/><Relationship Id="rId15" Type="http://schemas.openxmlformats.org/officeDocument/2006/relationships/package" Target="../embeddings/Microsoft_Word___68.docx"/><Relationship Id="rId23" Type="http://schemas.openxmlformats.org/officeDocument/2006/relationships/oleObject" Target="../embeddings/oleObject70.bin"/><Relationship Id="rId28" Type="http://schemas.openxmlformats.org/officeDocument/2006/relationships/image" Target="../media/image74.emf"/><Relationship Id="rId10" Type="http://schemas.openxmlformats.org/officeDocument/2006/relationships/image" Target="../media/image68.emf"/><Relationship Id="rId19" Type="http://schemas.openxmlformats.org/officeDocument/2006/relationships/image" Target="../media/image71.emf"/><Relationship Id="rId31" Type="http://schemas.openxmlformats.org/officeDocument/2006/relationships/image" Target="../media/image75.emf"/><Relationship Id="rId4" Type="http://schemas.openxmlformats.org/officeDocument/2006/relationships/slide" Target="slide33.xml"/><Relationship Id="rId9" Type="http://schemas.openxmlformats.org/officeDocument/2006/relationships/package" Target="../embeddings/Microsoft_Word___66.docx"/><Relationship Id="rId14" Type="http://schemas.openxmlformats.org/officeDocument/2006/relationships/oleObject" Target="../embeddings/oleObject67.bin"/><Relationship Id="rId22" Type="http://schemas.openxmlformats.org/officeDocument/2006/relationships/image" Target="../media/image72.emf"/><Relationship Id="rId27" Type="http://schemas.openxmlformats.org/officeDocument/2006/relationships/package" Target="../embeddings/Microsoft_Word___72.docx"/><Relationship Id="rId30" Type="http://schemas.openxmlformats.org/officeDocument/2006/relationships/package" Target="../embeddings/Microsoft_Word___73.docx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2.docx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oleObject" Target="../embeddings/oleObject3.bin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3.docx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oleObject" Target="../embeddings/oleObject5.bin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8.emf"/><Relationship Id="rId5" Type="http://schemas.openxmlformats.org/officeDocument/2006/relationships/image" Target="../media/image6.emf"/><Relationship Id="rId10" Type="http://schemas.openxmlformats.org/officeDocument/2006/relationships/package" Target="../embeddings/Microsoft_Word___7.docx"/><Relationship Id="rId4" Type="http://schemas.openxmlformats.org/officeDocument/2006/relationships/package" Target="../embeddings/Microsoft_Word___5.docx"/><Relationship Id="rId9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oleObject" Target="../embeddings/oleObject8.bin"/><Relationship Id="rId7" Type="http://schemas.openxmlformats.org/officeDocument/2006/relationships/package" Target="../embeddings/Microsoft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1.emf"/><Relationship Id="rId5" Type="http://schemas.openxmlformats.org/officeDocument/2006/relationships/image" Target="../media/image9.emf"/><Relationship Id="rId10" Type="http://schemas.openxmlformats.org/officeDocument/2006/relationships/package" Target="../embeddings/Microsoft_Word___10.docx"/><Relationship Id="rId4" Type="http://schemas.openxmlformats.org/officeDocument/2006/relationships/package" Target="../embeddings/Microsoft_Word___8.docx"/><Relationship Id="rId9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60230" y="1918781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第二章　数    列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0630" y="2342996"/>
            <a:ext cx="1167215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0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</a:rPr>
              <a:t>§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2.5</a:t>
            </a:r>
            <a:r>
              <a:rPr lang="zh-CN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等比数列的前</a:t>
            </a:r>
            <a:r>
              <a:rPr lang="en-US" altLang="zh-CN" sz="6000" b="1" i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n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项和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一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29" b="7280"/>
          <a:stretch/>
        </p:blipFill>
        <p:spPr>
          <a:xfrm>
            <a:off x="9504825" y="3898796"/>
            <a:ext cx="2679693" cy="2967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190550" y="-122872"/>
                <a:ext cx="11161240" cy="115234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(2)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6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求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5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；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50" y="-122872"/>
                <a:ext cx="11161240" cy="1152343"/>
              </a:xfrm>
              <a:prstGeom prst="rect">
                <a:avLst/>
              </a:prstGeom>
              <a:blipFill rotWithShape="1">
                <a:blip r:embed="rId3"/>
                <a:stretch>
                  <a:fillRect l="-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557732"/>
              </p:ext>
            </p:extLst>
          </p:nvPr>
        </p:nvGraphicFramePr>
        <p:xfrm>
          <a:off x="324803" y="998776"/>
          <a:ext cx="9093200" cy="212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1" name="文档" r:id="rId5" imgW="9092628" imgH="2125964" progId="Word.Document.12">
                  <p:embed/>
                </p:oleObj>
              </mc:Choice>
              <mc:Fallback>
                <p:oleObj name="文档" r:id="rId5" imgW="9092628" imgH="2125964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803" y="998776"/>
                        <a:ext cx="9093200" cy="2122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6794852"/>
              </p:ext>
            </p:extLst>
          </p:nvPr>
        </p:nvGraphicFramePr>
        <p:xfrm>
          <a:off x="366062" y="2613432"/>
          <a:ext cx="9093200" cy="212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2" name="文档" r:id="rId8" imgW="9092628" imgH="2128848" progId="Word.Document.12">
                  <p:embed/>
                </p:oleObj>
              </mc:Choice>
              <mc:Fallback>
                <p:oleObj name="文档" r:id="rId8" imgW="9092628" imgH="212884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062" y="2613432"/>
                        <a:ext cx="9093200" cy="2122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118542" y="4043432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　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3144551"/>
              </p:ext>
            </p:extLst>
          </p:nvPr>
        </p:nvGraphicFramePr>
        <p:xfrm>
          <a:off x="5087094" y="3862730"/>
          <a:ext cx="9732962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3" name="文档" r:id="rId11" imgW="9735291" imgH="1190064" progId="Word.Document.12">
                  <p:embed/>
                </p:oleObj>
              </mc:Choice>
              <mc:Fallback>
                <p:oleObj name="文档" r:id="rId11" imgW="9735291" imgH="119006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7094" y="3862730"/>
                        <a:ext cx="9732962" cy="1187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221918" y="4773672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7452499"/>
              </p:ext>
            </p:extLst>
          </p:nvPr>
        </p:nvGraphicFramePr>
        <p:xfrm>
          <a:off x="374372" y="5626720"/>
          <a:ext cx="9732962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4" name="文档" r:id="rId14" imgW="9735291" imgH="1261806" progId="Word.Document.12">
                  <p:embed/>
                </p:oleObj>
              </mc:Choice>
              <mc:Fallback>
                <p:oleObj name="文档" r:id="rId14" imgW="9735291" imgH="126180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372" y="5626720"/>
                        <a:ext cx="9732962" cy="1187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6412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3" grpId="0"/>
      <p:bldP spid="1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62558" y="693490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080119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2558" y="141357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是方程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66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的两根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9745277"/>
              </p:ext>
            </p:extLst>
          </p:nvPr>
        </p:nvGraphicFramePr>
        <p:xfrm>
          <a:off x="406574" y="2921962"/>
          <a:ext cx="9093200" cy="212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1" name="文档" r:id="rId5" imgW="9092628" imgH="2131732" progId="Word.Document.12">
                  <p:embed/>
                </p:oleObj>
              </mc:Choice>
              <mc:Fallback>
                <p:oleObj name="文档" r:id="rId5" imgW="9092628" imgH="2131732" progId="Word.Document.12">
                  <p:embed/>
                  <p:pic>
                    <p:nvPicPr>
                      <p:cNvPr id="0" name="对象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921962"/>
                        <a:ext cx="9093200" cy="212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6287631"/>
              </p:ext>
            </p:extLst>
          </p:nvPr>
        </p:nvGraphicFramePr>
        <p:xfrm>
          <a:off x="334566" y="4149874"/>
          <a:ext cx="9093200" cy="212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2" name="文档" r:id="rId8" imgW="9092628" imgH="2134977" progId="Word.Document.12">
                  <p:embed/>
                </p:oleObj>
              </mc:Choice>
              <mc:Fallback>
                <p:oleObj name="文档" r:id="rId8" imgW="9092628" imgH="213497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4149874"/>
                        <a:ext cx="9093200" cy="212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894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423730"/>
            <a:ext cx="12190413" cy="34934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824" y="1557586"/>
            <a:ext cx="1161443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的五个量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中，已知其中的三个量，通过列方程组求解，就能求出另两个量，这是方程思想与整体思想在数列中的具体应用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在解决与前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项和有关的问题时，首先要对公比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进行判断，若两种情况都有可能，则要分类讨论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744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1415" y="118400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8511062"/>
              </p:ext>
            </p:extLst>
          </p:nvPr>
        </p:nvGraphicFramePr>
        <p:xfrm>
          <a:off x="344805" y="1061194"/>
          <a:ext cx="11207750" cy="136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6" name="文档" r:id="rId4" imgW="11202691" imgH="1365635" progId="Word.Document.12">
                  <p:embed/>
                </p:oleObj>
              </mc:Choice>
              <mc:Fallback>
                <p:oleObj name="文档" r:id="rId4" imgW="11202691" imgH="13656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4805" y="1061194"/>
                        <a:ext cx="11207750" cy="1360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9968640"/>
              </p:ext>
            </p:extLst>
          </p:nvPr>
        </p:nvGraphicFramePr>
        <p:xfrm>
          <a:off x="334963" y="1873474"/>
          <a:ext cx="10526712" cy="148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7" name="文档" r:id="rId7" imgW="10527284" imgH="1485326" progId="Word.Document.12">
                  <p:embed/>
                </p:oleObj>
              </mc:Choice>
              <mc:Fallback>
                <p:oleObj name="文档" r:id="rId7" imgW="10527284" imgH="14853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4963" y="1873474"/>
                        <a:ext cx="10526712" cy="1484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>
            <a:hlinkClick r:id="rId9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1415" y="2853730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8107407"/>
              </p:ext>
            </p:extLst>
          </p:nvPr>
        </p:nvGraphicFramePr>
        <p:xfrm>
          <a:off x="334566" y="3868404"/>
          <a:ext cx="10526712" cy="148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8" name="文档" r:id="rId11" imgW="10527284" imgH="1488211" progId="Word.Document.12">
                  <p:embed/>
                </p:oleObj>
              </mc:Choice>
              <mc:Fallback>
                <p:oleObj name="文档" r:id="rId11" imgW="10527284" imgH="14882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34566" y="3868404"/>
                        <a:ext cx="10526712" cy="1484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221918" y="4437906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4" grpId="0"/>
      <p:bldP spid="1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2375" y="25098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4246" y="683330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，不合题意，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2922747"/>
              </p:ext>
            </p:extLst>
          </p:nvPr>
        </p:nvGraphicFramePr>
        <p:xfrm>
          <a:off x="406574" y="1588954"/>
          <a:ext cx="10526712" cy="148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57" name="文档" r:id="rId4" imgW="10527284" imgH="1488211" progId="Word.Document.12">
                  <p:embed/>
                </p:oleObj>
              </mc:Choice>
              <mc:Fallback>
                <p:oleObj name="文档" r:id="rId4" imgW="10527284" imgH="1488211" progId="Word.Document.12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1588954"/>
                        <a:ext cx="10526712" cy="1484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8058468"/>
              </p:ext>
            </p:extLst>
          </p:nvPr>
        </p:nvGraphicFramePr>
        <p:xfrm>
          <a:off x="426894" y="2637706"/>
          <a:ext cx="10526712" cy="148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58" name="文档" r:id="rId7" imgW="10527284" imgH="1489653" progId="Word.Document.12">
                  <p:embed/>
                </p:oleObj>
              </mc:Choice>
              <mc:Fallback>
                <p:oleObj name="文档" r:id="rId7" imgW="10527284" imgH="148965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894" y="2637706"/>
                        <a:ext cx="10526712" cy="1484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24471" y="3676298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763977"/>
              </p:ext>
            </p:extLst>
          </p:nvPr>
        </p:nvGraphicFramePr>
        <p:xfrm>
          <a:off x="344726" y="4561602"/>
          <a:ext cx="10526712" cy="148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59" name="文档" r:id="rId10" imgW="10527284" imgH="1491095" progId="Word.Document.12">
                  <p:embed/>
                </p:oleObj>
              </mc:Choice>
              <mc:Fallback>
                <p:oleObj name="文档" r:id="rId10" imgW="10527284" imgH="149109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726" y="4561602"/>
                        <a:ext cx="10526712" cy="1484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5838012"/>
              </p:ext>
            </p:extLst>
          </p:nvPr>
        </p:nvGraphicFramePr>
        <p:xfrm>
          <a:off x="264432" y="5672202"/>
          <a:ext cx="6777038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0" name="文档" r:id="rId13" imgW="6778323" imgH="1320445" progId="Word.Document.12">
                  <p:embed/>
                </p:oleObj>
              </mc:Choice>
              <mc:Fallback>
                <p:oleObj name="文档" r:id="rId13" imgW="6778323" imgH="132044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432" y="5672202"/>
                        <a:ext cx="6777038" cy="132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453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50" y="189434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错位相减法求和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是等差数列，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是各项都为正数的等比数列，且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的通项公式；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550" y="291655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的公差为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的公比为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8101454"/>
              </p:ext>
            </p:extLst>
          </p:nvPr>
        </p:nvGraphicFramePr>
        <p:xfrm>
          <a:off x="272718" y="3779208"/>
          <a:ext cx="9986963" cy="155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3" name="文档" r:id="rId5" imgW="9988973" imgH="1561035" progId="Word.Document.12">
                  <p:embed/>
                </p:oleObj>
              </mc:Choice>
              <mc:Fallback>
                <p:oleObj name="文档" r:id="rId5" imgW="9988973" imgH="1561035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718" y="3779208"/>
                        <a:ext cx="9986963" cy="1554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97334" y="497341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0375967"/>
              </p:ext>
            </p:extLst>
          </p:nvPr>
        </p:nvGraphicFramePr>
        <p:xfrm>
          <a:off x="406574" y="163637"/>
          <a:ext cx="8018463" cy="117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6" name="文档" r:id="rId5" imgW="8017848" imgH="1178249" progId="Word.Document.12">
                  <p:embed/>
                </p:oleObj>
              </mc:Choice>
              <mc:Fallback>
                <p:oleObj name="文档" r:id="rId5" imgW="8017848" imgH="11782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6574" y="163637"/>
                        <a:ext cx="8018463" cy="1177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圆角矩形 4">
            <a:hlinkClick r:id="rId7" action="ppaction://hlinksldjump"/>
          </p:cNvPr>
          <p:cNvSpPr/>
          <p:nvPr/>
        </p:nvSpPr>
        <p:spPr>
          <a:xfrm>
            <a:off x="969560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173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7972307"/>
              </p:ext>
            </p:extLst>
          </p:nvPr>
        </p:nvGraphicFramePr>
        <p:xfrm>
          <a:off x="428724" y="147439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18" name="文档" r:id="rId4" imgW="9988973" imgH="1561035" progId="Word.Document.12">
                  <p:embed/>
                </p:oleObj>
              </mc:Choice>
              <mc:Fallback>
                <p:oleObj name="文档" r:id="rId4" imgW="9988973" imgH="156103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724" y="147439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1999831"/>
              </p:ext>
            </p:extLst>
          </p:nvPr>
        </p:nvGraphicFramePr>
        <p:xfrm>
          <a:off x="346099" y="1269554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19" name="文档" r:id="rId7" imgW="10859770" imgH="1271901" progId="Word.Document.12">
                  <p:embed/>
                </p:oleObj>
              </mc:Choice>
              <mc:Fallback>
                <p:oleObj name="文档" r:id="rId7" imgW="10859770" imgH="127190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099" y="1269554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118542" y="333746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圆角矩形 11">
            <a:hlinkClick r:id="rId9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382327"/>
              </p:ext>
            </p:extLst>
          </p:nvPr>
        </p:nvGraphicFramePr>
        <p:xfrm>
          <a:off x="334566" y="2421682"/>
          <a:ext cx="10860088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20" name="文档" r:id="rId11" imgW="10859770" imgH="1273343" progId="Word.Document.12">
                  <p:embed/>
                </p:oleObj>
              </mc:Choice>
              <mc:Fallback>
                <p:oleObj name="文档" r:id="rId11" imgW="10859770" imgH="12733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2421682"/>
                        <a:ext cx="10860088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6091037"/>
              </p:ext>
            </p:extLst>
          </p:nvPr>
        </p:nvGraphicFramePr>
        <p:xfrm>
          <a:off x="324406" y="4201562"/>
          <a:ext cx="10860088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21" name="文档" r:id="rId14" imgW="10859770" imgH="1275146" progId="Word.Document.12">
                  <p:embed/>
                </p:oleObj>
              </mc:Choice>
              <mc:Fallback>
                <p:oleObj name="文档" r:id="rId14" imgW="10859770" imgH="127514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406" y="4201562"/>
                        <a:ext cx="10860088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5454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2873292"/>
              </p:ext>
            </p:extLst>
          </p:nvPr>
        </p:nvGraphicFramePr>
        <p:xfrm>
          <a:off x="334963" y="2375818"/>
          <a:ext cx="9986962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7" name="文档" r:id="rId4" imgW="9988973" imgH="2390943" progId="Word.Document.12">
                  <p:embed/>
                </p:oleObj>
              </mc:Choice>
              <mc:Fallback>
                <p:oleObj name="文档" r:id="rId4" imgW="9988973" imgH="23909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963" y="2375818"/>
                        <a:ext cx="9986962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4151310"/>
              </p:ext>
            </p:extLst>
          </p:nvPr>
        </p:nvGraphicFramePr>
        <p:xfrm>
          <a:off x="334963" y="4248026"/>
          <a:ext cx="10861675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8" name="文档" r:id="rId7" imgW="10859770" imgH="1273343" progId="Word.Document.12">
                  <p:embed/>
                </p:oleObj>
              </mc:Choice>
              <mc:Fallback>
                <p:oleObj name="文档" r:id="rId7" imgW="10859770" imgH="12733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963" y="4248026"/>
                        <a:ext cx="10861675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0820109"/>
              </p:ext>
            </p:extLst>
          </p:nvPr>
        </p:nvGraphicFramePr>
        <p:xfrm>
          <a:off x="314325" y="909514"/>
          <a:ext cx="10860088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9" name="文档" r:id="rId9" imgW="10859770" imgH="1276588" progId="Word.Document.12">
                  <p:embed/>
                </p:oleObj>
              </mc:Choice>
              <mc:Fallback>
                <p:oleObj name="文档" r:id="rId9" imgW="10859770" imgH="1276588" progId="Word.Document.12">
                  <p:embed/>
                  <p:pic>
                    <p:nvPicPr>
                      <p:cNvPr id="0" name="对象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5" y="909514"/>
                        <a:ext cx="10860088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11" action="ppaction://hlinksldjump"/>
          </p:cNvPr>
          <p:cNvSpPr/>
          <p:nvPr/>
        </p:nvSpPr>
        <p:spPr>
          <a:xfrm>
            <a:off x="1080119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945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989634"/>
            <a:ext cx="12190413" cy="25922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82878" y="2637706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一般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地，如果数列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为等差数列，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为等比数列，求数列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项和时，可以采用错位相减法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398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1773610"/>
            <a:ext cx="9805875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掌握等比数列的前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项和公式及公式证明思路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会用等比数列的前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项和公式解决有关等比数列的一些简单问题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04770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3423" y="652936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nx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4566" y="580928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432597"/>
              </p:ext>
            </p:extLst>
          </p:nvPr>
        </p:nvGraphicFramePr>
        <p:xfrm>
          <a:off x="454233" y="1537266"/>
          <a:ext cx="11247437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2" name="文档" r:id="rId4" imgW="11243352" imgH="1179609" progId="Word.Document.12">
                  <p:embed/>
                </p:oleObj>
              </mc:Choice>
              <mc:Fallback>
                <p:oleObj name="文档" r:id="rId4" imgW="11243352" imgH="11796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4233" y="1537266"/>
                        <a:ext cx="11247437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34566" y="2533135"/>
            <a:ext cx="1161443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nx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		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①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nx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			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nx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1104770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605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9958013"/>
              </p:ext>
            </p:extLst>
          </p:nvPr>
        </p:nvGraphicFramePr>
        <p:xfrm>
          <a:off x="457200" y="621482"/>
          <a:ext cx="11247438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3" name="文档" r:id="rId4" imgW="11243352" imgH="1261806" progId="Word.Document.12">
                  <p:embed/>
                </p:oleObj>
              </mc:Choice>
              <mc:Fallback>
                <p:oleObj name="文档" r:id="rId4" imgW="11243352" imgH="12618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7200" y="621482"/>
                        <a:ext cx="11247438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1862870"/>
              </p:ext>
            </p:extLst>
          </p:nvPr>
        </p:nvGraphicFramePr>
        <p:xfrm>
          <a:off x="478582" y="1881287"/>
          <a:ext cx="11247438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4" name="文档" r:id="rId7" imgW="11243352" imgH="1263970" progId="Word.Document.12">
                  <p:embed/>
                </p:oleObj>
              </mc:Choice>
              <mc:Fallback>
                <p:oleObj name="文档" r:id="rId7" imgW="11243352" imgH="12639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8582" y="1881287"/>
                        <a:ext cx="11247438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0023229"/>
              </p:ext>
            </p:extLst>
          </p:nvPr>
        </p:nvGraphicFramePr>
        <p:xfrm>
          <a:off x="498475" y="3069754"/>
          <a:ext cx="11245850" cy="294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85" name="文档" r:id="rId10" imgW="11243352" imgH="2954069" progId="Word.Document.12">
                  <p:embed/>
                </p:oleObj>
              </mc:Choice>
              <mc:Fallback>
                <p:oleObj name="文档" r:id="rId10" imgW="11243352" imgH="29540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8475" y="3069754"/>
                        <a:ext cx="11245850" cy="294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3538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90550" y="45418"/>
                <a:ext cx="11161240" cy="2451352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 smtClean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题型</a:t>
                </a: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三　等差、等比数列的综合问题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Times New Roman"/>
                  </a:rPr>
                  <a:t>例</a:t>
                </a:r>
                <a:r>
                  <a:rPr lang="en-US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Courier New"/>
                  </a:rPr>
                  <a:t>3</a:t>
                </a:r>
                <a:r>
                  <a:rPr lang="zh-CN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已知等比数列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5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试求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的通项公式；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50" y="45418"/>
                <a:ext cx="11161240" cy="2451352"/>
              </a:xfrm>
              <a:prstGeom prst="rect">
                <a:avLst/>
              </a:prstGeom>
              <a:blipFill rotWithShape="1">
                <a:blip r:embed="rId3"/>
                <a:stretch>
                  <a:fillRect l="-819" b="-22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558" y="238112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根据等比数列的通项公式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并结合已知条件得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5194820"/>
              </p:ext>
            </p:extLst>
          </p:nvPr>
        </p:nvGraphicFramePr>
        <p:xfrm>
          <a:off x="406574" y="3234090"/>
          <a:ext cx="8958262" cy="229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4" name="文档" r:id="rId5" imgW="8958411" imgH="2299011" progId="Word.Document.12">
                  <p:embed/>
                </p:oleObj>
              </mc:Choice>
              <mc:Fallback>
                <p:oleObj name="文档" r:id="rId5" imgW="8958411" imgH="22990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6574" y="3234090"/>
                        <a:ext cx="8958262" cy="229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3393352"/>
              </p:ext>
            </p:extLst>
          </p:nvPr>
        </p:nvGraphicFramePr>
        <p:xfrm>
          <a:off x="396414" y="5399837"/>
          <a:ext cx="8188325" cy="129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5" name="文档" r:id="rId8" imgW="8190654" imgH="1290206" progId="Word.Document.12">
                  <p:embed/>
                </p:oleObj>
              </mc:Choice>
              <mc:Fallback>
                <p:oleObj name="文档" r:id="rId8" imgW="8190654" imgH="12902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6414" y="5399837"/>
                        <a:ext cx="8188325" cy="1290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274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190550" y="189434"/>
                <a:ext cx="11161240" cy="1026411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(2)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若数列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满足：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n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kern="100" baseline="-25000">
                            <a:latin typeface="Times New Roman"/>
                            <a:ea typeface="华文细黑"/>
                          </a:rPr>
                          <m:t>n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 err="1">
                    <a:latin typeface="宋体"/>
                    <a:ea typeface="华文细黑"/>
                    <a:cs typeface="Times New Roman"/>
                  </a:rPr>
                  <a:t>∈</a:t>
                </a:r>
                <a:r>
                  <a:rPr lang="en-US" altLang="zh-CN" sz="2800" b="1" kern="1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*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，试求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项和公式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50" y="189434"/>
                <a:ext cx="11161240" cy="1026411"/>
              </a:xfrm>
              <a:prstGeom prst="rect">
                <a:avLst/>
              </a:prstGeom>
              <a:blipFill rotWithShape="1">
                <a:blip r:embed="rId2"/>
                <a:stretch>
                  <a:fillRect l="-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72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6921197"/>
              </p:ext>
            </p:extLst>
          </p:nvPr>
        </p:nvGraphicFramePr>
        <p:xfrm>
          <a:off x="386254" y="107266"/>
          <a:ext cx="9986963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0" name="文档" r:id="rId4" imgW="9988973" imgH="1561035" progId="Word.Document.12">
                  <p:embed/>
                </p:oleObj>
              </mc:Choice>
              <mc:Fallback>
                <p:oleObj name="文档" r:id="rId4" imgW="9988973" imgH="156103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254" y="107266"/>
                        <a:ext cx="9986963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500196"/>
              </p:ext>
            </p:extLst>
          </p:nvPr>
        </p:nvGraphicFramePr>
        <p:xfrm>
          <a:off x="406574" y="1043370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1" name="文档" r:id="rId7" imgW="9988973" imgH="1271901" progId="Word.Document.12">
                  <p:embed/>
                </p:oleObj>
              </mc:Choice>
              <mc:Fallback>
                <p:oleObj name="文档" r:id="rId7" imgW="9988973" imgH="127190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1043370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262558" y="1793930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仿宋_GB2312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仿宋_GB2312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仿宋_GB2312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仿宋_GB2312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仿宋_GB2312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仿宋_GB2312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仿宋_GB2312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仿宋_GB231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仿宋_GB2312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仿宋_GB2312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仿宋_GB2312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仿宋_GB231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仿宋_GB2312"/>
                <a:cs typeface="Courier New"/>
              </a:rPr>
              <a:t>3</a:t>
            </a:r>
            <a:r>
              <a:rPr lang="en-US" altLang="zh-CN" sz="2800" kern="100" dirty="0">
                <a:latin typeface="宋体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仿宋_GB2312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仿宋_GB2312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仿宋_GB2312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仿宋_GB231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仿宋_GB2312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仿宋_GB2312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仿宋_GB231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仿宋_GB2312"/>
                <a:cs typeface="Courier New"/>
              </a:rPr>
              <a:t>2)</a:t>
            </a:r>
            <a:r>
              <a:rPr lang="en-US" altLang="zh-CN" sz="2800" kern="100" dirty="0">
                <a:latin typeface="宋体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仿宋_GB2312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仿宋_GB2312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仿宋_GB2312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仿宋_GB2312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仿宋_GB2312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仿宋_GB2312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仿宋_GB2312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仿宋_GB2312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仿宋_GB2312"/>
                <a:cs typeface="Courier New"/>
              </a:rPr>
              <a:t>1)</a:t>
            </a:r>
            <a:r>
              <a:rPr lang="en-US" altLang="zh-CN" sz="2800" kern="100" dirty="0">
                <a:latin typeface="宋体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仿宋_GB2312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仿宋_GB2312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仿宋_GB2312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仿宋_GB2312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仿宋_GB2312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仿宋_GB2312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仿宋_GB2312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仿宋_GB2312"/>
                <a:cs typeface="Courier New"/>
              </a:rPr>
              <a:t>n</a:t>
            </a:r>
            <a:r>
              <a:rPr lang="zh-CN" altLang="zh-CN" sz="2800" kern="100" dirty="0" smtClean="0">
                <a:latin typeface="Times New Roman"/>
                <a:ea typeface="仿宋_GB2312"/>
                <a:cs typeface="Times New Roman"/>
              </a:rPr>
              <a:t>，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两式相减得：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圆角矩形 13">
            <a:hlinkClick r:id="rId9" action="ppaction://hlinksldjump"/>
          </p:cNvPr>
          <p:cNvSpPr/>
          <p:nvPr/>
        </p:nvSpPr>
        <p:spPr>
          <a:xfrm>
            <a:off x="1106802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8577197"/>
              </p:ext>
            </p:extLst>
          </p:nvPr>
        </p:nvGraphicFramePr>
        <p:xfrm>
          <a:off x="272718" y="5126618"/>
          <a:ext cx="10790238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12" name="文档" r:id="rId11" imgW="9988973" imgH="1273343" progId="Word.Document.12">
                  <p:embed/>
                </p:oleObj>
              </mc:Choice>
              <mc:Fallback>
                <p:oleObj name="文档" r:id="rId11" imgW="9988973" imgH="12733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718" y="5126618"/>
                        <a:ext cx="10790238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159182" y="596134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1)·2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9162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074564"/>
            <a:ext cx="12190413" cy="25843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2385637"/>
            <a:ext cx="1184788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利用等比数列前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项和公式时注意公比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的取值，同时对两种数列的性质，要熟悉它们的推导过程，利用好性质，可降低题目的难度，解题时有时还需利用条件联立方程组求解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118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4503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5431" y="765498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81.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及其前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5431" y="2164130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的公比为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，依题意得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5404414"/>
              </p:ext>
            </p:extLst>
          </p:nvPr>
        </p:nvGraphicFramePr>
        <p:xfrm>
          <a:off x="385431" y="3128471"/>
          <a:ext cx="11247437" cy="140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8" name="文档" r:id="rId4" imgW="11243352" imgH="1411781" progId="Word.Document.12">
                  <p:embed/>
                </p:oleObj>
              </mc:Choice>
              <mc:Fallback>
                <p:oleObj name="文档" r:id="rId4" imgW="11243352" imgH="1411781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431" y="3128471"/>
                        <a:ext cx="11247437" cy="1401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6886035"/>
              </p:ext>
            </p:extLst>
          </p:nvPr>
        </p:nvGraphicFramePr>
        <p:xfrm>
          <a:off x="385431" y="4465255"/>
          <a:ext cx="11247437" cy="140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9" name="文档" r:id="rId7" imgW="11243352" imgH="1413223" progId="Word.Document.12">
                  <p:embed/>
                </p:oleObj>
              </mc:Choice>
              <mc:Fallback>
                <p:oleObj name="文档" r:id="rId7" imgW="11243352" imgH="141322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431" y="4465255"/>
                        <a:ext cx="11247437" cy="1401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7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4503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2309441"/>
              </p:ext>
            </p:extLst>
          </p:nvPr>
        </p:nvGraphicFramePr>
        <p:xfrm>
          <a:off x="262558" y="189434"/>
          <a:ext cx="11247438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04" name="文档" r:id="rId4" imgW="11243352" imgH="1178167" progId="Word.Document.12">
                  <p:embed/>
                </p:oleObj>
              </mc:Choice>
              <mc:Fallback>
                <p:oleObj name="文档" r:id="rId4" imgW="11243352" imgH="1178167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189434"/>
                        <a:ext cx="11247438" cy="116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118542" y="1301008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log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0199253"/>
              </p:ext>
            </p:extLst>
          </p:nvPr>
        </p:nvGraphicFramePr>
        <p:xfrm>
          <a:off x="262558" y="2261394"/>
          <a:ext cx="11247438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05" name="文档" r:id="rId7" imgW="11243352" imgH="1179609" progId="Word.Document.12">
                  <p:embed/>
                </p:oleObj>
              </mc:Choice>
              <mc:Fallback>
                <p:oleObj name="文档" r:id="rId7" imgW="11243352" imgH="117960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2261394"/>
                        <a:ext cx="11247438" cy="116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8068371"/>
              </p:ext>
            </p:extLst>
          </p:nvPr>
        </p:nvGraphicFramePr>
        <p:xfrm>
          <a:off x="262558" y="3330402"/>
          <a:ext cx="11247438" cy="1179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06" name="文档" r:id="rId10" imgW="11243352" imgH="1181051" progId="Word.Document.12">
                  <p:embed/>
                </p:oleObj>
              </mc:Choice>
              <mc:Fallback>
                <p:oleObj name="文档" r:id="rId10" imgW="11243352" imgH="118105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3330402"/>
                        <a:ext cx="11247438" cy="1179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2948693"/>
              </p:ext>
            </p:extLst>
          </p:nvPr>
        </p:nvGraphicFramePr>
        <p:xfrm>
          <a:off x="262558" y="4293890"/>
          <a:ext cx="11247438" cy="1179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07" name="文档" r:id="rId13" imgW="11243352" imgH="1182853" progId="Word.Document.12">
                  <p:embed/>
                </p:oleObj>
              </mc:Choice>
              <mc:Fallback>
                <p:oleObj name="文档" r:id="rId13" imgW="11243352" imgH="118285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4293890"/>
                        <a:ext cx="11247438" cy="1179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1242556"/>
              </p:ext>
            </p:extLst>
          </p:nvPr>
        </p:nvGraphicFramePr>
        <p:xfrm>
          <a:off x="262558" y="5287858"/>
          <a:ext cx="11247438" cy="1179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08" name="文档" r:id="rId16" imgW="11243352" imgH="1184295" progId="Word.Document.12">
                  <p:embed/>
                </p:oleObj>
              </mc:Choice>
              <mc:Fallback>
                <p:oleObj name="文档" r:id="rId16" imgW="11243352" imgH="118429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5287858"/>
                        <a:ext cx="11247438" cy="1179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898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994726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58702" y="157160"/>
            <a:ext cx="8385605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应用等比数列前</a:t>
            </a:r>
            <a:r>
              <a:rPr lang="en-US" altLang="zh-CN" sz="2800" b="1" i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n</a:t>
            </a: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项和公式时忽视分类讨论致误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5360" y="1445024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等比数列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1,2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a,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,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852742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误区警示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132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3188216" y="2063091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3188216" y="319390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3188216" y="432056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5391055"/>
              </p:ext>
            </p:extLst>
          </p:nvPr>
        </p:nvGraphicFramePr>
        <p:xfrm>
          <a:off x="341382" y="4633610"/>
          <a:ext cx="11247438" cy="239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59" name="文档" r:id="rId4" imgW="11243352" imgH="2403922" progId="Word.Document.12">
                  <p:embed/>
                </p:oleObj>
              </mc:Choice>
              <mc:Fallback>
                <p:oleObj name="文档" r:id="rId4" imgW="11243352" imgH="240392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382" y="4633610"/>
                        <a:ext cx="11247438" cy="2398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550" y="888306"/>
            <a:ext cx="11614431" cy="198128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错因分析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忽视等比数列前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项和公式的应用条件，未对等比数列的公比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分类讨论，导致错误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正解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公比为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11036655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误区警示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9846637"/>
              </p:ext>
            </p:extLst>
          </p:nvPr>
        </p:nvGraphicFramePr>
        <p:xfrm>
          <a:off x="262558" y="-6270"/>
          <a:ext cx="11247437" cy="1401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60" name="文档" r:id="rId8" imgW="11243352" imgH="1415026" progId="Word.Document.12">
                  <p:embed/>
                </p:oleObj>
              </mc:Choice>
              <mc:Fallback>
                <p:oleObj name="文档" r:id="rId8" imgW="11243352" imgH="1415026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-6270"/>
                        <a:ext cx="11247437" cy="1401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3192317"/>
              </p:ext>
            </p:extLst>
          </p:nvPr>
        </p:nvGraphicFramePr>
        <p:xfrm>
          <a:off x="262558" y="2915578"/>
          <a:ext cx="11247437" cy="1401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61" name="文档" r:id="rId11" imgW="11243352" imgH="1416468" progId="Word.Document.12">
                  <p:embed/>
                </p:oleObj>
              </mc:Choice>
              <mc:Fallback>
                <p:oleObj name="文档" r:id="rId11" imgW="11243352" imgH="141646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2915578"/>
                        <a:ext cx="11247437" cy="1401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691522"/>
              </p:ext>
            </p:extLst>
          </p:nvPr>
        </p:nvGraphicFramePr>
        <p:xfrm>
          <a:off x="262558" y="3749194"/>
          <a:ext cx="11247437" cy="1401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62" name="文档" r:id="rId14" imgW="11243352" imgH="1417910" progId="Word.Document.12">
                  <p:embed/>
                </p:oleObj>
              </mc:Choice>
              <mc:Fallback>
                <p:oleObj name="文档" r:id="rId14" imgW="11243352" imgH="141791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3749194"/>
                        <a:ext cx="11247437" cy="1401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56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1903987"/>
            <a:ext cx="12190413" cy="29667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 userDrawn="1"/>
          </p:nvSpPr>
          <p:spPr>
            <a:xfrm>
              <a:off x="148971" y="991413"/>
              <a:ext cx="13150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误区</a:t>
              </a:r>
              <a:r>
                <a:rPr lang="zh-CN" altLang="zh-CN" sz="30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警示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2027338"/>
            <a:ext cx="1161443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准确理解公式，重视分类讨论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应用等比数列前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项和公式时，要注意公比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是否为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，因为等比数列前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项和公式是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分段函数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若题中公比不明确，要分情况讨论，如本例，公比为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，应该分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两种情况讨论，否则结论就不完整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7798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矩形 15"/>
          <p:cNvSpPr/>
          <p:nvPr/>
        </p:nvSpPr>
        <p:spPr>
          <a:xfrm>
            <a:off x="406574" y="1151691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86092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的首项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，公比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A.93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93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C.45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99987" y="1167066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3535421"/>
              </p:ext>
            </p:extLst>
          </p:nvPr>
        </p:nvGraphicFramePr>
        <p:xfrm>
          <a:off x="495523" y="3349377"/>
          <a:ext cx="10136187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5" name="文档" r:id="rId9" imgW="10136145" imgH="1953276" progId="Word.Document.12">
                  <p:embed/>
                </p:oleObj>
              </mc:Choice>
              <mc:Fallback>
                <p:oleObj name="文档" r:id="rId9" imgW="10136145" imgH="19532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5523" y="3349377"/>
                        <a:ext cx="10136187" cy="1952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144427"/>
              </p:ext>
            </p:extLst>
          </p:nvPr>
        </p:nvGraphicFramePr>
        <p:xfrm>
          <a:off x="622598" y="2113330"/>
          <a:ext cx="10847387" cy="1474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2" name="文档" r:id="rId4" imgW="10847176" imgH="1475232" progId="Word.Document.12">
                  <p:embed/>
                </p:oleObj>
              </mc:Choice>
              <mc:Fallback>
                <p:oleObj name="文档" r:id="rId4" imgW="10847176" imgH="14752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2598" y="2113330"/>
                        <a:ext cx="10847387" cy="1474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621482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圆角矩形 16">
            <a:hlinkClick r:id="rId11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3678356"/>
              </p:ext>
            </p:extLst>
          </p:nvPr>
        </p:nvGraphicFramePr>
        <p:xfrm>
          <a:off x="504403" y="1845618"/>
          <a:ext cx="10847387" cy="1474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34" name="文档" r:id="rId4" imgW="10847176" imgH="1478477" progId="Word.Document.12">
                  <p:embed/>
                </p:oleObj>
              </mc:Choice>
              <mc:Fallback>
                <p:oleObj name="文档" r:id="rId4" imgW="10847176" imgH="14784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4403" y="1845618"/>
                        <a:ext cx="10847387" cy="1474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8068809"/>
              </p:ext>
            </p:extLst>
          </p:nvPr>
        </p:nvGraphicFramePr>
        <p:xfrm>
          <a:off x="576411" y="549474"/>
          <a:ext cx="10847387" cy="1474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35" name="文档" r:id="rId12" imgW="10847176" imgH="1477035" progId="Word.Document.12">
                  <p:embed/>
                </p:oleObj>
              </mc:Choice>
              <mc:Fallback>
                <p:oleObj name="文档" r:id="rId12" imgW="10847176" imgH="14770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76411" y="549474"/>
                        <a:ext cx="10847387" cy="1474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478744"/>
              </p:ext>
            </p:extLst>
          </p:nvPr>
        </p:nvGraphicFramePr>
        <p:xfrm>
          <a:off x="478582" y="2841328"/>
          <a:ext cx="10698163" cy="1452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36" name="文档" r:id="rId15" imgW="10847176" imgH="1479919" progId="Word.Document.12">
                  <p:embed/>
                </p:oleObj>
              </mc:Choice>
              <mc:Fallback>
                <p:oleObj name="文档" r:id="rId15" imgW="10847176" imgH="14799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78582" y="2841328"/>
                        <a:ext cx="10698163" cy="1452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6482421"/>
              </p:ext>
            </p:extLst>
          </p:nvPr>
        </p:nvGraphicFramePr>
        <p:xfrm>
          <a:off x="334963" y="3553490"/>
          <a:ext cx="10983912" cy="294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37" name="文档" r:id="rId18" imgW="11228599" imgH="3031220" progId="Word.Document.12">
                  <p:embed/>
                </p:oleObj>
              </mc:Choice>
              <mc:Fallback>
                <p:oleObj name="文档" r:id="rId18" imgW="11228599" imgH="30312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34963" y="3553490"/>
                        <a:ext cx="10983912" cy="294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334566" y="6148129"/>
            <a:ext cx="3015952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0000FF"/>
                </a:solidFill>
                <a:effectLst/>
                <a:latin typeface="微软雅黑" pitchFamily="34" charset="-122"/>
                <a:ea typeface="微软雅黑" pitchFamily="34" charset="-122"/>
                <a:cs typeface="Courier New"/>
              </a:rPr>
              <a:t>答案</a:t>
            </a:r>
            <a:r>
              <a:rPr lang="zh-CN" altLang="en-US" sz="2800" kern="100" dirty="0" smtClean="0">
                <a:effectLst/>
                <a:latin typeface="宋体"/>
                <a:cs typeface="Courier New"/>
              </a:rPr>
              <a:t>   </a:t>
            </a:r>
            <a:r>
              <a:rPr lang="en-US" altLang="zh-CN" sz="2800" b="1" kern="100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sz="2800" b="1" kern="100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98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7116396"/>
              </p:ext>
            </p:extLst>
          </p:nvPr>
        </p:nvGraphicFramePr>
        <p:xfrm>
          <a:off x="514879" y="2315047"/>
          <a:ext cx="10847388" cy="147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9" name="文档" r:id="rId4" imgW="10847176" imgH="1478477" progId="Word.Document.12">
                  <p:embed/>
                </p:oleObj>
              </mc:Choice>
              <mc:Fallback>
                <p:oleObj name="文档" r:id="rId4" imgW="10847176" imgH="147847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79" y="2315047"/>
                        <a:ext cx="10847388" cy="1474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2444398"/>
              </p:ext>
            </p:extLst>
          </p:nvPr>
        </p:nvGraphicFramePr>
        <p:xfrm>
          <a:off x="514879" y="1269554"/>
          <a:ext cx="10847388" cy="147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60" name="文档" r:id="rId12" imgW="10847176" imgH="1477035" progId="Word.Document.12">
                  <p:embed/>
                </p:oleObj>
              </mc:Choice>
              <mc:Fallback>
                <p:oleObj name="文档" r:id="rId12" imgW="10847176" imgH="1477035" progId="Word.Document.12">
                  <p:embed/>
                  <p:pic>
                    <p:nvPicPr>
                      <p:cNvPr id="0" name="对象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79" y="1269554"/>
                        <a:ext cx="10847388" cy="1474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203216"/>
              </p:ext>
            </p:extLst>
          </p:nvPr>
        </p:nvGraphicFramePr>
        <p:xfrm>
          <a:off x="514879" y="3683199"/>
          <a:ext cx="10847388" cy="147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61" name="文档" r:id="rId15" imgW="10847176" imgH="1479919" progId="Word.Document.12">
                  <p:embed/>
                </p:oleObj>
              </mc:Choice>
              <mc:Fallback>
                <p:oleObj name="文档" r:id="rId15" imgW="10847176" imgH="147991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79" y="3683199"/>
                        <a:ext cx="10847388" cy="1474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4864520"/>
              </p:ext>
            </p:extLst>
          </p:nvPr>
        </p:nvGraphicFramePr>
        <p:xfrm>
          <a:off x="9767614" y="1002095"/>
          <a:ext cx="822325" cy="1452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62" name="文档" r:id="rId18" imgW="833822" imgH="1472093" progId="Word.Document.12">
                  <p:embed/>
                </p:oleObj>
              </mc:Choice>
              <mc:Fallback>
                <p:oleObj name="文档" r:id="rId18" imgW="833822" imgH="147209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67614" y="1002095"/>
                        <a:ext cx="822325" cy="1452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2558" y="103409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3546490"/>
              </p:ext>
            </p:extLst>
          </p:nvPr>
        </p:nvGraphicFramePr>
        <p:xfrm>
          <a:off x="262558" y="1898194"/>
          <a:ext cx="10312400" cy="143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2" name="文档" r:id="rId9" imgW="10311384" imgH="1434133" progId="Word.Document.12">
                  <p:embed/>
                </p:oleObj>
              </mc:Choice>
              <mc:Fallback>
                <p:oleObj name="文档" r:id="rId9" imgW="10311384" imgH="1434133" progId="Word.Document.12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1898194"/>
                        <a:ext cx="10312400" cy="143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262558" y="2771562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，从而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0076444"/>
              </p:ext>
            </p:extLst>
          </p:nvPr>
        </p:nvGraphicFramePr>
        <p:xfrm>
          <a:off x="262558" y="3726061"/>
          <a:ext cx="10312400" cy="143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3" name="文档" r:id="rId12" imgW="10311384" imgH="1435575" progId="Word.Document.12">
                  <p:embed/>
                </p:oleObj>
              </mc:Choice>
              <mc:Fallback>
                <p:oleObj name="文档" r:id="rId12" imgW="10311384" imgH="143557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3726061"/>
                        <a:ext cx="10312400" cy="143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9407189" y="1028700"/>
            <a:ext cx="93648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120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5" grpId="0"/>
      <p:bldP spid="15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>
            <a:hlinkClick r:id="rId8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103780"/>
              </p:ext>
            </p:extLst>
          </p:nvPr>
        </p:nvGraphicFramePr>
        <p:xfrm>
          <a:off x="466725" y="1485578"/>
          <a:ext cx="11004550" cy="183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2" name="文档" r:id="rId10" imgW="10999385" imgH="1844040" progId="Word.Document.12">
                  <p:embed/>
                </p:oleObj>
              </mc:Choice>
              <mc:Fallback>
                <p:oleObj name="文档" r:id="rId10" imgW="10999385" imgH="184404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725" y="1485578"/>
                        <a:ext cx="11004550" cy="1839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5172752"/>
              </p:ext>
            </p:extLst>
          </p:nvPr>
        </p:nvGraphicFramePr>
        <p:xfrm>
          <a:off x="466725" y="478354"/>
          <a:ext cx="11106150" cy="184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3" name="文档" r:id="rId9" imgW="11100858" imgH="1858461" progId="Word.Document.12">
                  <p:embed/>
                </p:oleObj>
              </mc:Choice>
              <mc:Fallback>
                <p:oleObj name="文档" r:id="rId9" imgW="11100858" imgH="185846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725" y="478354"/>
                        <a:ext cx="11106150" cy="1849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9914201"/>
              </p:ext>
            </p:extLst>
          </p:nvPr>
        </p:nvGraphicFramePr>
        <p:xfrm>
          <a:off x="456565" y="1647924"/>
          <a:ext cx="10993438" cy="149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4" name="文档" r:id="rId12" imgW="10994348" imgH="1495421" progId="Word.Document.12">
                  <p:embed/>
                </p:oleObj>
              </mc:Choice>
              <mc:Fallback>
                <p:oleObj name="文档" r:id="rId12" imgW="10994348" imgH="149542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565" y="1647924"/>
                        <a:ext cx="10993438" cy="149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24640"/>
              </p:ext>
            </p:extLst>
          </p:nvPr>
        </p:nvGraphicFramePr>
        <p:xfrm>
          <a:off x="478582" y="2800053"/>
          <a:ext cx="10829925" cy="149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5" name="文档" r:id="rId15" imgW="10832063" imgH="1495421" progId="Word.Document.12">
                  <p:embed/>
                </p:oleObj>
              </mc:Choice>
              <mc:Fallback>
                <p:oleObj name="文档" r:id="rId15" imgW="10832063" imgH="149542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2800053"/>
                        <a:ext cx="10829925" cy="1493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0212764"/>
              </p:ext>
            </p:extLst>
          </p:nvPr>
        </p:nvGraphicFramePr>
        <p:xfrm>
          <a:off x="389086" y="4011364"/>
          <a:ext cx="11034712" cy="129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6" name="文档" r:id="rId18" imgW="11035009" imgH="1292090" progId="Word.Document.12">
                  <p:embed/>
                </p:oleObj>
              </mc:Choice>
              <mc:Fallback>
                <p:oleObj name="文档" r:id="rId18" imgW="11035009" imgH="129209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086" y="4011364"/>
                        <a:ext cx="11034712" cy="129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9938841"/>
              </p:ext>
            </p:extLst>
          </p:nvPr>
        </p:nvGraphicFramePr>
        <p:xfrm>
          <a:off x="334566" y="5182915"/>
          <a:ext cx="11034712" cy="191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7" name="文档" r:id="rId21" imgW="11035009" imgH="1933087" progId="Word.Document.12">
                  <p:embed/>
                </p:oleObj>
              </mc:Choice>
              <mc:Fallback>
                <p:oleObj name="文档" r:id="rId21" imgW="11035009" imgH="193308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5182915"/>
                        <a:ext cx="11034712" cy="1919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7358535"/>
              </p:ext>
            </p:extLst>
          </p:nvPr>
        </p:nvGraphicFramePr>
        <p:xfrm>
          <a:off x="4171310" y="5467226"/>
          <a:ext cx="3617912" cy="1189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8" name="文档" r:id="rId24" imgW="3623670" imgH="1260045" progId="Word.Document.12">
                  <p:embed/>
                </p:oleObj>
              </mc:Choice>
              <mc:Fallback>
                <p:oleObj name="文档" r:id="rId24" imgW="3623670" imgH="126004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1310" y="5467226"/>
                        <a:ext cx="3617912" cy="1189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7898928"/>
              </p:ext>
            </p:extLst>
          </p:nvPr>
        </p:nvGraphicFramePr>
        <p:xfrm>
          <a:off x="6355556" y="5494576"/>
          <a:ext cx="4348162" cy="1350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9" name="文档" r:id="rId27" imgW="4355245" imgH="1351129" progId="Word.Document.12">
                  <p:embed/>
                </p:oleObj>
              </mc:Choice>
              <mc:Fallback>
                <p:oleObj name="文档" r:id="rId27" imgW="4355245" imgH="135112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5556" y="5494576"/>
                        <a:ext cx="4348162" cy="1350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2696905"/>
              </p:ext>
            </p:extLst>
          </p:nvPr>
        </p:nvGraphicFramePr>
        <p:xfrm>
          <a:off x="9165960" y="5417100"/>
          <a:ext cx="2978150" cy="1849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0" name="文档" r:id="rId30" imgW="2981022" imgH="1849026" progId="Word.Document.12">
                  <p:embed/>
                </p:oleObj>
              </mc:Choice>
              <mc:Fallback>
                <p:oleObj name="文档" r:id="rId30" imgW="2981022" imgH="184902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65960" y="5417100"/>
                        <a:ext cx="2978150" cy="1849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22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1197546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在等比数列的通项公式和前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项和公式中，共涉及五个量：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，其中首项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和公比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为基本量，且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知三求二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项和公式的应用中，注意前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项和公式要分类讨论，即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时是不同的公式形式，不可忽略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的情况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一般地，如果数列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是等差数列，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是等比数列且公比为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项和时，可采用错位相减的方法求和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438532"/>
              </p:ext>
            </p:extLst>
          </p:nvPr>
        </p:nvGraphicFramePr>
        <p:xfrm>
          <a:off x="262558" y="2392314"/>
          <a:ext cx="9983787" cy="198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8" name="文档" r:id="rId4" imgW="9983936" imgH="1985723" progId="Word.Document.12">
                  <p:embed/>
                </p:oleObj>
              </mc:Choice>
              <mc:Fallback>
                <p:oleObj name="文档" r:id="rId4" imgW="9983936" imgH="19857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2558" y="2392314"/>
                        <a:ext cx="9983787" cy="1982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558" y="914367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等比数列前</a:t>
            </a:r>
            <a:r>
              <a:rPr lang="en-US" altLang="zh-CN" sz="2800" b="1" i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项和公式及其推导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等比数列前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项和公式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18502" y="3429794"/>
            <a:ext cx="663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na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1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2558" y="4182354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注意：应用该公式时，一定不要忽略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的情况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29" b="7280"/>
          <a:stretch/>
        </p:blipFill>
        <p:spPr>
          <a:xfrm>
            <a:off x="9504825" y="3898796"/>
            <a:ext cx="2679693" cy="2967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2558" y="405458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等比数列前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项和公式的推导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推导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求等差数列前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项和用的是倒序相加法，对于等比数列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，至此，你能用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吗？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7594478"/>
              </p:ext>
            </p:extLst>
          </p:nvPr>
        </p:nvGraphicFramePr>
        <p:xfrm>
          <a:off x="406574" y="3267968"/>
          <a:ext cx="11001375" cy="217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1" name="文档" r:id="rId4" imgW="11001904" imgH="2177878" progId="Word.Document.12">
                  <p:embed/>
                </p:oleObj>
              </mc:Choice>
              <mc:Fallback>
                <p:oleObj name="文档" r:id="rId4" imgW="11001904" imgH="21778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574" y="3267968"/>
                        <a:ext cx="11001375" cy="217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733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991263"/>
              </p:ext>
            </p:extLst>
          </p:nvPr>
        </p:nvGraphicFramePr>
        <p:xfrm>
          <a:off x="160228" y="65738"/>
          <a:ext cx="11561762" cy="279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0" name="文档" r:id="rId4" imgW="11557847" imgH="2797605" progId="Word.Document.12">
                  <p:embed/>
                </p:oleObj>
              </mc:Choice>
              <mc:Fallback>
                <p:oleObj name="文档" r:id="rId4" imgW="11557847" imgH="27976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0228" y="65738"/>
                        <a:ext cx="11561762" cy="279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2713653"/>
              </p:ext>
            </p:extLst>
          </p:nvPr>
        </p:nvGraphicFramePr>
        <p:xfrm>
          <a:off x="190550" y="2407468"/>
          <a:ext cx="11563350" cy="383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1" name="文档" r:id="rId7" imgW="11557847" imgH="3840939" progId="Word.Document.12">
                  <p:embed/>
                </p:oleObj>
              </mc:Choice>
              <mc:Fallback>
                <p:oleObj name="文档" r:id="rId7" imgW="11557847" imgH="38409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0550" y="2407468"/>
                        <a:ext cx="11563350" cy="3830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149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90550" y="11742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86092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1931872"/>
              </p:ext>
            </p:extLst>
          </p:nvPr>
        </p:nvGraphicFramePr>
        <p:xfrm>
          <a:off x="366092" y="1139850"/>
          <a:ext cx="11561762" cy="279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06" name="文档" r:id="rId4" imgW="11557847" imgH="2801210" progId="Word.Document.12">
                  <p:embed/>
                </p:oleObj>
              </mc:Choice>
              <mc:Fallback>
                <p:oleObj name="文档" r:id="rId4" imgW="11557847" imgH="2801210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092" y="1139850"/>
                        <a:ext cx="11561762" cy="279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276843"/>
              </p:ext>
            </p:extLst>
          </p:nvPr>
        </p:nvGraphicFramePr>
        <p:xfrm>
          <a:off x="263525" y="3232418"/>
          <a:ext cx="11563350" cy="147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07" name="文档" r:id="rId7" imgW="11557847" imgH="1475232" progId="Word.Document.12">
                  <p:embed/>
                </p:oleObj>
              </mc:Choice>
              <mc:Fallback>
                <p:oleObj name="文档" r:id="rId7" imgW="11557847" imgH="147523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25" y="3232418"/>
                        <a:ext cx="11563350" cy="147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3069691"/>
              </p:ext>
            </p:extLst>
          </p:nvPr>
        </p:nvGraphicFramePr>
        <p:xfrm>
          <a:off x="190550" y="4332858"/>
          <a:ext cx="11563350" cy="147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08" name="文档" r:id="rId10" imgW="11557847" imgH="1477035" progId="Word.Document.12">
                  <p:embed/>
                </p:oleObj>
              </mc:Choice>
              <mc:Fallback>
                <p:oleObj name="文档" r:id="rId10" imgW="11557847" imgH="147703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50" y="4332858"/>
                        <a:ext cx="11563350" cy="147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9240627" y="127586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860925" algn="l"/>
              </a:tabLs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534" y="520976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注意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参与求和的项共有多少项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47702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873469"/>
            <a:ext cx="11347893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错位相减法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推导等比数列前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项和的方法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叫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一般适用于求一个等差数列与一个等比数列对应项积的前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95929" y="160927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错位相减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271758" y="6670154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784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550" y="693490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等比数列基本量的计算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0346822"/>
              </p:ext>
            </p:extLst>
          </p:nvPr>
        </p:nvGraphicFramePr>
        <p:xfrm>
          <a:off x="386382" y="2781722"/>
          <a:ext cx="9093200" cy="146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0" name="文档" r:id="rId4" imgW="9092628" imgH="1467301" progId="Word.Document.12">
                  <p:embed/>
                </p:oleObj>
              </mc:Choice>
              <mc:Fallback>
                <p:oleObj name="文档" r:id="rId4" imgW="9092628" imgH="1467301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382" y="2781722"/>
                        <a:ext cx="9093200" cy="1463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1436414"/>
              </p:ext>
            </p:extLst>
          </p:nvPr>
        </p:nvGraphicFramePr>
        <p:xfrm>
          <a:off x="356616" y="4005858"/>
          <a:ext cx="9093200" cy="162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1" name="文档" r:id="rId7" imgW="9092628" imgH="1778066" progId="Word.Document.12">
                  <p:embed/>
                </p:oleObj>
              </mc:Choice>
              <mc:Fallback>
                <p:oleObj name="文档" r:id="rId7" imgW="9092628" imgH="177806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616" y="4005858"/>
                        <a:ext cx="9093200" cy="162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4657082"/>
              </p:ext>
            </p:extLst>
          </p:nvPr>
        </p:nvGraphicFramePr>
        <p:xfrm>
          <a:off x="242366" y="5404594"/>
          <a:ext cx="9093200" cy="162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2" name="文档" r:id="rId10" imgW="9092628" imgH="1780589" progId="Word.Document.12">
                  <p:embed/>
                </p:oleObj>
              </mc:Choice>
              <mc:Fallback>
                <p:oleObj name="文档" r:id="rId10" imgW="9092628" imgH="178058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366" y="5404594"/>
                        <a:ext cx="9093200" cy="162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</TotalTime>
  <Words>1065</Words>
  <Application>Microsoft Office PowerPoint</Application>
  <PresentationFormat>自定义</PresentationFormat>
  <Paragraphs>167</Paragraphs>
  <Slides>40</Slides>
  <Notes>0</Notes>
  <HiddenSlides>12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2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909</cp:revision>
  <dcterms:created xsi:type="dcterms:W3CDTF">2014-10-15T07:25:01Z</dcterms:created>
  <dcterms:modified xsi:type="dcterms:W3CDTF">2016-04-24T02:33:58Z</dcterms:modified>
</cp:coreProperties>
</file>