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82" r:id="rId7"/>
    <p:sldId id="483" r:id="rId8"/>
    <p:sldId id="479" r:id="rId9"/>
    <p:sldId id="480" r:id="rId10"/>
    <p:sldId id="278" r:id="rId11"/>
    <p:sldId id="484" r:id="rId12"/>
    <p:sldId id="309" r:id="rId13"/>
    <p:sldId id="457" r:id="rId14"/>
    <p:sldId id="458" r:id="rId15"/>
    <p:sldId id="461" r:id="rId16"/>
    <p:sldId id="462" r:id="rId17"/>
    <p:sldId id="485" r:id="rId18"/>
    <p:sldId id="486" r:id="rId19"/>
    <p:sldId id="490" r:id="rId20"/>
    <p:sldId id="487" r:id="rId21"/>
    <p:sldId id="488" r:id="rId22"/>
    <p:sldId id="465" r:id="rId23"/>
    <p:sldId id="466" r:id="rId24"/>
    <p:sldId id="467" r:id="rId25"/>
    <p:sldId id="468" r:id="rId26"/>
    <p:sldId id="469" r:id="rId27"/>
    <p:sldId id="491" r:id="rId28"/>
    <p:sldId id="493" r:id="rId29"/>
    <p:sldId id="361" r:id="rId30"/>
    <p:sldId id="424" r:id="rId31"/>
    <p:sldId id="447" r:id="rId32"/>
    <p:sldId id="448" r:id="rId33"/>
    <p:sldId id="423" r:id="rId34"/>
    <p:sldId id="492" r:id="rId35"/>
    <p:sldId id="475" r:id="rId36"/>
    <p:sldId id="451" r:id="rId37"/>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66" d="100"/>
          <a:sy n="66" d="100"/>
        </p:scale>
        <p:origin x="-1474" y="-542"/>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 Id="rId4" Type="http://schemas.openxmlformats.org/officeDocument/2006/relationships/image" Target="../media/image51.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image" Target="../media/image52.emf"/><Relationship Id="rId5" Type="http://schemas.openxmlformats.org/officeDocument/2006/relationships/image" Target="../media/image56.emf"/><Relationship Id="rId4" Type="http://schemas.openxmlformats.org/officeDocument/2006/relationships/image" Target="../media/image55.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image" Target="../media/image57.emf"/><Relationship Id="rId4" Type="http://schemas.openxmlformats.org/officeDocument/2006/relationships/image" Target="../media/image6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 Id="rId5" Type="http://schemas.openxmlformats.org/officeDocument/2006/relationships/image" Target="../media/image68.emf"/><Relationship Id="rId4" Type="http://schemas.openxmlformats.org/officeDocument/2006/relationships/image" Target="../media/image67.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1.emf"/><Relationship Id="rId7" Type="http://schemas.openxmlformats.org/officeDocument/2006/relationships/image" Target="../media/image75.emf"/><Relationship Id="rId2" Type="http://schemas.openxmlformats.org/officeDocument/2006/relationships/image" Target="../media/image70.emf"/><Relationship Id="rId1" Type="http://schemas.openxmlformats.org/officeDocument/2006/relationships/image" Target="../media/image69.emf"/><Relationship Id="rId6" Type="http://schemas.openxmlformats.org/officeDocument/2006/relationships/image" Target="../media/image74.emf"/><Relationship Id="rId5" Type="http://schemas.openxmlformats.org/officeDocument/2006/relationships/image" Target="../media/image73.emf"/><Relationship Id="rId4" Type="http://schemas.openxmlformats.org/officeDocument/2006/relationships/image" Target="../media/image72.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image" Target="../media/image76.emf"/><Relationship Id="rId5" Type="http://schemas.openxmlformats.org/officeDocument/2006/relationships/image" Target="../media/image80.emf"/><Relationship Id="rId4" Type="http://schemas.openxmlformats.org/officeDocument/2006/relationships/image" Target="../media/image79.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 Id="rId4"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image" Target="../media/image81.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image" Target="../media/image84.emf"/><Relationship Id="rId4" Type="http://schemas.openxmlformats.org/officeDocument/2006/relationships/image" Target="../media/image8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0.emf"/><Relationship Id="rId1" Type="http://schemas.openxmlformats.org/officeDocument/2006/relationships/image" Target="../media/image89.emf"/><Relationship Id="rId5" Type="http://schemas.openxmlformats.org/officeDocument/2006/relationships/image" Target="../media/image93.emf"/><Relationship Id="rId4" Type="http://schemas.openxmlformats.org/officeDocument/2006/relationships/image" Target="../media/image9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image" Target="../media/image30.emf"/><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4" Type="http://schemas.openxmlformats.org/officeDocument/2006/relationships/image" Target="../media/image4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0.emf"/><Relationship Id="rId4" Type="http://schemas.openxmlformats.org/officeDocument/2006/relationships/package" Target="../embeddings/Microsoft_Word___14.docx"/></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16.docx"/><Relationship Id="rId13" Type="http://schemas.openxmlformats.org/officeDocument/2006/relationships/oleObject" Target="../embeddings/oleObject18.bin"/><Relationship Id="rId18" Type="http://schemas.openxmlformats.org/officeDocument/2006/relationships/image" Target="../media/image25.emf"/><Relationship Id="rId3" Type="http://schemas.openxmlformats.org/officeDocument/2006/relationships/slide" Target="slide12.xml"/><Relationship Id="rId21" Type="http://schemas.openxmlformats.org/officeDocument/2006/relationships/image" Target="../media/image26.emf"/><Relationship Id="rId7" Type="http://schemas.openxmlformats.org/officeDocument/2006/relationships/oleObject" Target="../embeddings/oleObject16.bin"/><Relationship Id="rId12" Type="http://schemas.openxmlformats.org/officeDocument/2006/relationships/image" Target="../media/image23.emf"/><Relationship Id="rId17" Type="http://schemas.openxmlformats.org/officeDocument/2006/relationships/package" Target="../embeddings/Microsoft_Word___19.docx"/><Relationship Id="rId2" Type="http://schemas.openxmlformats.org/officeDocument/2006/relationships/slideLayout" Target="../slideLayouts/slideLayout1.xml"/><Relationship Id="rId16" Type="http://schemas.openxmlformats.org/officeDocument/2006/relationships/oleObject" Target="../embeddings/oleObject19.bin"/><Relationship Id="rId20" Type="http://schemas.openxmlformats.org/officeDocument/2006/relationships/package" Target="../embeddings/Microsoft_Word___20.docx"/><Relationship Id="rId1" Type="http://schemas.openxmlformats.org/officeDocument/2006/relationships/vmlDrawing" Target="../drawings/vmlDrawing5.vml"/><Relationship Id="rId6" Type="http://schemas.openxmlformats.org/officeDocument/2006/relationships/image" Target="../media/image21.emf"/><Relationship Id="rId11" Type="http://schemas.openxmlformats.org/officeDocument/2006/relationships/package" Target="../embeddings/Microsoft_Word___17.docx"/><Relationship Id="rId5" Type="http://schemas.openxmlformats.org/officeDocument/2006/relationships/package" Target="../embeddings/Microsoft_Word___15.docx"/><Relationship Id="rId15" Type="http://schemas.openxmlformats.org/officeDocument/2006/relationships/image" Target="../media/image24.emf"/><Relationship Id="rId10" Type="http://schemas.openxmlformats.org/officeDocument/2006/relationships/oleObject" Target="../embeddings/oleObject17.bin"/><Relationship Id="rId19" Type="http://schemas.openxmlformats.org/officeDocument/2006/relationships/oleObject" Target="../embeddings/oleObject20.bin"/><Relationship Id="rId4" Type="http://schemas.openxmlformats.org/officeDocument/2006/relationships/oleObject" Target="../embeddings/oleObject15.bin"/><Relationship Id="rId9" Type="http://schemas.openxmlformats.org/officeDocument/2006/relationships/image" Target="../media/image22.emf"/><Relationship Id="rId14" Type="http://schemas.openxmlformats.org/officeDocument/2006/relationships/package" Target="../embeddings/Microsoft_Word___18.docx"/></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oleObject" Target="../embeddings/oleObject21.bin"/><Relationship Id="rId7" Type="http://schemas.openxmlformats.org/officeDocument/2006/relationships/package" Target="../embeddings/Microsoft_Word___22.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22.bin"/><Relationship Id="rId5" Type="http://schemas.openxmlformats.org/officeDocument/2006/relationships/image" Target="../media/image28.emf"/><Relationship Id="rId4" Type="http://schemas.openxmlformats.org/officeDocument/2006/relationships/package" Target="../embeddings/Microsoft_Word___21.docx"/></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package" Target="../embeddings/Microsoft_Word___26.docx"/><Relationship Id="rId18" Type="http://schemas.openxmlformats.org/officeDocument/2006/relationships/oleObject" Target="../embeddings/oleObject28.bin"/><Relationship Id="rId3" Type="http://schemas.openxmlformats.org/officeDocument/2006/relationships/oleObject" Target="../embeddings/oleObject23.bin"/><Relationship Id="rId21" Type="http://schemas.openxmlformats.org/officeDocument/2006/relationships/oleObject" Target="../embeddings/oleObject29.bin"/><Relationship Id="rId7" Type="http://schemas.openxmlformats.org/officeDocument/2006/relationships/package" Target="../embeddings/Microsoft_Word___24.docx"/><Relationship Id="rId12" Type="http://schemas.openxmlformats.org/officeDocument/2006/relationships/oleObject" Target="../embeddings/oleObject26.bin"/><Relationship Id="rId17" Type="http://schemas.openxmlformats.org/officeDocument/2006/relationships/image" Target="../media/image34.emf"/><Relationship Id="rId2" Type="http://schemas.openxmlformats.org/officeDocument/2006/relationships/slideLayout" Target="../slideLayouts/slideLayout1.xml"/><Relationship Id="rId16" Type="http://schemas.openxmlformats.org/officeDocument/2006/relationships/package" Target="../embeddings/Microsoft_Word___27.docx"/><Relationship Id="rId20" Type="http://schemas.openxmlformats.org/officeDocument/2006/relationships/image" Target="../media/image35.emf"/><Relationship Id="rId1" Type="http://schemas.openxmlformats.org/officeDocument/2006/relationships/vmlDrawing" Target="../drawings/vmlDrawing7.vml"/><Relationship Id="rId6" Type="http://schemas.openxmlformats.org/officeDocument/2006/relationships/oleObject" Target="../embeddings/oleObject24.bin"/><Relationship Id="rId11" Type="http://schemas.openxmlformats.org/officeDocument/2006/relationships/image" Target="../media/image32.emf"/><Relationship Id="rId24" Type="http://schemas.openxmlformats.org/officeDocument/2006/relationships/slide" Target="slide15.xml"/><Relationship Id="rId5" Type="http://schemas.openxmlformats.org/officeDocument/2006/relationships/image" Target="../media/image30.emf"/><Relationship Id="rId15" Type="http://schemas.openxmlformats.org/officeDocument/2006/relationships/oleObject" Target="../embeddings/oleObject27.bin"/><Relationship Id="rId23" Type="http://schemas.openxmlformats.org/officeDocument/2006/relationships/image" Target="../media/image36.emf"/><Relationship Id="rId10" Type="http://schemas.openxmlformats.org/officeDocument/2006/relationships/package" Target="../embeddings/Microsoft_Word___25.docx"/><Relationship Id="rId19" Type="http://schemas.openxmlformats.org/officeDocument/2006/relationships/package" Target="../embeddings/Microsoft_Word___28.docx"/><Relationship Id="rId4" Type="http://schemas.openxmlformats.org/officeDocument/2006/relationships/package" Target="../embeddings/Microsoft_Word___23.docx"/><Relationship Id="rId9" Type="http://schemas.openxmlformats.org/officeDocument/2006/relationships/oleObject" Target="../embeddings/oleObject25.bin"/><Relationship Id="rId14" Type="http://schemas.openxmlformats.org/officeDocument/2006/relationships/image" Target="../media/image33.emf"/><Relationship Id="rId22" Type="http://schemas.openxmlformats.org/officeDocument/2006/relationships/package" Target="../embeddings/Microsoft_Word___29.docx"/></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8.emf"/><Relationship Id="rId13" Type="http://schemas.openxmlformats.org/officeDocument/2006/relationships/package" Target="../embeddings/Microsoft_Word___33.docx"/><Relationship Id="rId18"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package" Target="../embeddings/Microsoft_Word___31.docx"/><Relationship Id="rId12" Type="http://schemas.openxmlformats.org/officeDocument/2006/relationships/oleObject" Target="../embeddings/oleObject33.bin"/><Relationship Id="rId17" Type="http://schemas.openxmlformats.org/officeDocument/2006/relationships/image" Target="../media/image41.emf"/><Relationship Id="rId2" Type="http://schemas.openxmlformats.org/officeDocument/2006/relationships/slideLayout" Target="../slideLayouts/slideLayout1.xml"/><Relationship Id="rId16" Type="http://schemas.openxmlformats.org/officeDocument/2006/relationships/package" Target="../embeddings/Microsoft_Word___34.docx"/><Relationship Id="rId20" Type="http://schemas.openxmlformats.org/officeDocument/2006/relationships/image" Target="../media/image42.emf"/><Relationship Id="rId1" Type="http://schemas.openxmlformats.org/officeDocument/2006/relationships/vmlDrawing" Target="../drawings/vmlDrawing8.vml"/><Relationship Id="rId6" Type="http://schemas.openxmlformats.org/officeDocument/2006/relationships/oleObject" Target="../embeddings/oleObject31.bin"/><Relationship Id="rId11" Type="http://schemas.openxmlformats.org/officeDocument/2006/relationships/image" Target="../media/image39.emf"/><Relationship Id="rId5" Type="http://schemas.openxmlformats.org/officeDocument/2006/relationships/image" Target="../media/image37.emf"/><Relationship Id="rId15" Type="http://schemas.openxmlformats.org/officeDocument/2006/relationships/oleObject" Target="../embeddings/oleObject34.bin"/><Relationship Id="rId10" Type="http://schemas.openxmlformats.org/officeDocument/2006/relationships/package" Target="../embeddings/Microsoft_Word___32.docx"/><Relationship Id="rId19" Type="http://schemas.openxmlformats.org/officeDocument/2006/relationships/package" Target="../embeddings/Microsoft_Word___35.docx"/><Relationship Id="rId4" Type="http://schemas.openxmlformats.org/officeDocument/2006/relationships/package" Target="../embeddings/Microsoft_Word___30.docx"/><Relationship Id="rId9" Type="http://schemas.openxmlformats.org/officeDocument/2006/relationships/oleObject" Target="../embeddings/oleObject32.bin"/><Relationship Id="rId14" Type="http://schemas.openxmlformats.org/officeDocument/2006/relationships/image" Target="../media/image40.emf"/></Relationships>
</file>

<file path=ppt/slides/_rels/slide17.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package" Target="../embeddings/Microsoft_Word___39.docx"/><Relationship Id="rId3" Type="http://schemas.openxmlformats.org/officeDocument/2006/relationships/oleObject" Target="../embeddings/oleObject36.bin"/><Relationship Id="rId7" Type="http://schemas.openxmlformats.org/officeDocument/2006/relationships/package" Target="../embeddings/Microsoft_Word___37.docx"/><Relationship Id="rId12" Type="http://schemas.openxmlformats.org/officeDocument/2006/relationships/oleObject" Target="../embeddings/oleObject39.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37.bin"/><Relationship Id="rId11" Type="http://schemas.openxmlformats.org/officeDocument/2006/relationships/image" Target="../media/image45.emf"/><Relationship Id="rId5" Type="http://schemas.openxmlformats.org/officeDocument/2006/relationships/image" Target="../media/image43.emf"/><Relationship Id="rId10" Type="http://schemas.openxmlformats.org/officeDocument/2006/relationships/package" Target="../embeddings/Microsoft_Word___38.docx"/><Relationship Id="rId4" Type="http://schemas.openxmlformats.org/officeDocument/2006/relationships/package" Target="../embeddings/Microsoft_Word___36.docx"/><Relationship Id="rId9" Type="http://schemas.openxmlformats.org/officeDocument/2006/relationships/oleObject" Target="../embeddings/oleObject38.bin"/><Relationship Id="rId14" Type="http://schemas.openxmlformats.org/officeDocument/2006/relationships/image" Target="../media/image46.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0.bin"/><Relationship Id="rId7" Type="http://schemas.openxmlformats.org/officeDocument/2006/relationships/slide" Target="slide22.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image" Target="../media/image47.emf"/><Relationship Id="rId4" Type="http://schemas.openxmlformats.org/officeDocument/2006/relationships/package" Target="../embeddings/Microsoft_Word___40.docx"/></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42.docx"/><Relationship Id="rId13" Type="http://schemas.openxmlformats.org/officeDocument/2006/relationships/oleObject" Target="../embeddings/oleObject44.bin"/><Relationship Id="rId3" Type="http://schemas.openxmlformats.org/officeDocument/2006/relationships/slide" Target="slide20.xml"/><Relationship Id="rId7" Type="http://schemas.openxmlformats.org/officeDocument/2006/relationships/oleObject" Target="../embeddings/oleObject42.bin"/><Relationship Id="rId12" Type="http://schemas.openxmlformats.org/officeDocument/2006/relationships/image" Target="../media/image50.emf"/><Relationship Id="rId2" Type="http://schemas.openxmlformats.org/officeDocument/2006/relationships/slideLayout" Target="../slideLayouts/slideLayout1.xml"/><Relationship Id="rId16" Type="http://schemas.openxmlformats.org/officeDocument/2006/relationships/slide" Target="slide22.xml"/><Relationship Id="rId1" Type="http://schemas.openxmlformats.org/officeDocument/2006/relationships/vmlDrawing" Target="../drawings/vmlDrawing11.vml"/><Relationship Id="rId6" Type="http://schemas.openxmlformats.org/officeDocument/2006/relationships/image" Target="../media/image48.emf"/><Relationship Id="rId11" Type="http://schemas.openxmlformats.org/officeDocument/2006/relationships/package" Target="../embeddings/Microsoft_Word___43.docx"/><Relationship Id="rId5" Type="http://schemas.openxmlformats.org/officeDocument/2006/relationships/package" Target="../embeddings/Microsoft_Word___41.docx"/><Relationship Id="rId15" Type="http://schemas.openxmlformats.org/officeDocument/2006/relationships/image" Target="../media/image51.emf"/><Relationship Id="rId10" Type="http://schemas.openxmlformats.org/officeDocument/2006/relationships/oleObject" Target="../embeddings/oleObject43.bin"/><Relationship Id="rId4" Type="http://schemas.openxmlformats.org/officeDocument/2006/relationships/oleObject" Target="../embeddings/oleObject41.bin"/><Relationship Id="rId9" Type="http://schemas.openxmlformats.org/officeDocument/2006/relationships/image" Target="../media/image49.emf"/><Relationship Id="rId14" Type="http://schemas.openxmlformats.org/officeDocument/2006/relationships/package" Target="../embeddings/Microsoft_Word___44.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46.docx"/><Relationship Id="rId13" Type="http://schemas.openxmlformats.org/officeDocument/2006/relationships/oleObject" Target="../embeddings/oleObject48.bin"/><Relationship Id="rId18" Type="http://schemas.openxmlformats.org/officeDocument/2006/relationships/image" Target="../media/image56.emf"/><Relationship Id="rId3" Type="http://schemas.openxmlformats.org/officeDocument/2006/relationships/slide" Target="slide21.xml"/><Relationship Id="rId7" Type="http://schemas.openxmlformats.org/officeDocument/2006/relationships/oleObject" Target="../embeddings/oleObject46.bin"/><Relationship Id="rId12" Type="http://schemas.openxmlformats.org/officeDocument/2006/relationships/image" Target="../media/image54.emf"/><Relationship Id="rId17" Type="http://schemas.openxmlformats.org/officeDocument/2006/relationships/package" Target="../embeddings/Microsoft_Word___49.docx"/><Relationship Id="rId2" Type="http://schemas.openxmlformats.org/officeDocument/2006/relationships/slideLayout" Target="../slideLayouts/slideLayout1.xml"/><Relationship Id="rId16" Type="http://schemas.openxmlformats.org/officeDocument/2006/relationships/oleObject" Target="../embeddings/oleObject49.bin"/><Relationship Id="rId1" Type="http://schemas.openxmlformats.org/officeDocument/2006/relationships/vmlDrawing" Target="../drawings/vmlDrawing12.vml"/><Relationship Id="rId6" Type="http://schemas.openxmlformats.org/officeDocument/2006/relationships/image" Target="../media/image52.emf"/><Relationship Id="rId11" Type="http://schemas.openxmlformats.org/officeDocument/2006/relationships/package" Target="../embeddings/Microsoft_Word___47.docx"/><Relationship Id="rId5" Type="http://schemas.openxmlformats.org/officeDocument/2006/relationships/package" Target="../embeddings/Microsoft_Word___45.docx"/><Relationship Id="rId15" Type="http://schemas.openxmlformats.org/officeDocument/2006/relationships/image" Target="../media/image55.emf"/><Relationship Id="rId10" Type="http://schemas.openxmlformats.org/officeDocument/2006/relationships/oleObject" Target="../embeddings/oleObject47.bin"/><Relationship Id="rId19" Type="http://schemas.openxmlformats.org/officeDocument/2006/relationships/slide" Target="slide22.xml"/><Relationship Id="rId4" Type="http://schemas.openxmlformats.org/officeDocument/2006/relationships/oleObject" Target="../embeddings/oleObject45.bin"/><Relationship Id="rId9" Type="http://schemas.openxmlformats.org/officeDocument/2006/relationships/image" Target="../media/image53.emf"/><Relationship Id="rId14" Type="http://schemas.openxmlformats.org/officeDocument/2006/relationships/package" Target="../embeddings/Microsoft_Word___48.docx"/></Relationships>
</file>

<file path=ppt/slides/_rels/slide21.xml.rels><?xml version="1.0" encoding="UTF-8" standalone="yes"?>
<Relationships xmlns="http://schemas.openxmlformats.org/package/2006/relationships"><Relationship Id="rId8" Type="http://schemas.openxmlformats.org/officeDocument/2006/relationships/image" Target="../media/image58.emf"/><Relationship Id="rId13" Type="http://schemas.openxmlformats.org/officeDocument/2006/relationships/package" Target="../embeddings/Microsoft_Word___53.docx"/><Relationship Id="rId3" Type="http://schemas.openxmlformats.org/officeDocument/2006/relationships/oleObject" Target="../embeddings/oleObject50.bin"/><Relationship Id="rId7" Type="http://schemas.openxmlformats.org/officeDocument/2006/relationships/package" Target="../embeddings/Microsoft_Word___51.docx"/><Relationship Id="rId12" Type="http://schemas.openxmlformats.org/officeDocument/2006/relationships/oleObject" Target="../embeddings/oleObject53.bin"/><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51.bin"/><Relationship Id="rId11" Type="http://schemas.openxmlformats.org/officeDocument/2006/relationships/image" Target="../media/image59.emf"/><Relationship Id="rId5" Type="http://schemas.openxmlformats.org/officeDocument/2006/relationships/image" Target="../media/image57.emf"/><Relationship Id="rId15" Type="http://schemas.openxmlformats.org/officeDocument/2006/relationships/slide" Target="slide22.xml"/><Relationship Id="rId10" Type="http://schemas.openxmlformats.org/officeDocument/2006/relationships/package" Target="../embeddings/Microsoft_Word___52.docx"/><Relationship Id="rId4" Type="http://schemas.openxmlformats.org/officeDocument/2006/relationships/package" Target="../embeddings/Microsoft_Word___50.docx"/><Relationship Id="rId9" Type="http://schemas.openxmlformats.org/officeDocument/2006/relationships/oleObject" Target="../embeddings/oleObject52.bin"/><Relationship Id="rId14" Type="http://schemas.openxmlformats.org/officeDocument/2006/relationships/image" Target="../media/image60.emf"/></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61.emf"/><Relationship Id="rId5" Type="http://schemas.openxmlformats.org/officeDocument/2006/relationships/package" Target="../embeddings/Microsoft_Word___54.docx"/><Relationship Id="rId4" Type="http://schemas.openxmlformats.org/officeDocument/2006/relationships/oleObject" Target="../embeddings/oleObject54.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62.emf"/><Relationship Id="rId4" Type="http://schemas.openxmlformats.org/officeDocument/2006/relationships/package" Target="../embeddings/Microsoft_Word___55.docx"/></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6.xml"/><Relationship Id="rId7" Type="http://schemas.openxmlformats.org/officeDocument/2006/relationships/image" Target="../media/image63.e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package" Target="../embeddings/Microsoft_Word___56.docx"/><Relationship Id="rId5" Type="http://schemas.openxmlformats.org/officeDocument/2006/relationships/oleObject" Target="../embeddings/oleObject56.bin"/><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8" Type="http://schemas.openxmlformats.org/officeDocument/2006/relationships/image" Target="../media/image65.emf"/><Relationship Id="rId13" Type="http://schemas.openxmlformats.org/officeDocument/2006/relationships/package" Target="../embeddings/Microsoft_Word___60.docx"/><Relationship Id="rId18" Type="http://schemas.openxmlformats.org/officeDocument/2006/relationships/slide" Target="slide27.xml"/><Relationship Id="rId3" Type="http://schemas.openxmlformats.org/officeDocument/2006/relationships/oleObject" Target="../embeddings/oleObject57.bin"/><Relationship Id="rId7" Type="http://schemas.openxmlformats.org/officeDocument/2006/relationships/package" Target="../embeddings/Microsoft_Word___58.docx"/><Relationship Id="rId12" Type="http://schemas.openxmlformats.org/officeDocument/2006/relationships/oleObject" Target="../embeddings/oleObject60.bin"/><Relationship Id="rId17" Type="http://schemas.openxmlformats.org/officeDocument/2006/relationships/image" Target="../media/image68.emf"/><Relationship Id="rId2" Type="http://schemas.openxmlformats.org/officeDocument/2006/relationships/slideLayout" Target="../slideLayouts/slideLayout1.xml"/><Relationship Id="rId16" Type="http://schemas.openxmlformats.org/officeDocument/2006/relationships/package" Target="../embeddings/Microsoft_Word___61.docx"/><Relationship Id="rId1" Type="http://schemas.openxmlformats.org/officeDocument/2006/relationships/vmlDrawing" Target="../drawings/vmlDrawing17.vml"/><Relationship Id="rId6" Type="http://schemas.openxmlformats.org/officeDocument/2006/relationships/oleObject" Target="../embeddings/oleObject58.bin"/><Relationship Id="rId11" Type="http://schemas.openxmlformats.org/officeDocument/2006/relationships/image" Target="../media/image66.emf"/><Relationship Id="rId5" Type="http://schemas.openxmlformats.org/officeDocument/2006/relationships/image" Target="../media/image64.emf"/><Relationship Id="rId15" Type="http://schemas.openxmlformats.org/officeDocument/2006/relationships/oleObject" Target="../embeddings/oleObject61.bin"/><Relationship Id="rId10" Type="http://schemas.openxmlformats.org/officeDocument/2006/relationships/package" Target="../embeddings/Microsoft_Word___59.docx"/><Relationship Id="rId19" Type="http://schemas.openxmlformats.org/officeDocument/2006/relationships/slide" Target="slide28.xml"/><Relationship Id="rId4" Type="http://schemas.openxmlformats.org/officeDocument/2006/relationships/package" Target="../embeddings/Microsoft_Word___57.docx"/><Relationship Id="rId9" Type="http://schemas.openxmlformats.org/officeDocument/2006/relationships/oleObject" Target="../embeddings/oleObject59.bin"/><Relationship Id="rId14" Type="http://schemas.openxmlformats.org/officeDocument/2006/relationships/image" Target="../media/image67.emf"/></Relationships>
</file>

<file path=ppt/slides/_rels/slide27.xml.rels><?xml version="1.0" encoding="UTF-8" standalone="yes"?>
<Relationships xmlns="http://schemas.openxmlformats.org/package/2006/relationships"><Relationship Id="rId8" Type="http://schemas.openxmlformats.org/officeDocument/2006/relationships/image" Target="../media/image70.emf"/><Relationship Id="rId13" Type="http://schemas.openxmlformats.org/officeDocument/2006/relationships/package" Target="../embeddings/Microsoft_Word___65.docx"/><Relationship Id="rId18" Type="http://schemas.openxmlformats.org/officeDocument/2006/relationships/oleObject" Target="../embeddings/oleObject67.bin"/><Relationship Id="rId3" Type="http://schemas.openxmlformats.org/officeDocument/2006/relationships/oleObject" Target="../embeddings/oleObject62.bin"/><Relationship Id="rId21" Type="http://schemas.openxmlformats.org/officeDocument/2006/relationships/oleObject" Target="../embeddings/oleObject68.bin"/><Relationship Id="rId7" Type="http://schemas.openxmlformats.org/officeDocument/2006/relationships/package" Target="../embeddings/Microsoft_Word___63.docx"/><Relationship Id="rId12" Type="http://schemas.openxmlformats.org/officeDocument/2006/relationships/oleObject" Target="../embeddings/oleObject65.bin"/><Relationship Id="rId17" Type="http://schemas.openxmlformats.org/officeDocument/2006/relationships/image" Target="../media/image73.emf"/><Relationship Id="rId2" Type="http://schemas.openxmlformats.org/officeDocument/2006/relationships/slideLayout" Target="../slideLayouts/slideLayout1.xml"/><Relationship Id="rId16" Type="http://schemas.openxmlformats.org/officeDocument/2006/relationships/package" Target="../embeddings/Microsoft_Word___66.docx"/><Relationship Id="rId20" Type="http://schemas.openxmlformats.org/officeDocument/2006/relationships/image" Target="../media/image74.emf"/><Relationship Id="rId1" Type="http://schemas.openxmlformats.org/officeDocument/2006/relationships/vmlDrawing" Target="../drawings/vmlDrawing18.vml"/><Relationship Id="rId6" Type="http://schemas.openxmlformats.org/officeDocument/2006/relationships/oleObject" Target="../embeddings/oleObject63.bin"/><Relationship Id="rId11" Type="http://schemas.openxmlformats.org/officeDocument/2006/relationships/image" Target="../media/image71.emf"/><Relationship Id="rId24" Type="http://schemas.openxmlformats.org/officeDocument/2006/relationships/slide" Target="slide28.xml"/><Relationship Id="rId5" Type="http://schemas.openxmlformats.org/officeDocument/2006/relationships/image" Target="../media/image69.emf"/><Relationship Id="rId15" Type="http://schemas.openxmlformats.org/officeDocument/2006/relationships/oleObject" Target="../embeddings/oleObject66.bin"/><Relationship Id="rId23" Type="http://schemas.openxmlformats.org/officeDocument/2006/relationships/image" Target="../media/image75.emf"/><Relationship Id="rId10" Type="http://schemas.openxmlformats.org/officeDocument/2006/relationships/package" Target="../embeddings/Microsoft_Word___64.docx"/><Relationship Id="rId19" Type="http://schemas.openxmlformats.org/officeDocument/2006/relationships/package" Target="../embeddings/Microsoft_Word___67.docx"/><Relationship Id="rId4" Type="http://schemas.openxmlformats.org/officeDocument/2006/relationships/package" Target="../embeddings/Microsoft_Word___62.docx"/><Relationship Id="rId9" Type="http://schemas.openxmlformats.org/officeDocument/2006/relationships/oleObject" Target="../embeddings/oleObject64.bin"/><Relationship Id="rId14" Type="http://schemas.openxmlformats.org/officeDocument/2006/relationships/image" Target="../media/image72.emf"/><Relationship Id="rId22" Type="http://schemas.openxmlformats.org/officeDocument/2006/relationships/package" Target="../embeddings/Microsoft_Word___68.docx"/></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package" Target="../embeddings/Microsoft_Word___70.docx"/><Relationship Id="rId18" Type="http://schemas.openxmlformats.org/officeDocument/2006/relationships/oleObject" Target="../embeddings/oleObject72.bin"/><Relationship Id="rId3" Type="http://schemas.openxmlformats.org/officeDocument/2006/relationships/slide" Target="slide29.xml"/><Relationship Id="rId21" Type="http://schemas.openxmlformats.org/officeDocument/2006/relationships/oleObject" Target="../embeddings/oleObject73.bin"/><Relationship Id="rId7" Type="http://schemas.openxmlformats.org/officeDocument/2006/relationships/slide" Target="slide33.xml"/><Relationship Id="rId12" Type="http://schemas.openxmlformats.org/officeDocument/2006/relationships/oleObject" Target="../embeddings/oleObject70.bin"/><Relationship Id="rId17" Type="http://schemas.openxmlformats.org/officeDocument/2006/relationships/image" Target="../media/image78.emf"/><Relationship Id="rId2" Type="http://schemas.openxmlformats.org/officeDocument/2006/relationships/slideLayout" Target="../slideLayouts/slideLayout1.xml"/><Relationship Id="rId16" Type="http://schemas.openxmlformats.org/officeDocument/2006/relationships/package" Target="../embeddings/Microsoft_Word___71.docx"/><Relationship Id="rId20" Type="http://schemas.openxmlformats.org/officeDocument/2006/relationships/image" Target="../media/image79.emf"/><Relationship Id="rId1" Type="http://schemas.openxmlformats.org/officeDocument/2006/relationships/vmlDrawing" Target="../drawings/vmlDrawing19.vml"/><Relationship Id="rId6" Type="http://schemas.openxmlformats.org/officeDocument/2006/relationships/slide" Target="slide32.xml"/><Relationship Id="rId11" Type="http://schemas.openxmlformats.org/officeDocument/2006/relationships/image" Target="../media/image76.emf"/><Relationship Id="rId5" Type="http://schemas.openxmlformats.org/officeDocument/2006/relationships/slide" Target="slide31.xml"/><Relationship Id="rId15" Type="http://schemas.openxmlformats.org/officeDocument/2006/relationships/oleObject" Target="../embeddings/oleObject71.bin"/><Relationship Id="rId23" Type="http://schemas.openxmlformats.org/officeDocument/2006/relationships/image" Target="../media/image80.emf"/><Relationship Id="rId10" Type="http://schemas.openxmlformats.org/officeDocument/2006/relationships/package" Target="../embeddings/Microsoft_Word___69.docx"/><Relationship Id="rId19" Type="http://schemas.openxmlformats.org/officeDocument/2006/relationships/package" Target="../embeddings/Microsoft_Word___72.docx"/><Relationship Id="rId4" Type="http://schemas.openxmlformats.org/officeDocument/2006/relationships/slide" Target="slide30.xml"/><Relationship Id="rId9" Type="http://schemas.openxmlformats.org/officeDocument/2006/relationships/oleObject" Target="../embeddings/oleObject69.bin"/><Relationship Id="rId14" Type="http://schemas.openxmlformats.org/officeDocument/2006/relationships/image" Target="../media/image77.emf"/><Relationship Id="rId22" Type="http://schemas.openxmlformats.org/officeDocument/2006/relationships/package" Target="../embeddings/Microsoft_Word___73.docx"/></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package" Target="../embeddings/Microsoft_Word___75.docx"/><Relationship Id="rId3" Type="http://schemas.openxmlformats.org/officeDocument/2006/relationships/slide" Target="slide29.xml"/><Relationship Id="rId7" Type="http://schemas.openxmlformats.org/officeDocument/2006/relationships/slide" Target="slide33.xml"/><Relationship Id="rId12" Type="http://schemas.openxmlformats.org/officeDocument/2006/relationships/oleObject" Target="../embeddings/oleObject75.bin"/><Relationship Id="rId17" Type="http://schemas.openxmlformats.org/officeDocument/2006/relationships/image" Target="../media/image83.emf"/><Relationship Id="rId2" Type="http://schemas.openxmlformats.org/officeDocument/2006/relationships/slideLayout" Target="../slideLayouts/slideLayout1.xml"/><Relationship Id="rId16" Type="http://schemas.openxmlformats.org/officeDocument/2006/relationships/package" Target="../embeddings/Microsoft_Word___76.docx"/><Relationship Id="rId1" Type="http://schemas.openxmlformats.org/officeDocument/2006/relationships/vmlDrawing" Target="../drawings/vmlDrawing20.vml"/><Relationship Id="rId6" Type="http://schemas.openxmlformats.org/officeDocument/2006/relationships/slide" Target="slide32.xml"/><Relationship Id="rId11" Type="http://schemas.openxmlformats.org/officeDocument/2006/relationships/image" Target="../media/image81.emf"/><Relationship Id="rId5" Type="http://schemas.openxmlformats.org/officeDocument/2006/relationships/slide" Target="slide31.xml"/><Relationship Id="rId15" Type="http://schemas.openxmlformats.org/officeDocument/2006/relationships/oleObject" Target="../embeddings/oleObject76.bin"/><Relationship Id="rId10" Type="http://schemas.openxmlformats.org/officeDocument/2006/relationships/package" Target="../embeddings/Microsoft_Word___74.docx"/><Relationship Id="rId4" Type="http://schemas.openxmlformats.org/officeDocument/2006/relationships/slide" Target="slide30.xml"/><Relationship Id="rId9" Type="http://schemas.openxmlformats.org/officeDocument/2006/relationships/oleObject" Target="../embeddings/oleObject74.bin"/><Relationship Id="rId14" Type="http://schemas.openxmlformats.org/officeDocument/2006/relationships/image" Target="../media/image82.emf"/></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34.xml"/><Relationship Id="rId2"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package" Target="../embeddings/Microsoft_Word___78.docx"/><Relationship Id="rId18" Type="http://schemas.openxmlformats.org/officeDocument/2006/relationships/oleObject" Target="../embeddings/oleObject80.bin"/><Relationship Id="rId3" Type="http://schemas.openxmlformats.org/officeDocument/2006/relationships/slide" Target="slide29.xml"/><Relationship Id="rId7" Type="http://schemas.openxmlformats.org/officeDocument/2006/relationships/slide" Target="slide33.xml"/><Relationship Id="rId12" Type="http://schemas.openxmlformats.org/officeDocument/2006/relationships/oleObject" Target="../embeddings/oleObject78.bin"/><Relationship Id="rId17" Type="http://schemas.openxmlformats.org/officeDocument/2006/relationships/image" Target="../media/image86.emf"/><Relationship Id="rId2" Type="http://schemas.openxmlformats.org/officeDocument/2006/relationships/slideLayout" Target="../slideLayouts/slideLayout1.xml"/><Relationship Id="rId16" Type="http://schemas.openxmlformats.org/officeDocument/2006/relationships/package" Target="../embeddings/Microsoft_Word___79.docx"/><Relationship Id="rId20" Type="http://schemas.openxmlformats.org/officeDocument/2006/relationships/image" Target="../media/image87.emf"/><Relationship Id="rId1" Type="http://schemas.openxmlformats.org/officeDocument/2006/relationships/vmlDrawing" Target="../drawings/vmlDrawing21.vml"/><Relationship Id="rId6" Type="http://schemas.openxmlformats.org/officeDocument/2006/relationships/slide" Target="slide32.xml"/><Relationship Id="rId11" Type="http://schemas.openxmlformats.org/officeDocument/2006/relationships/image" Target="../media/image84.emf"/><Relationship Id="rId5" Type="http://schemas.openxmlformats.org/officeDocument/2006/relationships/slide" Target="slide31.xml"/><Relationship Id="rId15" Type="http://schemas.openxmlformats.org/officeDocument/2006/relationships/oleObject" Target="../embeddings/oleObject79.bin"/><Relationship Id="rId10" Type="http://schemas.openxmlformats.org/officeDocument/2006/relationships/package" Target="../embeddings/Microsoft_Word___77.docx"/><Relationship Id="rId19" Type="http://schemas.openxmlformats.org/officeDocument/2006/relationships/package" Target="../embeddings/Microsoft_Word___80.docx"/><Relationship Id="rId4" Type="http://schemas.openxmlformats.org/officeDocument/2006/relationships/slide" Target="slide30.xml"/><Relationship Id="rId9" Type="http://schemas.openxmlformats.org/officeDocument/2006/relationships/oleObject" Target="../embeddings/oleObject77.bin"/><Relationship Id="rId14" Type="http://schemas.openxmlformats.org/officeDocument/2006/relationships/image" Target="../media/image85.emf"/></Relationships>
</file>

<file path=ppt/slides/_rels/slide33.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slide" Target="slide32.xml"/><Relationship Id="rId11" Type="http://schemas.openxmlformats.org/officeDocument/2006/relationships/image" Target="../media/image88.emf"/><Relationship Id="rId5" Type="http://schemas.openxmlformats.org/officeDocument/2006/relationships/slide" Target="slide31.xml"/><Relationship Id="rId10" Type="http://schemas.openxmlformats.org/officeDocument/2006/relationships/package" Target="../embeddings/Microsoft_Word___81.docx"/><Relationship Id="rId4" Type="http://schemas.openxmlformats.org/officeDocument/2006/relationships/slide" Target="slide30.xml"/><Relationship Id="rId9" Type="http://schemas.openxmlformats.org/officeDocument/2006/relationships/oleObject" Target="../embeddings/oleObject81.bin"/></Relationships>
</file>

<file path=ppt/slides/_rels/slide34.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package" Target="../embeddings/Microsoft_Word___83.docx"/><Relationship Id="rId18" Type="http://schemas.openxmlformats.org/officeDocument/2006/relationships/oleObject" Target="../embeddings/oleObject85.bin"/><Relationship Id="rId3" Type="http://schemas.openxmlformats.org/officeDocument/2006/relationships/slide" Target="slide29.xml"/><Relationship Id="rId21" Type="http://schemas.openxmlformats.org/officeDocument/2006/relationships/oleObject" Target="../embeddings/oleObject86.bin"/><Relationship Id="rId7" Type="http://schemas.openxmlformats.org/officeDocument/2006/relationships/slide" Target="slide33.xml"/><Relationship Id="rId12" Type="http://schemas.openxmlformats.org/officeDocument/2006/relationships/oleObject" Target="../embeddings/oleObject83.bin"/><Relationship Id="rId17" Type="http://schemas.openxmlformats.org/officeDocument/2006/relationships/image" Target="../media/image91.emf"/><Relationship Id="rId2" Type="http://schemas.openxmlformats.org/officeDocument/2006/relationships/slideLayout" Target="../slideLayouts/slideLayout1.xml"/><Relationship Id="rId16" Type="http://schemas.openxmlformats.org/officeDocument/2006/relationships/package" Target="../embeddings/Microsoft_Word___84.docx"/><Relationship Id="rId20" Type="http://schemas.openxmlformats.org/officeDocument/2006/relationships/image" Target="../media/image92.emf"/><Relationship Id="rId1" Type="http://schemas.openxmlformats.org/officeDocument/2006/relationships/vmlDrawing" Target="../drawings/vmlDrawing23.vml"/><Relationship Id="rId6" Type="http://schemas.openxmlformats.org/officeDocument/2006/relationships/slide" Target="slide32.xml"/><Relationship Id="rId11" Type="http://schemas.openxmlformats.org/officeDocument/2006/relationships/image" Target="../media/image89.emf"/><Relationship Id="rId5" Type="http://schemas.openxmlformats.org/officeDocument/2006/relationships/slide" Target="slide31.xml"/><Relationship Id="rId15" Type="http://schemas.openxmlformats.org/officeDocument/2006/relationships/oleObject" Target="../embeddings/oleObject84.bin"/><Relationship Id="rId23" Type="http://schemas.openxmlformats.org/officeDocument/2006/relationships/image" Target="../media/image93.emf"/><Relationship Id="rId10" Type="http://schemas.openxmlformats.org/officeDocument/2006/relationships/package" Target="../embeddings/Microsoft_Word___82.docx"/><Relationship Id="rId19" Type="http://schemas.openxmlformats.org/officeDocument/2006/relationships/package" Target="../embeddings/Microsoft_Word___85.docx"/><Relationship Id="rId4" Type="http://schemas.openxmlformats.org/officeDocument/2006/relationships/slide" Target="slide30.xml"/><Relationship Id="rId9" Type="http://schemas.openxmlformats.org/officeDocument/2006/relationships/oleObject" Target="../embeddings/oleObject82.bin"/><Relationship Id="rId14" Type="http://schemas.openxmlformats.org/officeDocument/2006/relationships/image" Target="../media/image90.emf"/><Relationship Id="rId22" Type="http://schemas.openxmlformats.org/officeDocument/2006/relationships/package" Target="../embeddings/Microsoft_Word___86.docx"/></Relationships>
</file>

<file path=ppt/slides/_rels/slide3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package" Target="../embeddings/Microsoft_Word___4.docx"/><Relationship Id="rId3" Type="http://schemas.openxmlformats.org/officeDocument/2006/relationships/oleObject" Target="../embeddings/oleObject1.bin"/><Relationship Id="rId7" Type="http://schemas.openxmlformats.org/officeDocument/2006/relationships/package" Target="../embeddings/Microsoft_Word___2.docx"/><Relationship Id="rId12" Type="http://schemas.openxmlformats.org/officeDocument/2006/relationships/oleObject" Target="../embeddings/oleObject4.bin"/><Relationship Id="rId17" Type="http://schemas.openxmlformats.org/officeDocument/2006/relationships/image" Target="../media/image6.emf"/><Relationship Id="rId2" Type="http://schemas.openxmlformats.org/officeDocument/2006/relationships/slideLayout" Target="../slideLayouts/slideLayout1.xml"/><Relationship Id="rId16" Type="http://schemas.openxmlformats.org/officeDocument/2006/relationships/package" Target="../embeddings/Microsoft_Word___5.docx"/><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emf"/><Relationship Id="rId5" Type="http://schemas.openxmlformats.org/officeDocument/2006/relationships/image" Target="../media/image2.emf"/><Relationship Id="rId15" Type="http://schemas.openxmlformats.org/officeDocument/2006/relationships/oleObject" Target="../embeddings/oleObject5.bin"/><Relationship Id="rId10" Type="http://schemas.openxmlformats.org/officeDocument/2006/relationships/package" Target="../embeddings/Microsoft_Word___3.docx"/><Relationship Id="rId4" Type="http://schemas.openxmlformats.org/officeDocument/2006/relationships/package" Target="../embeddings/Microsoft_Word___1.docx"/><Relationship Id="rId9" Type="http://schemas.openxmlformats.org/officeDocument/2006/relationships/oleObject" Target="../embeddings/oleObject3.bin"/><Relationship Id="rId14" Type="http://schemas.openxmlformats.org/officeDocument/2006/relationships/image" Target="../media/image5.emf"/></Relationships>
</file>

<file path=ppt/slides/_rels/slide5.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package" Target="../embeddings/Microsoft_Word___9.docx"/><Relationship Id="rId3" Type="http://schemas.openxmlformats.org/officeDocument/2006/relationships/oleObject" Target="../embeddings/oleObject6.bin"/><Relationship Id="rId7" Type="http://schemas.openxmlformats.org/officeDocument/2006/relationships/package" Target="../embeddings/Microsoft_Word___7.docx"/><Relationship Id="rId12"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7.bin"/><Relationship Id="rId11" Type="http://schemas.openxmlformats.org/officeDocument/2006/relationships/image" Target="../media/image9.emf"/><Relationship Id="rId5" Type="http://schemas.openxmlformats.org/officeDocument/2006/relationships/image" Target="../media/image7.emf"/><Relationship Id="rId10" Type="http://schemas.openxmlformats.org/officeDocument/2006/relationships/package" Target="../embeddings/Microsoft_Word___8.docx"/><Relationship Id="rId4" Type="http://schemas.openxmlformats.org/officeDocument/2006/relationships/package" Target="../embeddings/Microsoft_Word___6.docx"/><Relationship Id="rId9" Type="http://schemas.openxmlformats.org/officeDocument/2006/relationships/oleObject" Target="../embeddings/oleObject8.bin"/><Relationship Id="rId1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file:///E:\&#36158;&#25991;2016\&#21516;&#27493;\&#21019;&#26032;&#35774;&#35745;\&#21019;&#26032;%20&#25968;&#23398;%20&#20154;A%20&#24517;&#20462;5\&#35838;&#22530;&#23398;&#26696;&#37197;&#22871;&#35838;&#20214;\A4.TIF" TargetMode="External"/><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file:///E:\&#36158;&#25991;2016\&#21516;&#27493;\&#21019;&#26032;&#35774;&#35745;\&#21019;&#26032;%20&#25968;&#23398;%20&#20154;A%20&#24517;&#20462;5\&#35838;&#22530;&#23398;&#26696;&#37197;&#22871;&#35838;&#20214;\A5.TIF" TargetMode="External"/><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file:///E:\&#36158;&#25991;2016\&#21516;&#27493;\&#21019;&#26032;&#35774;&#35745;\&#21019;&#26032;%20&#25968;&#23398;%20&#20154;A%20&#24517;&#20462;5\&#35838;&#22530;&#23398;&#26696;&#37197;&#22871;&#35838;&#20214;\A6.TIF"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package" Target="../embeddings/Microsoft_Word___13.docx"/><Relationship Id="rId3" Type="http://schemas.openxmlformats.org/officeDocument/2006/relationships/oleObject" Target="../embeddings/oleObject10.bin"/><Relationship Id="rId7" Type="http://schemas.openxmlformats.org/officeDocument/2006/relationships/package" Target="../embeddings/Microsoft_Word___11.docx"/><Relationship Id="rId12"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11.bin"/><Relationship Id="rId11" Type="http://schemas.openxmlformats.org/officeDocument/2006/relationships/image" Target="../media/image18.emf"/><Relationship Id="rId5" Type="http://schemas.openxmlformats.org/officeDocument/2006/relationships/image" Target="../media/image16.emf"/><Relationship Id="rId15" Type="http://schemas.openxmlformats.org/officeDocument/2006/relationships/slide" Target="slide3.xml"/><Relationship Id="rId10" Type="http://schemas.openxmlformats.org/officeDocument/2006/relationships/package" Target="../embeddings/Microsoft_Word___12.docx"/><Relationship Id="rId4" Type="http://schemas.openxmlformats.org/officeDocument/2006/relationships/package" Target="../embeddings/Microsoft_Word___10.docx"/><Relationship Id="rId9" Type="http://schemas.openxmlformats.org/officeDocument/2006/relationships/oleObject" Target="../embeddings/oleObject12.bin"/><Relationship Id="rId1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910630" y="228782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rPr>
              <a:t>第一章　</a:t>
            </a:r>
            <a:r>
              <a:rPr lang="en-US" altLang="zh-CN" sz="1600" i="1" dirty="0" smtClean="0">
                <a:solidFill>
                  <a:schemeClr val="accent6">
                    <a:lumMod val="75000"/>
                  </a:schemeClr>
                </a:solidFill>
                <a:latin typeface="Times New Roman" pitchFamily="18" charset="0"/>
                <a:ea typeface="微软雅黑" pitchFamily="34" charset="-122"/>
              </a:rPr>
              <a:t>§ 1.1</a:t>
            </a:r>
            <a:r>
              <a:rPr lang="zh-CN" altLang="en-US" sz="1600" i="1" dirty="0" smtClean="0">
                <a:solidFill>
                  <a:schemeClr val="accent6">
                    <a:lumMod val="75000"/>
                  </a:schemeClr>
                </a:solidFill>
                <a:latin typeface="Times New Roman" pitchFamily="18" charset="0"/>
                <a:ea typeface="微软雅黑" pitchFamily="34" charset="-122"/>
              </a:rPr>
              <a:t>  正弦定理和余弦定理</a:t>
            </a:r>
            <a:endParaRPr lang="zh-CN" altLang="en-US" sz="1600" i="1" dirty="0">
              <a:solidFill>
                <a:schemeClr val="accent6">
                  <a:lumMod val="75000"/>
                </a:schemeClr>
              </a:solidFill>
              <a:latin typeface="Times New Roman" pitchFamily="18" charset="0"/>
            </a:endParaRPr>
          </a:p>
        </p:txBody>
      </p:sp>
      <p:sp>
        <p:nvSpPr>
          <p:cNvPr id="5" name="TextBox 4"/>
          <p:cNvSpPr txBox="1"/>
          <p:nvPr/>
        </p:nvSpPr>
        <p:spPr>
          <a:xfrm>
            <a:off x="910630" y="2722201"/>
            <a:ext cx="6919625"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1.1.1</a:t>
            </a: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正弦定理</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endPar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1278" y="4011368"/>
            <a:ext cx="2851814" cy="2851814"/>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192865" y="586757"/>
            <a:ext cx="11916288" cy="3918484"/>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题型一　三角形解的个数的判断</a:t>
            </a:r>
            <a:endParaRPr lang="zh-CN" altLang="zh-CN" sz="2800" kern="100" dirty="0">
              <a:latin typeface="宋体"/>
              <a:cs typeface="Courier New"/>
            </a:endParaRPr>
          </a:p>
          <a:p>
            <a:pPr algn="just">
              <a:lnSpc>
                <a:spcPct val="150000"/>
              </a:lnSpc>
              <a:spcAft>
                <a:spcPts val="0"/>
              </a:spcAft>
              <a:tabLst>
                <a:tab pos="261048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已知下列各三角形中的两边及其一边的对角，判断三角形是否有解，有解的作出解答</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　</a:t>
            </a:r>
            <a:r>
              <a:rPr lang="en-US" altLang="zh-CN" sz="2800" i="1" kern="100" dirty="0" smtClean="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80°&lt;90°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讨论如下：</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78006481"/>
              </p:ext>
            </p:extLst>
          </p:nvPr>
        </p:nvGraphicFramePr>
        <p:xfrm>
          <a:off x="322991" y="4734372"/>
          <a:ext cx="6367462" cy="855662"/>
        </p:xfrm>
        <a:graphic>
          <a:graphicData uri="http://schemas.openxmlformats.org/presentationml/2006/ole">
            <mc:AlternateContent xmlns:mc="http://schemas.openxmlformats.org/markup-compatibility/2006">
              <mc:Choice xmlns:v="urn:schemas-microsoft-com:vml" Requires="v">
                <p:oleObj spid="_x0000_s6212" name="文档" r:id="rId4" imgW="6367549" imgH="855338" progId="Word.Document.12">
                  <p:embed/>
                </p:oleObj>
              </mc:Choice>
              <mc:Fallback>
                <p:oleObj name="文档" r:id="rId4" imgW="6367549" imgH="855338" progId="Word.Document.12">
                  <p:embed/>
                  <p:pic>
                    <p:nvPicPr>
                      <p:cNvPr id="0" name=""/>
                      <p:cNvPicPr/>
                      <p:nvPr/>
                    </p:nvPicPr>
                    <p:blipFill>
                      <a:blip r:embed="rId5"/>
                      <a:stretch>
                        <a:fillRect/>
                      </a:stretch>
                    </p:blipFill>
                    <p:spPr>
                      <a:xfrm>
                        <a:off x="322991" y="4734372"/>
                        <a:ext cx="6367462" cy="855662"/>
                      </a:xfrm>
                      <a:prstGeom prst="rect">
                        <a:avLst/>
                      </a:prstGeom>
                    </p:spPr>
                  </p:pic>
                </p:oleObj>
              </mc:Fallback>
            </mc:AlternateContent>
          </a:graphicData>
        </a:graphic>
      </p:graphicFrame>
      <p:sp>
        <p:nvSpPr>
          <p:cNvPr id="5" name="矩形 4"/>
          <p:cNvSpPr/>
          <p:nvPr/>
        </p:nvSpPr>
        <p:spPr>
          <a:xfrm>
            <a:off x="227833" y="5374010"/>
            <a:ext cx="4076757"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本题无解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blinds(horizontal)">
                                      <p:cBhvr>
                                        <p:cTn id="7" dur="500"/>
                                        <p:tgtEl>
                                          <p:spTgt spid="1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blinds(horizontal)">
                                      <p:cBhvr>
                                        <p:cTn id="12" dur="500"/>
                                        <p:tgtEl>
                                          <p:spTgt spid="11">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1">
                                            <p:txEl>
                                              <p:pRg st="3" end="3"/>
                                            </p:txEl>
                                          </p:spTgt>
                                        </p:tgtEl>
                                      </p:cBhvr>
                                    </p:animEffect>
                                    <p:set>
                                      <p:cBhvr>
                                        <p:cTn id="25" dur="1" fill="hold">
                                          <p:stCondLst>
                                            <p:cond delay="499"/>
                                          </p:stCondLst>
                                        </p:cTn>
                                        <p:tgtEl>
                                          <p:spTgt spid="11">
                                            <p:txEl>
                                              <p:pRg st="3" end="3"/>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1">
                                            <p:txEl>
                                              <p:pRg st="4" end="4"/>
                                            </p:txEl>
                                          </p:spTgt>
                                        </p:tgtEl>
                                      </p:cBhvr>
                                    </p:animEffect>
                                    <p:set>
                                      <p:cBhvr>
                                        <p:cTn id="28" dur="1" fill="hold">
                                          <p:stCondLst>
                                            <p:cond delay="499"/>
                                          </p:stCondLst>
                                        </p:cTn>
                                        <p:tgtEl>
                                          <p:spTgt spid="11">
                                            <p:txEl>
                                              <p:pRg st="4" end="4"/>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83812183"/>
              </p:ext>
            </p:extLst>
          </p:nvPr>
        </p:nvGraphicFramePr>
        <p:xfrm>
          <a:off x="394999" y="238292"/>
          <a:ext cx="6367462" cy="855663"/>
        </p:xfrm>
        <a:graphic>
          <a:graphicData uri="http://schemas.openxmlformats.org/presentationml/2006/ole">
            <mc:AlternateContent xmlns:mc="http://schemas.openxmlformats.org/markup-compatibility/2006">
              <mc:Choice xmlns:v="urn:schemas-microsoft-com:vml" Requires="v">
                <p:oleObj spid="_x0000_s7549" name="文档" r:id="rId5" imgW="6367549" imgH="855698" progId="Word.Document.12">
                  <p:embed/>
                </p:oleObj>
              </mc:Choice>
              <mc:Fallback>
                <p:oleObj name="文档" r:id="rId5" imgW="6367549" imgH="855698" progId="Word.Document.12">
                  <p:embed/>
                  <p:pic>
                    <p:nvPicPr>
                      <p:cNvPr id="0" name="对象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999" y="238292"/>
                        <a:ext cx="6367462"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200462214"/>
              </p:ext>
            </p:extLst>
          </p:nvPr>
        </p:nvGraphicFramePr>
        <p:xfrm>
          <a:off x="398076" y="908497"/>
          <a:ext cx="6746875" cy="857250"/>
        </p:xfrm>
        <a:graphic>
          <a:graphicData uri="http://schemas.openxmlformats.org/presentationml/2006/ole">
            <mc:AlternateContent xmlns:mc="http://schemas.openxmlformats.org/markup-compatibility/2006">
              <mc:Choice xmlns:v="urn:schemas-microsoft-com:vml" Requires="v">
                <p:oleObj spid="_x0000_s7550" name="文档" r:id="rId8" imgW="6839166" imgH="915096" progId="Word.Document.12">
                  <p:embed/>
                </p:oleObj>
              </mc:Choice>
              <mc:Fallback>
                <p:oleObj name="文档" r:id="rId8" imgW="6839166" imgH="915096" progId="Word.Document.12">
                  <p:embed/>
                  <p:pic>
                    <p:nvPicPr>
                      <p:cNvPr id="0" name=""/>
                      <p:cNvPicPr>
                        <a:picLocks noChangeAspect="1" noChangeArrowheads="1"/>
                      </p:cNvPicPr>
                      <p:nvPr/>
                    </p:nvPicPr>
                    <p:blipFill>
                      <a:blip r:embed="rId9"/>
                      <a:srcRect/>
                      <a:stretch>
                        <a:fillRect/>
                      </a:stretch>
                    </p:blipFill>
                    <p:spPr bwMode="auto">
                      <a:xfrm>
                        <a:off x="398076" y="908497"/>
                        <a:ext cx="67468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288266" y="1557586"/>
            <a:ext cx="6092825" cy="656846"/>
          </a:xfrm>
          <a:prstGeom prst="rect">
            <a:avLst/>
          </a:prstGeom>
        </p:spPr>
        <p:txBody>
          <a:bodyPr>
            <a:spAutoFit/>
          </a:bodyPr>
          <a:lstStyle/>
          <a:p>
            <a:pPr algn="just">
              <a:lnSpc>
                <a:spcPct val="150000"/>
              </a:lnSpc>
              <a:spcAft>
                <a:spcPts val="0"/>
              </a:spcAft>
              <a:tabLst>
                <a:tab pos="261048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本题有两解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930026204"/>
              </p:ext>
            </p:extLst>
          </p:nvPr>
        </p:nvGraphicFramePr>
        <p:xfrm>
          <a:off x="406574" y="2349674"/>
          <a:ext cx="8045450" cy="1239838"/>
        </p:xfrm>
        <a:graphic>
          <a:graphicData uri="http://schemas.openxmlformats.org/presentationml/2006/ole">
            <mc:AlternateContent xmlns:mc="http://schemas.openxmlformats.org/markup-compatibility/2006">
              <mc:Choice xmlns:v="urn:schemas-microsoft-com:vml" Requires="v">
                <p:oleObj spid="_x0000_s7551" name="文档" r:id="rId11" imgW="8257257" imgH="1273287" progId="Word.Document.12">
                  <p:embed/>
                </p:oleObj>
              </mc:Choice>
              <mc:Fallback>
                <p:oleObj name="文档" r:id="rId11" imgW="8257257" imgH="1273287" progId="Word.Document.12">
                  <p:embed/>
                  <p:pic>
                    <p:nvPicPr>
                      <p:cNvPr id="0" name=""/>
                      <p:cNvPicPr>
                        <a:picLocks noChangeAspect="1" noChangeArrowheads="1"/>
                      </p:cNvPicPr>
                      <p:nvPr/>
                    </p:nvPicPr>
                    <p:blipFill>
                      <a:blip r:embed="rId12"/>
                      <a:srcRect/>
                      <a:stretch>
                        <a:fillRect/>
                      </a:stretch>
                    </p:blipFill>
                    <p:spPr bwMode="auto">
                      <a:xfrm>
                        <a:off x="406574" y="2349674"/>
                        <a:ext cx="804545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288266" y="3213770"/>
            <a:ext cx="6622326" cy="656846"/>
          </a:xfrm>
          <a:prstGeom prst="rect">
            <a:avLst/>
          </a:prstGeom>
        </p:spPr>
        <p:txBody>
          <a:bodyPr wrap="none">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endParaRPr lang="zh-CN" altLang="zh-CN" sz="2800" kern="100" dirty="0">
              <a:effectLst/>
              <a:latin typeface="宋体"/>
              <a:cs typeface="Courier New"/>
            </a:endParaRPr>
          </a:p>
        </p:txBody>
      </p:sp>
      <p:sp>
        <p:nvSpPr>
          <p:cNvPr id="17" name="矩形 16"/>
          <p:cNvSpPr/>
          <p:nvPr/>
        </p:nvSpPr>
        <p:spPr>
          <a:xfrm>
            <a:off x="6480954" y="818922"/>
            <a:ext cx="5761514" cy="738664"/>
          </a:xfrm>
          <a:prstGeom prst="rect">
            <a:avLst/>
          </a:prstGeom>
        </p:spPr>
        <p:txBody>
          <a:bodyPr wrap="none">
            <a:spAutoFit/>
          </a:bodyPr>
          <a:lstStyle/>
          <a:p>
            <a:pPr lvl="0" algn="just">
              <a:lnSpc>
                <a:spcPct val="150000"/>
              </a:lnSpc>
              <a:tabLst>
                <a:tab pos="2610485" algn="l"/>
              </a:tabLst>
            </a:pPr>
            <a:r>
              <a:rPr lang="en-US" altLang="zh-CN" sz="2800" kern="100" dirty="0">
                <a:solidFill>
                  <a:prstClr val="black"/>
                </a:solidFill>
                <a:latin typeface="宋体"/>
                <a:ea typeface="华文细黑"/>
                <a:cs typeface="Times New Roman"/>
              </a:rPr>
              <a:t>∵</a:t>
            </a:r>
            <a:r>
              <a:rPr lang="en-US" altLang="zh-CN" sz="2800" i="1" kern="100" dirty="0" err="1">
                <a:solidFill>
                  <a:prstClr val="black"/>
                </a:solidFill>
                <a:latin typeface="Times New Roman"/>
                <a:ea typeface="华文细黑"/>
                <a:cs typeface="Courier New"/>
              </a:rPr>
              <a:t>b</a:t>
            </a:r>
            <a:r>
              <a:rPr lang="en-US" altLang="zh-CN" sz="2800" kern="100" dirty="0" err="1">
                <a:solidFill>
                  <a:prstClr val="black"/>
                </a:solidFill>
                <a:latin typeface="Times New Roman"/>
                <a:ea typeface="华文细黑"/>
                <a:cs typeface="Courier New"/>
              </a:rPr>
              <a:t>sin</a:t>
            </a:r>
            <a:r>
              <a:rPr lang="en-US" altLang="zh-CN" sz="2800" kern="100" dirty="0">
                <a:solidFill>
                  <a:prstClr val="black"/>
                </a:solidFill>
                <a:latin typeface="Times New Roman"/>
                <a:ea typeface="华文细黑"/>
                <a:cs typeface="Courier New"/>
              </a:rPr>
              <a:t> </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6sin 30°</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a</a:t>
            </a:r>
            <a:r>
              <a:rPr lang="en-US" altLang="zh-CN" sz="2800" kern="100" dirty="0">
                <a:solidFill>
                  <a:prstClr val="black"/>
                </a:solidFill>
                <a:latin typeface="Times New Roman"/>
                <a:ea typeface="华文细黑"/>
                <a:cs typeface="Courier New"/>
              </a:rPr>
              <a:t>&gt;</a:t>
            </a:r>
            <a:r>
              <a:rPr lang="en-US" altLang="zh-CN" sz="2800" i="1" kern="100" dirty="0" err="1">
                <a:solidFill>
                  <a:prstClr val="black"/>
                </a:solidFill>
                <a:latin typeface="Times New Roman"/>
                <a:ea typeface="华文细黑"/>
                <a:cs typeface="Courier New"/>
              </a:rPr>
              <a:t>b</a:t>
            </a:r>
            <a:r>
              <a:rPr lang="en-US" altLang="zh-CN" sz="2800" kern="100" dirty="0" err="1">
                <a:solidFill>
                  <a:prstClr val="black"/>
                </a:solidFill>
                <a:latin typeface="Times New Roman"/>
                <a:ea typeface="华文细黑"/>
                <a:cs typeface="Courier New"/>
              </a:rPr>
              <a:t>sin</a:t>
            </a:r>
            <a:r>
              <a:rPr lang="en-US" altLang="zh-CN" sz="2800" kern="100" dirty="0">
                <a:solidFill>
                  <a:prstClr val="black"/>
                </a:solidFill>
                <a:latin typeface="Times New Roman"/>
                <a:ea typeface="华文细黑"/>
                <a:cs typeface="Courier New"/>
              </a:rPr>
              <a:t> </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endParaRPr lang="zh-CN" altLang="zh-CN" sz="2800" kern="100" dirty="0">
              <a:solidFill>
                <a:prstClr val="black"/>
              </a:solidFill>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2582407146"/>
              </p:ext>
            </p:extLst>
          </p:nvPr>
        </p:nvGraphicFramePr>
        <p:xfrm>
          <a:off x="393700" y="3991725"/>
          <a:ext cx="8958263" cy="1239837"/>
        </p:xfrm>
        <a:graphic>
          <a:graphicData uri="http://schemas.openxmlformats.org/presentationml/2006/ole">
            <mc:AlternateContent xmlns:mc="http://schemas.openxmlformats.org/markup-compatibility/2006">
              <mc:Choice xmlns:v="urn:schemas-microsoft-com:vml" Requires="v">
                <p:oleObj spid="_x0000_s7552" name="文档" r:id="rId14" imgW="9192302" imgH="1275146" progId="Word.Document.12">
                  <p:embed/>
                </p:oleObj>
              </mc:Choice>
              <mc:Fallback>
                <p:oleObj name="文档" r:id="rId14" imgW="9192302" imgH="1275146" progId="Word.Document.12">
                  <p:embed/>
                  <p:pic>
                    <p:nvPicPr>
                      <p:cNvPr id="0" name=""/>
                      <p:cNvPicPr>
                        <a:picLocks noChangeAspect="1" noChangeArrowheads="1"/>
                      </p:cNvPicPr>
                      <p:nvPr/>
                    </p:nvPicPr>
                    <p:blipFill>
                      <a:blip r:embed="rId15"/>
                      <a:srcRect/>
                      <a:stretch>
                        <a:fillRect/>
                      </a:stretch>
                    </p:blipFill>
                    <p:spPr bwMode="auto">
                      <a:xfrm>
                        <a:off x="393700" y="3991725"/>
                        <a:ext cx="8958263"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906826677"/>
              </p:ext>
            </p:extLst>
          </p:nvPr>
        </p:nvGraphicFramePr>
        <p:xfrm>
          <a:off x="369251" y="4953537"/>
          <a:ext cx="8958263" cy="1239837"/>
        </p:xfrm>
        <a:graphic>
          <a:graphicData uri="http://schemas.openxmlformats.org/presentationml/2006/ole">
            <mc:AlternateContent xmlns:mc="http://schemas.openxmlformats.org/markup-compatibility/2006">
              <mc:Choice xmlns:v="urn:schemas-microsoft-com:vml" Requires="v">
                <p:oleObj spid="_x0000_s7553" name="文档" r:id="rId17" imgW="9192302" imgH="1276588" progId="Word.Document.12">
                  <p:embed/>
                </p:oleObj>
              </mc:Choice>
              <mc:Fallback>
                <p:oleObj name="文档" r:id="rId17" imgW="9192302" imgH="1276588" progId="Word.Document.12">
                  <p:embed/>
                  <p:pic>
                    <p:nvPicPr>
                      <p:cNvPr id="0" name=""/>
                      <p:cNvPicPr>
                        <a:picLocks noChangeAspect="1" noChangeArrowheads="1"/>
                      </p:cNvPicPr>
                      <p:nvPr/>
                    </p:nvPicPr>
                    <p:blipFill>
                      <a:blip r:embed="rId18"/>
                      <a:srcRect/>
                      <a:stretch>
                        <a:fillRect/>
                      </a:stretch>
                    </p:blipFill>
                    <p:spPr bwMode="auto">
                      <a:xfrm>
                        <a:off x="369251" y="4953537"/>
                        <a:ext cx="8958263"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501505446"/>
              </p:ext>
            </p:extLst>
          </p:nvPr>
        </p:nvGraphicFramePr>
        <p:xfrm>
          <a:off x="381463" y="5973224"/>
          <a:ext cx="10648950" cy="774700"/>
        </p:xfrm>
        <a:graphic>
          <a:graphicData uri="http://schemas.openxmlformats.org/presentationml/2006/ole">
            <mc:AlternateContent xmlns:mc="http://schemas.openxmlformats.org/markup-compatibility/2006">
              <mc:Choice xmlns:v="urn:schemas-microsoft-com:vml" Requires="v">
                <p:oleObj spid="_x0000_s7554" name="文档" r:id="rId20" imgW="10926339" imgH="798543" progId="Word.Document.12">
                  <p:embed/>
                </p:oleObj>
              </mc:Choice>
              <mc:Fallback>
                <p:oleObj name="文档" r:id="rId20" imgW="10926339" imgH="798543" progId="Word.Document.12">
                  <p:embed/>
                  <p:pic>
                    <p:nvPicPr>
                      <p:cNvPr id="0" name=""/>
                      <p:cNvPicPr>
                        <a:picLocks noChangeAspect="1" noChangeArrowheads="1"/>
                      </p:cNvPicPr>
                      <p:nvPr/>
                    </p:nvPicPr>
                    <p:blipFill>
                      <a:blip r:embed="rId21"/>
                      <a:srcRect/>
                      <a:stretch>
                        <a:fillRect/>
                      </a:stretch>
                    </p:blipFill>
                    <p:spPr bwMode="auto">
                      <a:xfrm>
                        <a:off x="381463" y="5973224"/>
                        <a:ext cx="106489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33707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9"/>
                                        </p:tgtEl>
                                      </p:cBhvr>
                                    </p:animEffect>
                                    <p:set>
                                      <p:cBhvr>
                                        <p:cTn id="65" dur="1" fill="hold">
                                          <p:stCondLst>
                                            <p:cond delay="499"/>
                                          </p:stCondLst>
                                        </p:cTn>
                                        <p:tgtEl>
                                          <p:spTgt spid="19"/>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p:bldP spid="6" grpId="1"/>
      <p:bldP spid="8" grpId="0"/>
      <p:bldP spid="8" grpId="1"/>
      <p:bldP spid="17" grpId="0"/>
      <p:bldP spid="17"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592005"/>
            <a:ext cx="12190413" cy="311324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86682" y="1798922"/>
            <a:ext cx="11385581" cy="270841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已知三角形两边和其中一边的对角时，利用正弦定理求出另一边对角的正弦值后，需利用三角形中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大边对大角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来判断此角是锐角、直角还是钝角，从而确定三角形有两解还是只有一解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也可以用几何法来判断，即比较已知角的对边与另一边和该角正弦值乘积的大小来确定解的个数</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227138"/>
            <a:ext cx="11499437" cy="335474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的三角形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的个数为</a:t>
            </a:r>
            <a:r>
              <a:rPr lang="en-US" altLang="zh-CN" sz="2800" u="sng" kern="100" dirty="0">
                <a:latin typeface="Times New Roman"/>
                <a:ea typeface="华文细黑"/>
                <a:cs typeface="Courier New"/>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解析　</a:t>
            </a:r>
            <a:r>
              <a:rPr lang="zh-CN" altLang="zh-CN" sz="2800" kern="100" dirty="0" smtClean="0">
                <a:latin typeface="Times New Roman"/>
                <a:ea typeface="华文细黑"/>
                <a:cs typeface="Times New Roman"/>
              </a:rPr>
              <a:t>因为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45°&lt;90°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4&gt;3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610485" algn="l"/>
              </a:tabLst>
            </a:pPr>
            <a:r>
              <a:rPr lang="zh-CN" altLang="zh-CN" sz="2800" kern="100" dirty="0" smtClean="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的个数为一个</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若该三角形有两解，则</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的取值范围是</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22086786"/>
              </p:ext>
            </p:extLst>
          </p:nvPr>
        </p:nvGraphicFramePr>
        <p:xfrm>
          <a:off x="478582" y="3645818"/>
          <a:ext cx="7773988" cy="1160463"/>
        </p:xfrm>
        <a:graphic>
          <a:graphicData uri="http://schemas.openxmlformats.org/presentationml/2006/ole">
            <mc:AlternateContent xmlns:mc="http://schemas.openxmlformats.org/markup-compatibility/2006">
              <mc:Choice xmlns:v="urn:schemas-microsoft-com:vml" Requires="v">
                <p:oleObj spid="_x0000_s8308" name="文档" r:id="rId4" imgW="7774119" imgH="1160250" progId="Word.Document.12">
                  <p:embed/>
                </p:oleObj>
              </mc:Choice>
              <mc:Fallback>
                <p:oleObj name="文档" r:id="rId4" imgW="7774119" imgH="1160250" progId="Word.Document.12">
                  <p:embed/>
                  <p:pic>
                    <p:nvPicPr>
                      <p:cNvPr id="0" name=""/>
                      <p:cNvPicPr/>
                      <p:nvPr/>
                    </p:nvPicPr>
                    <p:blipFill>
                      <a:blip r:embed="rId5"/>
                      <a:stretch>
                        <a:fillRect/>
                      </a:stretch>
                    </p:blipFill>
                    <p:spPr>
                      <a:xfrm>
                        <a:off x="478582" y="3645818"/>
                        <a:ext cx="7773988" cy="1160463"/>
                      </a:xfrm>
                      <a:prstGeom prst="rect">
                        <a:avLst/>
                      </a:prstGeom>
                    </p:spPr>
                  </p:pic>
                </p:oleObj>
              </mc:Fallback>
            </mc:AlternateContent>
          </a:graphicData>
        </a:graphic>
      </p:graphicFrame>
      <p:sp>
        <p:nvSpPr>
          <p:cNvPr id="3" name="矩形 2"/>
          <p:cNvSpPr/>
          <p:nvPr/>
        </p:nvSpPr>
        <p:spPr>
          <a:xfrm>
            <a:off x="10654860" y="308163"/>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1</a:t>
            </a:r>
            <a:endParaRPr lang="zh-CN" altLang="en-US" sz="2800" b="1" kern="100" dirty="0">
              <a:solidFill>
                <a:srgbClr val="C00000"/>
              </a:solidFill>
              <a:latin typeface="Times New Roman"/>
              <a:ea typeface="华文细黑"/>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019108279"/>
              </p:ext>
            </p:extLst>
          </p:nvPr>
        </p:nvGraphicFramePr>
        <p:xfrm>
          <a:off x="947913" y="2816447"/>
          <a:ext cx="1608137" cy="695325"/>
        </p:xfrm>
        <a:graphic>
          <a:graphicData uri="http://schemas.openxmlformats.org/presentationml/2006/ole">
            <mc:AlternateContent xmlns:mc="http://schemas.openxmlformats.org/markup-compatibility/2006">
              <mc:Choice xmlns:v="urn:schemas-microsoft-com:vml" Requires="v">
                <p:oleObj spid="_x0000_s8309" name="文档" r:id="rId7" imgW="1630922" imgH="703105" progId="Word.Document.12">
                  <p:embed/>
                </p:oleObj>
              </mc:Choice>
              <mc:Fallback>
                <p:oleObj name="文档" r:id="rId7" imgW="1630922" imgH="703105" progId="Word.Document.12">
                  <p:embed/>
                  <p:pic>
                    <p:nvPicPr>
                      <p:cNvPr id="0" name=""/>
                      <p:cNvPicPr/>
                      <p:nvPr/>
                    </p:nvPicPr>
                    <p:blipFill>
                      <a:blip r:embed="rId8"/>
                      <a:stretch>
                        <a:fillRect/>
                      </a:stretch>
                    </p:blipFill>
                    <p:spPr>
                      <a:xfrm>
                        <a:off x="947913" y="2816447"/>
                        <a:ext cx="1608137" cy="695325"/>
                      </a:xfrm>
                      <a:prstGeom prst="rect">
                        <a:avLst/>
                      </a:prstGeom>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4">
                                            <p:txEl>
                                              <p:pRg st="1" end="1"/>
                                            </p:txEl>
                                          </p:spTgt>
                                        </p:tgtEl>
                                      </p:cBhvr>
                                    </p:animEffect>
                                    <p:set>
                                      <p:cBhvr>
                                        <p:cTn id="32" dur="1" fill="hold">
                                          <p:stCondLst>
                                            <p:cond delay="499"/>
                                          </p:stCondLst>
                                        </p:cTn>
                                        <p:tgtEl>
                                          <p:spTgt spid="4">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xEl>
                                              <p:pRg st="2" end="2"/>
                                            </p:txEl>
                                          </p:spTgt>
                                        </p:tgtEl>
                                      </p:cBhvr>
                                    </p:animEffect>
                                    <p:set>
                                      <p:cBhvr>
                                        <p:cTn id="35" dur="1" fill="hold">
                                          <p:stCondLst>
                                            <p:cond delay="499"/>
                                          </p:stCondLst>
                                        </p:cTn>
                                        <p:tgtEl>
                                          <p:spTgt spid="4">
                                            <p:txEl>
                                              <p:pRg st="2" end="2"/>
                                            </p:txEl>
                                          </p:spTgt>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59551"/>
            <a:ext cx="10878508"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题型二　三角形的</a:t>
            </a:r>
            <a:r>
              <a:rPr lang="zh-CN" altLang="zh-CN" sz="2800" b="1" kern="100" dirty="0" smtClean="0">
                <a:solidFill>
                  <a:srgbClr val="0000FF"/>
                </a:solidFill>
                <a:latin typeface="Times New Roman"/>
                <a:ea typeface="微软雅黑"/>
                <a:cs typeface="Times New Roman"/>
              </a:rPr>
              <a:t>面积</a:t>
            </a:r>
            <a:endParaRPr lang="zh-CN" altLang="zh-CN" sz="280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82761500"/>
              </p:ext>
            </p:extLst>
          </p:nvPr>
        </p:nvGraphicFramePr>
        <p:xfrm>
          <a:off x="512079" y="742348"/>
          <a:ext cx="11091863" cy="1266825"/>
        </p:xfrm>
        <a:graphic>
          <a:graphicData uri="http://schemas.openxmlformats.org/presentationml/2006/ole">
            <mc:AlternateContent xmlns:mc="http://schemas.openxmlformats.org/markup-compatibility/2006">
              <mc:Choice xmlns:v="urn:schemas-microsoft-com:vml" Requires="v">
                <p:oleObj spid="_x0000_s9591" name="文档" r:id="rId4" imgW="11091503" imgH="1267575" progId="Word.Document.12">
                  <p:embed/>
                </p:oleObj>
              </mc:Choice>
              <mc:Fallback>
                <p:oleObj name="文档" r:id="rId4" imgW="11091503" imgH="1267575" progId="Word.Document.12">
                  <p:embed/>
                  <p:pic>
                    <p:nvPicPr>
                      <p:cNvPr id="0" name=""/>
                      <p:cNvPicPr/>
                      <p:nvPr/>
                    </p:nvPicPr>
                    <p:blipFill>
                      <a:blip r:embed="rId5"/>
                      <a:stretch>
                        <a:fillRect/>
                      </a:stretch>
                    </p:blipFill>
                    <p:spPr>
                      <a:xfrm>
                        <a:off x="512079" y="742348"/>
                        <a:ext cx="11091863" cy="126682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161552878"/>
              </p:ext>
            </p:extLst>
          </p:nvPr>
        </p:nvGraphicFramePr>
        <p:xfrm>
          <a:off x="543588" y="1615461"/>
          <a:ext cx="10950575" cy="1250950"/>
        </p:xfrm>
        <a:graphic>
          <a:graphicData uri="http://schemas.openxmlformats.org/presentationml/2006/ole">
            <mc:AlternateContent xmlns:mc="http://schemas.openxmlformats.org/markup-compatibility/2006">
              <mc:Choice xmlns:v="urn:schemas-microsoft-com:vml" Requires="v">
                <p:oleObj spid="_x0000_s9592" name="文档" r:id="rId7" imgW="11091503" imgH="1268656" progId="Word.Document.12">
                  <p:embed/>
                </p:oleObj>
              </mc:Choice>
              <mc:Fallback>
                <p:oleObj name="文档" r:id="rId7" imgW="11091503" imgH="1268656" progId="Word.Document.12">
                  <p:embed/>
                  <p:pic>
                    <p:nvPicPr>
                      <p:cNvPr id="0" name=""/>
                      <p:cNvPicPr/>
                      <p:nvPr/>
                    </p:nvPicPr>
                    <p:blipFill>
                      <a:blip r:embed="rId8"/>
                      <a:stretch>
                        <a:fillRect/>
                      </a:stretch>
                    </p:blipFill>
                    <p:spPr>
                      <a:xfrm>
                        <a:off x="543588" y="1615461"/>
                        <a:ext cx="10950575" cy="125095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466590817"/>
              </p:ext>
            </p:extLst>
          </p:nvPr>
        </p:nvGraphicFramePr>
        <p:xfrm>
          <a:off x="443857" y="2458965"/>
          <a:ext cx="4237037" cy="1249363"/>
        </p:xfrm>
        <a:graphic>
          <a:graphicData uri="http://schemas.openxmlformats.org/presentationml/2006/ole">
            <mc:AlternateContent xmlns:mc="http://schemas.openxmlformats.org/markup-compatibility/2006">
              <mc:Choice xmlns:v="urn:schemas-microsoft-com:vml" Requires="v">
                <p:oleObj spid="_x0000_s9593" name="文档" r:id="rId10" imgW="4292960" imgH="1265805" progId="Word.Document.12">
                  <p:embed/>
                </p:oleObj>
              </mc:Choice>
              <mc:Fallback>
                <p:oleObj name="文档" r:id="rId10" imgW="4292960" imgH="1265805" progId="Word.Document.12">
                  <p:embed/>
                  <p:pic>
                    <p:nvPicPr>
                      <p:cNvPr id="0" name=""/>
                      <p:cNvPicPr/>
                      <p:nvPr/>
                    </p:nvPicPr>
                    <p:blipFill>
                      <a:blip r:embed="rId11"/>
                      <a:stretch>
                        <a:fillRect/>
                      </a:stretch>
                    </p:blipFill>
                    <p:spPr>
                      <a:xfrm>
                        <a:off x="443857" y="2458965"/>
                        <a:ext cx="4237037" cy="1249363"/>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527795846"/>
              </p:ext>
            </p:extLst>
          </p:nvPr>
        </p:nvGraphicFramePr>
        <p:xfrm>
          <a:off x="443857" y="3274203"/>
          <a:ext cx="1931988" cy="1238250"/>
        </p:xfrm>
        <a:graphic>
          <a:graphicData uri="http://schemas.openxmlformats.org/presentationml/2006/ole">
            <mc:AlternateContent xmlns:mc="http://schemas.openxmlformats.org/markup-compatibility/2006">
              <mc:Choice xmlns:v="urn:schemas-microsoft-com:vml" Requires="v">
                <p:oleObj spid="_x0000_s9594" name="文档" r:id="rId13" imgW="1960346" imgH="1253925" progId="Word.Document.12">
                  <p:embed/>
                </p:oleObj>
              </mc:Choice>
              <mc:Fallback>
                <p:oleObj name="文档" r:id="rId13" imgW="1960346" imgH="1253925" progId="Word.Document.12">
                  <p:embed/>
                  <p:pic>
                    <p:nvPicPr>
                      <p:cNvPr id="0" name=""/>
                      <p:cNvPicPr/>
                      <p:nvPr/>
                    </p:nvPicPr>
                    <p:blipFill>
                      <a:blip r:embed="rId14"/>
                      <a:stretch>
                        <a:fillRect/>
                      </a:stretch>
                    </p:blipFill>
                    <p:spPr>
                      <a:xfrm>
                        <a:off x="443857" y="3274203"/>
                        <a:ext cx="1931988" cy="12382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11996278"/>
              </p:ext>
            </p:extLst>
          </p:nvPr>
        </p:nvGraphicFramePr>
        <p:xfrm>
          <a:off x="1809451" y="3213770"/>
          <a:ext cx="8426450" cy="1214437"/>
        </p:xfrm>
        <a:graphic>
          <a:graphicData uri="http://schemas.openxmlformats.org/presentationml/2006/ole">
            <mc:AlternateContent xmlns:mc="http://schemas.openxmlformats.org/markup-compatibility/2006">
              <mc:Choice xmlns:v="urn:schemas-microsoft-com:vml" Requires="v">
                <p:oleObj spid="_x0000_s9595" name="文档" r:id="rId16" imgW="8643556" imgH="1251351" progId="Word.Document.12">
                  <p:embed/>
                </p:oleObj>
              </mc:Choice>
              <mc:Fallback>
                <p:oleObj name="文档" r:id="rId16" imgW="8643556" imgH="1251351" progId="Word.Document.12">
                  <p:embed/>
                  <p:pic>
                    <p:nvPicPr>
                      <p:cNvPr id="0" name=""/>
                      <p:cNvPicPr/>
                      <p:nvPr/>
                    </p:nvPicPr>
                    <p:blipFill>
                      <a:blip r:embed="rId17"/>
                      <a:stretch>
                        <a:fillRect/>
                      </a:stretch>
                    </p:blipFill>
                    <p:spPr>
                      <a:xfrm>
                        <a:off x="1809451" y="3213770"/>
                        <a:ext cx="8426450" cy="121443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74299278"/>
              </p:ext>
            </p:extLst>
          </p:nvPr>
        </p:nvGraphicFramePr>
        <p:xfrm>
          <a:off x="490157" y="4112591"/>
          <a:ext cx="8404225" cy="1493837"/>
        </p:xfrm>
        <a:graphic>
          <a:graphicData uri="http://schemas.openxmlformats.org/presentationml/2006/ole">
            <mc:AlternateContent xmlns:mc="http://schemas.openxmlformats.org/markup-compatibility/2006">
              <mc:Choice xmlns:v="urn:schemas-microsoft-com:vml" Requires="v">
                <p:oleObj spid="_x0000_s9596" name="文档" r:id="rId19" imgW="8643556" imgH="1549498" progId="Word.Document.12">
                  <p:embed/>
                </p:oleObj>
              </mc:Choice>
              <mc:Fallback>
                <p:oleObj name="文档" r:id="rId19" imgW="8643556" imgH="1549498" progId="Word.Document.12">
                  <p:embed/>
                  <p:pic>
                    <p:nvPicPr>
                      <p:cNvPr id="0" name=""/>
                      <p:cNvPicPr/>
                      <p:nvPr/>
                    </p:nvPicPr>
                    <p:blipFill>
                      <a:blip r:embed="rId20"/>
                      <a:stretch>
                        <a:fillRect/>
                      </a:stretch>
                    </p:blipFill>
                    <p:spPr>
                      <a:xfrm>
                        <a:off x="490157" y="4112591"/>
                        <a:ext cx="8404225" cy="1493837"/>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712604763"/>
              </p:ext>
            </p:extLst>
          </p:nvPr>
        </p:nvGraphicFramePr>
        <p:xfrm>
          <a:off x="478183" y="5319067"/>
          <a:ext cx="5219700" cy="1135063"/>
        </p:xfrm>
        <a:graphic>
          <a:graphicData uri="http://schemas.openxmlformats.org/presentationml/2006/ole">
            <mc:AlternateContent xmlns:mc="http://schemas.openxmlformats.org/markup-compatibility/2006">
              <mc:Choice xmlns:v="urn:schemas-microsoft-com:vml" Requires="v">
                <p:oleObj spid="_x0000_s9597" name="文档" r:id="rId22" imgW="5362240" imgH="1166442" progId="Word.Document.12">
                  <p:embed/>
                </p:oleObj>
              </mc:Choice>
              <mc:Fallback>
                <p:oleObj name="文档" r:id="rId22" imgW="5362240" imgH="1166442" progId="Word.Document.12">
                  <p:embed/>
                  <p:pic>
                    <p:nvPicPr>
                      <p:cNvPr id="0" name=""/>
                      <p:cNvPicPr/>
                      <p:nvPr/>
                    </p:nvPicPr>
                    <p:blipFill>
                      <a:blip r:embed="rId23"/>
                      <a:stretch>
                        <a:fillRect/>
                      </a:stretch>
                    </p:blipFill>
                    <p:spPr>
                      <a:xfrm>
                        <a:off x="478183" y="5319067"/>
                        <a:ext cx="5219700" cy="1135063"/>
                      </a:xfrm>
                      <a:prstGeom prst="rect">
                        <a:avLst/>
                      </a:prstGeom>
                    </p:spPr>
                  </p:pic>
                </p:oleObj>
              </mc:Fallback>
            </mc:AlternateContent>
          </a:graphicData>
        </a:graphic>
      </p:graphicFrame>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2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18711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917626"/>
            <a:ext cx="12190413" cy="24104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2061642"/>
            <a:ext cx="11161240" cy="198026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求三角形的面积关键在于选择适当的公式，因此，要认真分析题中的条件，结合正弦定理，同时注意三角形内角和定理及三角恒等变换等知识的应用</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55527725"/>
              </p:ext>
            </p:extLst>
          </p:nvPr>
        </p:nvGraphicFramePr>
        <p:xfrm>
          <a:off x="611459" y="305991"/>
          <a:ext cx="11028363" cy="1971675"/>
        </p:xfrm>
        <a:graphic>
          <a:graphicData uri="http://schemas.openxmlformats.org/presentationml/2006/ole">
            <mc:AlternateContent xmlns:mc="http://schemas.openxmlformats.org/markup-compatibility/2006">
              <mc:Choice xmlns:v="urn:schemas-microsoft-com:vml" Requires="v">
                <p:oleObj spid="_x0000_s10535" name="文档" r:id="rId4" imgW="11028172" imgH="1972023" progId="Word.Document.12">
                  <p:embed/>
                </p:oleObj>
              </mc:Choice>
              <mc:Fallback>
                <p:oleObj name="文档" r:id="rId4" imgW="11028172" imgH="1972023" progId="Word.Document.12">
                  <p:embed/>
                  <p:pic>
                    <p:nvPicPr>
                      <p:cNvPr id="0" name=""/>
                      <p:cNvPicPr/>
                      <p:nvPr/>
                    </p:nvPicPr>
                    <p:blipFill>
                      <a:blip r:embed="rId5"/>
                      <a:stretch>
                        <a:fillRect/>
                      </a:stretch>
                    </p:blipFill>
                    <p:spPr>
                      <a:xfrm>
                        <a:off x="611459" y="305991"/>
                        <a:ext cx="11028363" cy="197167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547438163"/>
              </p:ext>
            </p:extLst>
          </p:nvPr>
        </p:nvGraphicFramePr>
        <p:xfrm>
          <a:off x="590088" y="2142000"/>
          <a:ext cx="6181725" cy="1122363"/>
        </p:xfrm>
        <a:graphic>
          <a:graphicData uri="http://schemas.openxmlformats.org/presentationml/2006/ole">
            <mc:AlternateContent xmlns:mc="http://schemas.openxmlformats.org/markup-compatibility/2006">
              <mc:Choice xmlns:v="urn:schemas-microsoft-com:vml" Requires="v">
                <p:oleObj spid="_x0000_s10536" name="文档" r:id="rId7" imgW="6267105" imgH="1136850" progId="Word.Document.12">
                  <p:embed/>
                </p:oleObj>
              </mc:Choice>
              <mc:Fallback>
                <p:oleObj name="文档" r:id="rId7" imgW="6267105" imgH="1136850" progId="Word.Document.12">
                  <p:embed/>
                  <p:pic>
                    <p:nvPicPr>
                      <p:cNvPr id="0" name=""/>
                      <p:cNvPicPr/>
                      <p:nvPr/>
                    </p:nvPicPr>
                    <p:blipFill>
                      <a:blip r:embed="rId8"/>
                      <a:stretch>
                        <a:fillRect/>
                      </a:stretch>
                    </p:blipFill>
                    <p:spPr>
                      <a:xfrm>
                        <a:off x="590088" y="2142000"/>
                        <a:ext cx="6181725" cy="1122363"/>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352301900"/>
              </p:ext>
            </p:extLst>
          </p:nvPr>
        </p:nvGraphicFramePr>
        <p:xfrm>
          <a:off x="587873" y="3141762"/>
          <a:ext cx="6181725" cy="1122363"/>
        </p:xfrm>
        <a:graphic>
          <a:graphicData uri="http://schemas.openxmlformats.org/presentationml/2006/ole">
            <mc:AlternateContent xmlns:mc="http://schemas.openxmlformats.org/markup-compatibility/2006">
              <mc:Choice xmlns:v="urn:schemas-microsoft-com:vml" Requires="v">
                <p:oleObj spid="_x0000_s10537" name="文档" r:id="rId10" imgW="6267105" imgH="1136490" progId="Word.Document.12">
                  <p:embed/>
                </p:oleObj>
              </mc:Choice>
              <mc:Fallback>
                <p:oleObj name="文档" r:id="rId10" imgW="6267105" imgH="1136490" progId="Word.Document.12">
                  <p:embed/>
                  <p:pic>
                    <p:nvPicPr>
                      <p:cNvPr id="0" name=""/>
                      <p:cNvPicPr/>
                      <p:nvPr/>
                    </p:nvPicPr>
                    <p:blipFill>
                      <a:blip r:embed="rId11"/>
                      <a:stretch>
                        <a:fillRect/>
                      </a:stretch>
                    </p:blipFill>
                    <p:spPr>
                      <a:xfrm>
                        <a:off x="587873" y="3141762"/>
                        <a:ext cx="6181725" cy="1122363"/>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130086747"/>
              </p:ext>
            </p:extLst>
          </p:nvPr>
        </p:nvGraphicFramePr>
        <p:xfrm>
          <a:off x="590550" y="4143375"/>
          <a:ext cx="7731125" cy="1089025"/>
        </p:xfrm>
        <a:graphic>
          <a:graphicData uri="http://schemas.openxmlformats.org/presentationml/2006/ole">
            <mc:AlternateContent xmlns:mc="http://schemas.openxmlformats.org/markup-compatibility/2006">
              <mc:Choice xmlns:v="urn:schemas-microsoft-com:vml" Requires="v">
                <p:oleObj spid="_x0000_s10538" name="文档" r:id="rId13" imgW="7959886" imgH="1130370" progId="Word.Document.12">
                  <p:embed/>
                </p:oleObj>
              </mc:Choice>
              <mc:Fallback>
                <p:oleObj name="文档" r:id="rId13" imgW="7959886" imgH="1130370" progId="Word.Document.12">
                  <p:embed/>
                  <p:pic>
                    <p:nvPicPr>
                      <p:cNvPr id="0" name=""/>
                      <p:cNvPicPr/>
                      <p:nvPr/>
                    </p:nvPicPr>
                    <p:blipFill>
                      <a:blip r:embed="rId14"/>
                      <a:stretch>
                        <a:fillRect/>
                      </a:stretch>
                    </p:blipFill>
                    <p:spPr>
                      <a:xfrm>
                        <a:off x="590550" y="4143375"/>
                        <a:ext cx="7731125" cy="10890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196815133"/>
              </p:ext>
            </p:extLst>
          </p:nvPr>
        </p:nvGraphicFramePr>
        <p:xfrm>
          <a:off x="555625" y="5211795"/>
          <a:ext cx="1920875" cy="833437"/>
        </p:xfrm>
        <a:graphic>
          <a:graphicData uri="http://schemas.openxmlformats.org/presentationml/2006/ole">
            <mc:AlternateContent xmlns:mc="http://schemas.openxmlformats.org/markup-compatibility/2006">
              <mc:Choice xmlns:v="urn:schemas-microsoft-com:vml" Requires="v">
                <p:oleObj spid="_x0000_s10539" name="文档" r:id="rId16" imgW="2001749" imgH="870871" progId="Word.Document.12">
                  <p:embed/>
                </p:oleObj>
              </mc:Choice>
              <mc:Fallback>
                <p:oleObj name="文档" r:id="rId16" imgW="2001749" imgH="870871" progId="Word.Document.12">
                  <p:embed/>
                  <p:pic>
                    <p:nvPicPr>
                      <p:cNvPr id="0" name=""/>
                      <p:cNvPicPr/>
                      <p:nvPr/>
                    </p:nvPicPr>
                    <p:blipFill>
                      <a:blip r:embed="rId17"/>
                      <a:stretch>
                        <a:fillRect/>
                      </a:stretch>
                    </p:blipFill>
                    <p:spPr>
                      <a:xfrm>
                        <a:off x="555625" y="5211795"/>
                        <a:ext cx="1920875" cy="833437"/>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69967676"/>
              </p:ext>
            </p:extLst>
          </p:nvPr>
        </p:nvGraphicFramePr>
        <p:xfrm>
          <a:off x="1979175" y="1258613"/>
          <a:ext cx="844550" cy="693738"/>
        </p:xfrm>
        <a:graphic>
          <a:graphicData uri="http://schemas.openxmlformats.org/presentationml/2006/ole">
            <mc:AlternateContent xmlns:mc="http://schemas.openxmlformats.org/markup-compatibility/2006">
              <mc:Choice xmlns:v="urn:schemas-microsoft-com:vml" Requires="v">
                <p:oleObj spid="_x0000_s10540" name="文档" r:id="rId19" imgW="883506" imgH="725426" progId="Word.Document.12">
                  <p:embed/>
                </p:oleObj>
              </mc:Choice>
              <mc:Fallback>
                <p:oleObj name="文档" r:id="rId19" imgW="883506" imgH="725426" progId="Word.Document.12">
                  <p:embed/>
                  <p:pic>
                    <p:nvPicPr>
                      <p:cNvPr id="0" name=""/>
                      <p:cNvPicPr/>
                      <p:nvPr/>
                    </p:nvPicPr>
                    <p:blipFill>
                      <a:blip r:embed="rId20"/>
                      <a:stretch>
                        <a:fillRect/>
                      </a:stretch>
                    </p:blipFill>
                    <p:spPr>
                      <a:xfrm>
                        <a:off x="1979175" y="1258613"/>
                        <a:ext cx="844550" cy="693738"/>
                      </a:xfrm>
                      <a:prstGeom prst="rect">
                        <a:avLst/>
                      </a:prstGeom>
                    </p:spPr>
                  </p:pic>
                </p:oleObj>
              </mc:Fallback>
            </mc:AlternateContent>
          </a:graphicData>
        </a:graphic>
      </p:graphicFrame>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95868708"/>
              </p:ext>
            </p:extLst>
          </p:nvPr>
        </p:nvGraphicFramePr>
        <p:xfrm>
          <a:off x="406574" y="799902"/>
          <a:ext cx="11425238" cy="901700"/>
        </p:xfrm>
        <a:graphic>
          <a:graphicData uri="http://schemas.openxmlformats.org/presentationml/2006/ole">
            <mc:AlternateContent xmlns:mc="http://schemas.openxmlformats.org/markup-compatibility/2006">
              <mc:Choice xmlns:v="urn:schemas-microsoft-com:vml" Requires="v">
                <p:oleObj spid="_x0000_s11449" name="文档" r:id="rId4" imgW="11568282" imgH="915711" progId="Word.Document.12">
                  <p:embed/>
                </p:oleObj>
              </mc:Choice>
              <mc:Fallback>
                <p:oleObj name="文档" r:id="rId4" imgW="11568282" imgH="915711" progId="Word.Document.12">
                  <p:embed/>
                  <p:pic>
                    <p:nvPicPr>
                      <p:cNvPr id="0" name="对象 1"/>
                      <p:cNvPicPr>
                        <a:picLocks noChangeAspect="1" noChangeArrowheads="1"/>
                      </p:cNvPicPr>
                      <p:nvPr/>
                    </p:nvPicPr>
                    <p:blipFill>
                      <a:blip r:embed="rId5"/>
                      <a:srcRect/>
                      <a:stretch>
                        <a:fillRect/>
                      </a:stretch>
                    </p:blipFill>
                    <p:spPr bwMode="auto">
                      <a:xfrm>
                        <a:off x="406574" y="799902"/>
                        <a:ext cx="11425238"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708618912"/>
              </p:ext>
            </p:extLst>
          </p:nvPr>
        </p:nvGraphicFramePr>
        <p:xfrm>
          <a:off x="382588" y="1534436"/>
          <a:ext cx="11423650" cy="1527175"/>
        </p:xfrm>
        <a:graphic>
          <a:graphicData uri="http://schemas.openxmlformats.org/presentationml/2006/ole">
            <mc:AlternateContent xmlns:mc="http://schemas.openxmlformats.org/markup-compatibility/2006">
              <mc:Choice xmlns:v="urn:schemas-microsoft-com:vml" Requires="v">
                <p:oleObj spid="_x0000_s11450" name="文档" r:id="rId7" imgW="11568282" imgH="1559232" progId="Word.Document.12">
                  <p:embed/>
                </p:oleObj>
              </mc:Choice>
              <mc:Fallback>
                <p:oleObj name="文档" r:id="rId7" imgW="11568282" imgH="1559232" progId="Word.Document.12">
                  <p:embed/>
                  <p:pic>
                    <p:nvPicPr>
                      <p:cNvPr id="0" name=""/>
                      <p:cNvPicPr>
                        <a:picLocks noChangeAspect="1" noChangeArrowheads="1"/>
                      </p:cNvPicPr>
                      <p:nvPr/>
                    </p:nvPicPr>
                    <p:blipFill>
                      <a:blip r:embed="rId8"/>
                      <a:srcRect/>
                      <a:stretch>
                        <a:fillRect/>
                      </a:stretch>
                    </p:blipFill>
                    <p:spPr bwMode="auto">
                      <a:xfrm>
                        <a:off x="382588" y="1534436"/>
                        <a:ext cx="11423650"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303522" y="2928296"/>
            <a:ext cx="9812557" cy="738664"/>
          </a:xfrm>
          <a:prstGeom prst="rect">
            <a:avLst/>
          </a:prstGeom>
        </p:spPr>
        <p:txBody>
          <a:bodyPr>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30°</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20897923"/>
              </p:ext>
            </p:extLst>
          </p:nvPr>
        </p:nvGraphicFramePr>
        <p:xfrm>
          <a:off x="347200" y="4060469"/>
          <a:ext cx="5578475" cy="1181100"/>
        </p:xfrm>
        <a:graphic>
          <a:graphicData uri="http://schemas.openxmlformats.org/presentationml/2006/ole">
            <mc:AlternateContent xmlns:mc="http://schemas.openxmlformats.org/markup-compatibility/2006">
              <mc:Choice xmlns:v="urn:schemas-microsoft-com:vml" Requires="v">
                <p:oleObj spid="_x0000_s11451" name="文档" r:id="rId10" imgW="5656883" imgH="1195529" progId="Word.Document.12">
                  <p:embed/>
                </p:oleObj>
              </mc:Choice>
              <mc:Fallback>
                <p:oleObj name="文档" r:id="rId10" imgW="5656883" imgH="1195529" progId="Word.Document.12">
                  <p:embed/>
                  <p:pic>
                    <p:nvPicPr>
                      <p:cNvPr id="0" name=""/>
                      <p:cNvPicPr>
                        <a:picLocks noChangeAspect="1" noChangeArrowheads="1"/>
                      </p:cNvPicPr>
                      <p:nvPr/>
                    </p:nvPicPr>
                    <p:blipFill>
                      <a:blip r:embed="rId11"/>
                      <a:srcRect/>
                      <a:stretch>
                        <a:fillRect/>
                      </a:stretch>
                    </p:blipFill>
                    <p:spPr bwMode="auto">
                      <a:xfrm>
                        <a:off x="347200" y="4060469"/>
                        <a:ext cx="55784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598679909"/>
              </p:ext>
            </p:extLst>
          </p:nvPr>
        </p:nvGraphicFramePr>
        <p:xfrm>
          <a:off x="10559702" y="333450"/>
          <a:ext cx="1411287" cy="1157287"/>
        </p:xfrm>
        <a:graphic>
          <a:graphicData uri="http://schemas.openxmlformats.org/presentationml/2006/ole">
            <mc:AlternateContent xmlns:mc="http://schemas.openxmlformats.org/markup-compatibility/2006">
              <mc:Choice xmlns:v="urn:schemas-microsoft-com:vml" Requires="v">
                <p:oleObj spid="_x0000_s11452" name="文档" r:id="rId13" imgW="1451628" imgH="1190203" progId="Word.Document.12">
                  <p:embed/>
                </p:oleObj>
              </mc:Choice>
              <mc:Fallback>
                <p:oleObj name="文档" r:id="rId13" imgW="1451628" imgH="1190203" progId="Word.Document.12">
                  <p:embed/>
                  <p:pic>
                    <p:nvPicPr>
                      <p:cNvPr id="0" name=""/>
                      <p:cNvPicPr>
                        <a:picLocks noChangeAspect="1" noChangeArrowheads="1"/>
                      </p:cNvPicPr>
                      <p:nvPr/>
                    </p:nvPicPr>
                    <p:blipFill>
                      <a:blip r:embed="rId14"/>
                      <a:srcRect/>
                      <a:stretch>
                        <a:fillRect/>
                      </a:stretch>
                    </p:blipFill>
                    <p:spPr bwMode="auto">
                      <a:xfrm>
                        <a:off x="10559702" y="333450"/>
                        <a:ext cx="1411287"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98897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31348890"/>
              </p:ext>
            </p:extLst>
          </p:nvPr>
        </p:nvGraphicFramePr>
        <p:xfrm>
          <a:off x="432196" y="909514"/>
          <a:ext cx="11423650" cy="1631950"/>
        </p:xfrm>
        <a:graphic>
          <a:graphicData uri="http://schemas.openxmlformats.org/presentationml/2006/ole">
            <mc:AlternateContent xmlns:mc="http://schemas.openxmlformats.org/markup-compatibility/2006">
              <mc:Choice xmlns:v="urn:schemas-microsoft-com:vml" Requires="v">
                <p:oleObj spid="_x0000_s12337" name="文档" r:id="rId4" imgW="11568282" imgH="1665585" progId="Word.Document.12">
                  <p:embed/>
                </p:oleObj>
              </mc:Choice>
              <mc:Fallback>
                <p:oleObj name="文档" r:id="rId4" imgW="11568282" imgH="1665585" progId="Word.Document.12">
                  <p:embed/>
                  <p:pic>
                    <p:nvPicPr>
                      <p:cNvPr id="0" name=""/>
                      <p:cNvPicPr>
                        <a:picLocks noChangeAspect="1" noChangeArrowheads="1"/>
                      </p:cNvPicPr>
                      <p:nvPr/>
                    </p:nvPicPr>
                    <p:blipFill>
                      <a:blip r:embed="rId5"/>
                      <a:srcRect/>
                      <a:stretch>
                        <a:fillRect/>
                      </a:stretch>
                    </p:blipFill>
                    <p:spPr bwMode="auto">
                      <a:xfrm>
                        <a:off x="432196" y="909514"/>
                        <a:ext cx="114236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3338" y="117426"/>
            <a:ext cx="6647974" cy="657872"/>
          </a:xfrm>
          <a:prstGeom prst="rect">
            <a:avLst/>
          </a:prstGeom>
        </p:spPr>
        <p:txBody>
          <a:bodyPr wrap="none">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题型三　正弦定理与三角变换的综合应用</a:t>
            </a:r>
            <a:endParaRPr lang="zh-CN" altLang="zh-CN" sz="280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838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891584119"/>
              </p:ext>
            </p:extLst>
          </p:nvPr>
        </p:nvGraphicFramePr>
        <p:xfrm>
          <a:off x="478582" y="189434"/>
          <a:ext cx="8831262" cy="1365250"/>
        </p:xfrm>
        <a:graphic>
          <a:graphicData uri="http://schemas.openxmlformats.org/presentationml/2006/ole">
            <mc:AlternateContent xmlns:mc="http://schemas.openxmlformats.org/markup-compatibility/2006">
              <mc:Choice xmlns:v="urn:schemas-microsoft-com:vml" Requires="v">
                <p:oleObj spid="_x0000_s16566" name="文档" r:id="rId5" imgW="8946896" imgH="1384742" progId="Word.Document.12">
                  <p:embed/>
                </p:oleObj>
              </mc:Choice>
              <mc:Fallback>
                <p:oleObj name="文档" r:id="rId5" imgW="8946896" imgH="1384742" progId="Word.Document.12">
                  <p:embed/>
                  <p:pic>
                    <p:nvPicPr>
                      <p:cNvPr id="0" name=""/>
                      <p:cNvPicPr>
                        <a:picLocks noChangeAspect="1" noChangeArrowheads="1"/>
                      </p:cNvPicPr>
                      <p:nvPr/>
                    </p:nvPicPr>
                    <p:blipFill>
                      <a:blip r:embed="rId6"/>
                      <a:srcRect/>
                      <a:stretch>
                        <a:fillRect/>
                      </a:stretch>
                    </p:blipFill>
                    <p:spPr bwMode="auto">
                      <a:xfrm>
                        <a:off x="478582" y="189434"/>
                        <a:ext cx="8831262"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005527346"/>
              </p:ext>
            </p:extLst>
          </p:nvPr>
        </p:nvGraphicFramePr>
        <p:xfrm>
          <a:off x="432296" y="1234829"/>
          <a:ext cx="8831262" cy="1365250"/>
        </p:xfrm>
        <a:graphic>
          <a:graphicData uri="http://schemas.openxmlformats.org/presentationml/2006/ole">
            <mc:AlternateContent xmlns:mc="http://schemas.openxmlformats.org/markup-compatibility/2006">
              <mc:Choice xmlns:v="urn:schemas-microsoft-com:vml" Requires="v">
                <p:oleObj spid="_x0000_s16567" name="文档" r:id="rId8" imgW="8946896" imgH="1386185" progId="Word.Document.12">
                  <p:embed/>
                </p:oleObj>
              </mc:Choice>
              <mc:Fallback>
                <p:oleObj name="文档" r:id="rId8" imgW="8946896" imgH="1386185" progId="Word.Document.12">
                  <p:embed/>
                  <p:pic>
                    <p:nvPicPr>
                      <p:cNvPr id="0" name=""/>
                      <p:cNvPicPr>
                        <a:picLocks noChangeAspect="1" noChangeArrowheads="1"/>
                      </p:cNvPicPr>
                      <p:nvPr/>
                    </p:nvPicPr>
                    <p:blipFill>
                      <a:blip r:embed="rId9"/>
                      <a:srcRect/>
                      <a:stretch>
                        <a:fillRect/>
                      </a:stretch>
                    </p:blipFill>
                    <p:spPr bwMode="auto">
                      <a:xfrm>
                        <a:off x="432296" y="1234829"/>
                        <a:ext cx="8831262"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374780" y="2277666"/>
            <a:ext cx="4663456" cy="656846"/>
          </a:xfrm>
          <a:prstGeom prst="rect">
            <a:avLst/>
          </a:prstGeom>
        </p:spPr>
        <p:txBody>
          <a:bodyPr wrap="none">
            <a:spAutoFit/>
          </a:bodyPr>
          <a:lstStyle/>
          <a:p>
            <a:pPr algn="just">
              <a:lnSpc>
                <a:spcPct val="150000"/>
              </a:lnSpc>
              <a:spcAft>
                <a:spcPts val="0"/>
              </a:spcAft>
              <a:tabLst>
                <a:tab pos="2610485" algn="l"/>
              </a:tabLst>
            </a:pP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150°.</a:t>
            </a:r>
            <a:endParaRPr lang="zh-CN" altLang="zh-CN" sz="280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493485443"/>
              </p:ext>
            </p:extLst>
          </p:nvPr>
        </p:nvGraphicFramePr>
        <p:xfrm>
          <a:off x="415925" y="3046604"/>
          <a:ext cx="11703050" cy="1365250"/>
        </p:xfrm>
        <a:graphic>
          <a:graphicData uri="http://schemas.openxmlformats.org/presentationml/2006/ole">
            <mc:AlternateContent xmlns:mc="http://schemas.openxmlformats.org/markup-compatibility/2006">
              <mc:Choice xmlns:v="urn:schemas-microsoft-com:vml" Requires="v">
                <p:oleObj spid="_x0000_s16568" name="文档" r:id="rId11" imgW="12005479" imgH="1406373" progId="Word.Document.12">
                  <p:embed/>
                </p:oleObj>
              </mc:Choice>
              <mc:Fallback>
                <p:oleObj name="文档" r:id="rId11" imgW="12005479" imgH="1406373" progId="Word.Document.12">
                  <p:embed/>
                  <p:pic>
                    <p:nvPicPr>
                      <p:cNvPr id="0" name=""/>
                      <p:cNvPicPr>
                        <a:picLocks noChangeAspect="1" noChangeArrowheads="1"/>
                      </p:cNvPicPr>
                      <p:nvPr/>
                    </p:nvPicPr>
                    <p:blipFill>
                      <a:blip r:embed="rId12"/>
                      <a:srcRect/>
                      <a:stretch>
                        <a:fillRect/>
                      </a:stretch>
                    </p:blipFill>
                    <p:spPr bwMode="auto">
                      <a:xfrm>
                        <a:off x="415925" y="3046604"/>
                        <a:ext cx="1170305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574032023"/>
              </p:ext>
            </p:extLst>
          </p:nvPr>
        </p:nvGraphicFramePr>
        <p:xfrm>
          <a:off x="409505" y="4091999"/>
          <a:ext cx="11703050" cy="1365250"/>
        </p:xfrm>
        <a:graphic>
          <a:graphicData uri="http://schemas.openxmlformats.org/presentationml/2006/ole">
            <mc:AlternateContent xmlns:mc="http://schemas.openxmlformats.org/markup-compatibility/2006">
              <mc:Choice xmlns:v="urn:schemas-microsoft-com:vml" Requires="v">
                <p:oleObj spid="_x0000_s16569" name="文档" r:id="rId14" imgW="12005479" imgH="1408537" progId="Word.Document.12">
                  <p:embed/>
                </p:oleObj>
              </mc:Choice>
              <mc:Fallback>
                <p:oleObj name="文档" r:id="rId14" imgW="12005479" imgH="1408537" progId="Word.Document.12">
                  <p:embed/>
                  <p:pic>
                    <p:nvPicPr>
                      <p:cNvPr id="0" name=""/>
                      <p:cNvPicPr>
                        <a:picLocks noChangeAspect="1" noChangeArrowheads="1"/>
                      </p:cNvPicPr>
                      <p:nvPr/>
                    </p:nvPicPr>
                    <p:blipFill>
                      <a:blip r:embed="rId15"/>
                      <a:srcRect/>
                      <a:stretch>
                        <a:fillRect/>
                      </a:stretch>
                    </p:blipFill>
                    <p:spPr bwMode="auto">
                      <a:xfrm>
                        <a:off x="409505" y="4091999"/>
                        <a:ext cx="1170305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243089" y="5085978"/>
            <a:ext cx="9812557" cy="738664"/>
          </a:xfrm>
          <a:prstGeom prst="rect">
            <a:avLst/>
          </a:prstGeom>
        </p:spPr>
        <p:txBody>
          <a:bodyPr>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得</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sin(150°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2sin 75°cos(75°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10" name="圆角矩形 9">
            <a:hlinkClick r:id="rId1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5719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750"/>
                                        <p:tgtEl>
                                          <p:spTgt spid="1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750"/>
                                        <p:tgtEl>
                                          <p:spTgt spid="13"/>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2763" y="1773610"/>
            <a:ext cx="10103003" cy="2817053"/>
          </a:xfrm>
          <a:prstGeom prst="rect">
            <a:avLst/>
          </a:prstGeom>
          <a:noFill/>
        </p:spPr>
        <p:txBody>
          <a:bodyPr wrap="square" rtlCol="0">
            <a:spAutoFit/>
          </a:bodyPr>
          <a:lstStyle/>
          <a:p>
            <a:pPr algn="just">
              <a:lnSpc>
                <a:spcPts val="55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熟记并能应用正弦定理的有关变形公式解决三角形中的问题</a:t>
            </a:r>
            <a:r>
              <a:rPr lang="en-US" altLang="zh-CN" sz="2800" kern="100" dirty="0" smtClean="0">
                <a:latin typeface="Times New Roman"/>
                <a:ea typeface="华文细黑"/>
                <a:cs typeface="Courier New"/>
              </a:rPr>
              <a:t>.</a:t>
            </a:r>
          </a:p>
          <a:p>
            <a:pPr algn="just">
              <a:lnSpc>
                <a:spcPts val="5500"/>
              </a:lnSpc>
              <a:spcAft>
                <a:spcPts val="0"/>
              </a:spcAft>
              <a:tabLst>
                <a:tab pos="261048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能根据条件，判断三角形解的个数</a:t>
            </a:r>
            <a:r>
              <a:rPr lang="en-US" altLang="zh-CN" sz="2800" kern="100" dirty="0" smtClean="0">
                <a:latin typeface="Times New Roman"/>
                <a:ea typeface="华文细黑"/>
                <a:cs typeface="Courier New"/>
              </a:rPr>
              <a:t>.</a:t>
            </a:r>
          </a:p>
          <a:p>
            <a:pPr algn="just">
              <a:lnSpc>
                <a:spcPts val="5500"/>
              </a:lnSpc>
              <a:spcAft>
                <a:spcPts val="0"/>
              </a:spcAft>
              <a:tabLst>
                <a:tab pos="261048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能利用正弦定理、三角变换、三角形面积公式解决较为复杂的三角形问题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73532125"/>
              </p:ext>
            </p:extLst>
          </p:nvPr>
        </p:nvGraphicFramePr>
        <p:xfrm>
          <a:off x="511522" y="549474"/>
          <a:ext cx="10336212" cy="903287"/>
        </p:xfrm>
        <a:graphic>
          <a:graphicData uri="http://schemas.openxmlformats.org/presentationml/2006/ole">
            <mc:AlternateContent xmlns:mc="http://schemas.openxmlformats.org/markup-compatibility/2006">
              <mc:Choice xmlns:v="urn:schemas-microsoft-com:vml" Requires="v">
                <p:oleObj spid="_x0000_s13545" name="文档" r:id="rId5" imgW="10470070" imgH="915711" progId="Word.Document.12">
                  <p:embed/>
                </p:oleObj>
              </mc:Choice>
              <mc:Fallback>
                <p:oleObj name="文档" r:id="rId5" imgW="10470070" imgH="915711" progId="Word.Document.12">
                  <p:embed/>
                  <p:pic>
                    <p:nvPicPr>
                      <p:cNvPr id="0" name=""/>
                      <p:cNvPicPr>
                        <a:picLocks noChangeAspect="1" noChangeArrowheads="1"/>
                      </p:cNvPicPr>
                      <p:nvPr/>
                    </p:nvPicPr>
                    <p:blipFill>
                      <a:blip r:embed="rId6"/>
                      <a:srcRect/>
                      <a:stretch>
                        <a:fillRect/>
                      </a:stretch>
                    </p:blipFill>
                    <p:spPr bwMode="auto">
                      <a:xfrm>
                        <a:off x="511522" y="549474"/>
                        <a:ext cx="10336212"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679139205"/>
              </p:ext>
            </p:extLst>
          </p:nvPr>
        </p:nvGraphicFramePr>
        <p:xfrm>
          <a:off x="504290" y="1387862"/>
          <a:ext cx="10336212" cy="903287"/>
        </p:xfrm>
        <a:graphic>
          <a:graphicData uri="http://schemas.openxmlformats.org/presentationml/2006/ole">
            <mc:AlternateContent xmlns:mc="http://schemas.openxmlformats.org/markup-compatibility/2006">
              <mc:Choice xmlns:v="urn:schemas-microsoft-com:vml" Requires="v">
                <p:oleObj spid="_x0000_s13546" name="文档" r:id="rId8" imgW="10470070" imgH="917153" progId="Word.Document.12">
                  <p:embed/>
                </p:oleObj>
              </mc:Choice>
              <mc:Fallback>
                <p:oleObj name="文档" r:id="rId8" imgW="10470070" imgH="917153" progId="Word.Document.12">
                  <p:embed/>
                  <p:pic>
                    <p:nvPicPr>
                      <p:cNvPr id="0" name=""/>
                      <p:cNvPicPr>
                        <a:picLocks noChangeAspect="1" noChangeArrowheads="1"/>
                      </p:cNvPicPr>
                      <p:nvPr/>
                    </p:nvPicPr>
                    <p:blipFill>
                      <a:blip r:embed="rId9"/>
                      <a:srcRect/>
                      <a:stretch>
                        <a:fillRect/>
                      </a:stretch>
                    </p:blipFill>
                    <p:spPr bwMode="auto">
                      <a:xfrm>
                        <a:off x="504290" y="1387862"/>
                        <a:ext cx="10336212"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146328350"/>
              </p:ext>
            </p:extLst>
          </p:nvPr>
        </p:nvGraphicFramePr>
        <p:xfrm>
          <a:off x="510050" y="2098925"/>
          <a:ext cx="10336213" cy="1146175"/>
        </p:xfrm>
        <a:graphic>
          <a:graphicData uri="http://schemas.openxmlformats.org/presentationml/2006/ole">
            <mc:AlternateContent xmlns:mc="http://schemas.openxmlformats.org/markup-compatibility/2006">
              <mc:Choice xmlns:v="urn:schemas-microsoft-com:vml" Requires="v">
                <p:oleObj spid="_x0000_s13547" name="文档" r:id="rId11" imgW="10470070" imgH="1171677" progId="Word.Document.12">
                  <p:embed/>
                </p:oleObj>
              </mc:Choice>
              <mc:Fallback>
                <p:oleObj name="文档" r:id="rId11" imgW="10470070" imgH="1171677" progId="Word.Document.12">
                  <p:embed/>
                  <p:pic>
                    <p:nvPicPr>
                      <p:cNvPr id="0" name=""/>
                      <p:cNvPicPr>
                        <a:picLocks noChangeAspect="1" noChangeArrowheads="1"/>
                      </p:cNvPicPr>
                      <p:nvPr/>
                    </p:nvPicPr>
                    <p:blipFill>
                      <a:blip r:embed="rId12"/>
                      <a:srcRect/>
                      <a:stretch>
                        <a:fillRect/>
                      </a:stretch>
                    </p:blipFill>
                    <p:spPr bwMode="auto">
                      <a:xfrm>
                        <a:off x="510050" y="2098925"/>
                        <a:ext cx="10336213"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305577598"/>
              </p:ext>
            </p:extLst>
          </p:nvPr>
        </p:nvGraphicFramePr>
        <p:xfrm>
          <a:off x="520700" y="3148013"/>
          <a:ext cx="4143375" cy="833437"/>
        </p:xfrm>
        <a:graphic>
          <a:graphicData uri="http://schemas.openxmlformats.org/presentationml/2006/ole">
            <mc:AlternateContent xmlns:mc="http://schemas.openxmlformats.org/markup-compatibility/2006">
              <mc:Choice xmlns:v="urn:schemas-microsoft-com:vml" Requires="v">
                <p:oleObj spid="_x0000_s13548" name="文档" r:id="rId14" imgW="4202233" imgH="843870" progId="Word.Document.12">
                  <p:embed/>
                </p:oleObj>
              </mc:Choice>
              <mc:Fallback>
                <p:oleObj name="文档" r:id="rId14" imgW="4202233" imgH="843870" progId="Word.Document.12">
                  <p:embed/>
                  <p:pic>
                    <p:nvPicPr>
                      <p:cNvPr id="0" name=""/>
                      <p:cNvPicPr>
                        <a:picLocks noChangeAspect="1" noChangeArrowheads="1"/>
                      </p:cNvPicPr>
                      <p:nvPr/>
                    </p:nvPicPr>
                    <p:blipFill>
                      <a:blip r:embed="rId15"/>
                      <a:srcRect/>
                      <a:stretch>
                        <a:fillRect/>
                      </a:stretch>
                    </p:blipFill>
                    <p:spPr bwMode="auto">
                      <a:xfrm>
                        <a:off x="520700" y="3148013"/>
                        <a:ext cx="4143375"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3648027"/>
              </p:ext>
            </p:extLst>
          </p:nvPr>
        </p:nvGraphicFramePr>
        <p:xfrm>
          <a:off x="625475" y="3953396"/>
          <a:ext cx="5405438" cy="844550"/>
        </p:xfrm>
        <a:graphic>
          <a:graphicData uri="http://schemas.openxmlformats.org/presentationml/2006/ole">
            <mc:AlternateContent xmlns:mc="http://schemas.openxmlformats.org/markup-compatibility/2006">
              <mc:Choice xmlns:v="urn:schemas-microsoft-com:vml" Requires="v">
                <p:oleObj spid="_x0000_s13549" name="文档" r:id="rId17" imgW="5552119" imgH="869017" progId="Word.Document.12">
                  <p:embed/>
                </p:oleObj>
              </mc:Choice>
              <mc:Fallback>
                <p:oleObj name="文档" r:id="rId17" imgW="5552119" imgH="869017" progId="Word.Document.12">
                  <p:embed/>
                  <p:pic>
                    <p:nvPicPr>
                      <p:cNvPr id="0" name=""/>
                      <p:cNvPicPr>
                        <a:picLocks noChangeAspect="1" noChangeArrowheads="1"/>
                      </p:cNvPicPr>
                      <p:nvPr/>
                    </p:nvPicPr>
                    <p:blipFill>
                      <a:blip r:embed="rId18"/>
                      <a:srcRect/>
                      <a:stretch>
                        <a:fillRect/>
                      </a:stretch>
                    </p:blipFill>
                    <p:spPr bwMode="auto">
                      <a:xfrm>
                        <a:off x="625475" y="3953396"/>
                        <a:ext cx="5405438"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515865" y="4605072"/>
            <a:ext cx="2957861"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2" name="矩形 11"/>
          <p:cNvSpPr/>
          <p:nvPr/>
        </p:nvSpPr>
        <p:spPr>
          <a:xfrm>
            <a:off x="478582" y="5408735"/>
            <a:ext cx="5830442"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0°&lt;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&lt;150°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150°&lt;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&lt;0°.</a:t>
            </a:r>
            <a:endParaRPr lang="zh-CN" altLang="zh-CN" sz="2800" kern="100" dirty="0">
              <a:effectLst/>
              <a:latin typeface="宋体"/>
              <a:cs typeface="Courier New"/>
            </a:endParaRPr>
          </a:p>
        </p:txBody>
      </p:sp>
      <p:sp>
        <p:nvSpPr>
          <p:cNvPr id="11" name="圆角矩形 10">
            <a:hlinkClick r:id="rId19"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57166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750"/>
                                        <p:tgtEl>
                                          <p:spTgt spid="4"/>
                                        </p:tgtEl>
                                      </p:cBhvr>
                                    </p:animEffect>
                                  </p:childTnLst>
                                </p:cTn>
                              </p:par>
                            </p:childTnLst>
                          </p:cTn>
                        </p:par>
                        <p:par>
                          <p:cTn id="28" fill="hold">
                            <p:stCondLst>
                              <p:cond delay="4500"/>
                            </p:stCondLst>
                            <p:childTnLst>
                              <p:par>
                                <p:cTn id="29" presetID="3" presetClass="entr" presetSubtype="1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634173" y="396684"/>
            <a:ext cx="4398961" cy="656846"/>
          </a:xfrm>
          <a:prstGeom prst="rect">
            <a:avLst/>
          </a:prstGeom>
        </p:spPr>
        <p:txBody>
          <a:bodyPr wrap="none">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75°&lt;75°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&lt;75°</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0713742"/>
              </p:ext>
            </p:extLst>
          </p:nvPr>
        </p:nvGraphicFramePr>
        <p:xfrm>
          <a:off x="696735" y="1347515"/>
          <a:ext cx="10336213" cy="1146175"/>
        </p:xfrm>
        <a:graphic>
          <a:graphicData uri="http://schemas.openxmlformats.org/presentationml/2006/ole">
            <mc:AlternateContent xmlns:mc="http://schemas.openxmlformats.org/markup-compatibility/2006">
              <mc:Choice xmlns:v="urn:schemas-microsoft-com:vml" Requires="v">
                <p:oleObj spid="_x0000_s14516" name="文档" r:id="rId4" imgW="10470070" imgH="1171677" progId="Word.Document.12">
                  <p:embed/>
                </p:oleObj>
              </mc:Choice>
              <mc:Fallback>
                <p:oleObj name="文档" r:id="rId4" imgW="10470070" imgH="1171677" progId="Word.Document.12">
                  <p:embed/>
                  <p:pic>
                    <p:nvPicPr>
                      <p:cNvPr id="0" name="对象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735" y="1347515"/>
                        <a:ext cx="10336213"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050392462"/>
              </p:ext>
            </p:extLst>
          </p:nvPr>
        </p:nvGraphicFramePr>
        <p:xfrm>
          <a:off x="696735" y="2421682"/>
          <a:ext cx="10336212" cy="1320800"/>
        </p:xfrm>
        <a:graphic>
          <a:graphicData uri="http://schemas.openxmlformats.org/presentationml/2006/ole">
            <mc:AlternateContent xmlns:mc="http://schemas.openxmlformats.org/markup-compatibility/2006">
              <mc:Choice xmlns:v="urn:schemas-microsoft-com:vml" Requires="v">
                <p:oleObj spid="_x0000_s14517" name="文档" r:id="rId7" imgW="10470070" imgH="1338236" progId="Word.Document.12">
                  <p:embed/>
                </p:oleObj>
              </mc:Choice>
              <mc:Fallback>
                <p:oleObj name="文档" r:id="rId7" imgW="10470070" imgH="1338236" progId="Word.Document.12">
                  <p:embed/>
                  <p:pic>
                    <p:nvPicPr>
                      <p:cNvPr id="0" name=""/>
                      <p:cNvPicPr>
                        <a:picLocks noChangeAspect="1" noChangeArrowheads="1"/>
                      </p:cNvPicPr>
                      <p:nvPr/>
                    </p:nvPicPr>
                    <p:blipFill>
                      <a:blip r:embed="rId8"/>
                      <a:srcRect/>
                      <a:stretch>
                        <a:fillRect/>
                      </a:stretch>
                    </p:blipFill>
                    <p:spPr bwMode="auto">
                      <a:xfrm>
                        <a:off x="696735" y="2421682"/>
                        <a:ext cx="103362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74669070"/>
              </p:ext>
            </p:extLst>
          </p:nvPr>
        </p:nvGraphicFramePr>
        <p:xfrm>
          <a:off x="696735" y="3662343"/>
          <a:ext cx="10336213" cy="833438"/>
        </p:xfrm>
        <a:graphic>
          <a:graphicData uri="http://schemas.openxmlformats.org/presentationml/2006/ole">
            <mc:AlternateContent xmlns:mc="http://schemas.openxmlformats.org/markup-compatibility/2006">
              <mc:Choice xmlns:v="urn:schemas-microsoft-com:vml" Requires="v">
                <p:oleObj spid="_x0000_s14518" name="文档" r:id="rId10" imgW="10470070" imgH="845050" progId="Word.Document.12">
                  <p:embed/>
                </p:oleObj>
              </mc:Choice>
              <mc:Fallback>
                <p:oleObj name="文档" r:id="rId10" imgW="10470070" imgH="845050" progId="Word.Document.12">
                  <p:embed/>
                  <p:pic>
                    <p:nvPicPr>
                      <p:cNvPr id="0" name=""/>
                      <p:cNvPicPr>
                        <a:picLocks noChangeAspect="1" noChangeArrowheads="1"/>
                      </p:cNvPicPr>
                      <p:nvPr/>
                    </p:nvPicPr>
                    <p:blipFill>
                      <a:blip r:embed="rId11"/>
                      <a:srcRect/>
                      <a:stretch>
                        <a:fillRect/>
                      </a:stretch>
                    </p:blipFill>
                    <p:spPr bwMode="auto">
                      <a:xfrm>
                        <a:off x="696735" y="3662343"/>
                        <a:ext cx="10336213"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56884181"/>
              </p:ext>
            </p:extLst>
          </p:nvPr>
        </p:nvGraphicFramePr>
        <p:xfrm>
          <a:off x="696735" y="4540572"/>
          <a:ext cx="10336213" cy="833438"/>
        </p:xfrm>
        <a:graphic>
          <a:graphicData uri="http://schemas.openxmlformats.org/presentationml/2006/ole">
            <mc:AlternateContent xmlns:mc="http://schemas.openxmlformats.org/markup-compatibility/2006">
              <mc:Choice xmlns:v="urn:schemas-microsoft-com:vml" Requires="v">
                <p:oleObj spid="_x0000_s14519" name="文档" r:id="rId13" imgW="10470070" imgH="845771" progId="Word.Document.12">
                  <p:embed/>
                </p:oleObj>
              </mc:Choice>
              <mc:Fallback>
                <p:oleObj name="文档" r:id="rId13" imgW="10470070" imgH="845771" progId="Word.Document.12">
                  <p:embed/>
                  <p:pic>
                    <p:nvPicPr>
                      <p:cNvPr id="0" name=""/>
                      <p:cNvPicPr>
                        <a:picLocks noChangeAspect="1" noChangeArrowheads="1"/>
                      </p:cNvPicPr>
                      <p:nvPr/>
                    </p:nvPicPr>
                    <p:blipFill>
                      <a:blip r:embed="rId14"/>
                      <a:srcRect/>
                      <a:stretch>
                        <a:fillRect/>
                      </a:stretch>
                    </p:blipFill>
                    <p:spPr bwMode="auto">
                      <a:xfrm>
                        <a:off x="696735" y="4540572"/>
                        <a:ext cx="10336213"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15" action="ppaction://hlinksldjump"/>
          </p:cNvPr>
          <p:cNvSpPr/>
          <p:nvPr/>
        </p:nvSpPr>
        <p:spPr>
          <a:xfrm>
            <a:off x="1106375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894156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652329"/>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285708" y="1787743"/>
            <a:ext cx="11614431" cy="3354740"/>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spc="-50" dirty="0">
                <a:latin typeface="Times New Roman"/>
                <a:ea typeface="华文细黑"/>
                <a:cs typeface="Courier New"/>
              </a:rPr>
              <a:t>(1)</a:t>
            </a:r>
            <a:r>
              <a:rPr lang="zh-CN" altLang="zh-CN" sz="2800" kern="100" spc="-50" dirty="0">
                <a:latin typeface="Times New Roman"/>
                <a:ea typeface="华文细黑"/>
                <a:cs typeface="Times New Roman"/>
              </a:rPr>
              <a:t>求某个式子的取值范围，可以将其转化为一个角的三角函数，再求范围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注意不要因为忽略相应自变量的取值范围而导致错误</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三角形的内角和等于</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，这一特殊性质为三角变换在三角形中的应用提供了一些特殊的式子，如</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等，解题中应注意应用</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94057735"/>
              </p:ext>
            </p:extLst>
          </p:nvPr>
        </p:nvGraphicFramePr>
        <p:xfrm>
          <a:off x="334566" y="189434"/>
          <a:ext cx="11510963" cy="2398713"/>
        </p:xfrm>
        <a:graphic>
          <a:graphicData uri="http://schemas.openxmlformats.org/presentationml/2006/ole">
            <mc:AlternateContent xmlns:mc="http://schemas.openxmlformats.org/markup-compatibility/2006">
              <mc:Choice xmlns:v="urn:schemas-microsoft-com:vml" Requires="v">
                <p:oleObj spid="_x0000_s17450" name="文档" r:id="rId5" imgW="11511068" imgH="2398874" progId="Word.Document.12">
                  <p:embed/>
                </p:oleObj>
              </mc:Choice>
              <mc:Fallback>
                <p:oleObj name="文档" r:id="rId5" imgW="11511068" imgH="2398874" progId="Word.Document.12">
                  <p:embed/>
                  <p:pic>
                    <p:nvPicPr>
                      <p:cNvPr id="0" name=""/>
                      <p:cNvPicPr/>
                      <p:nvPr/>
                    </p:nvPicPr>
                    <p:blipFill>
                      <a:blip r:embed="rId6"/>
                      <a:stretch>
                        <a:fillRect/>
                      </a:stretch>
                    </p:blipFill>
                    <p:spPr>
                      <a:xfrm>
                        <a:off x="334566" y="189434"/>
                        <a:ext cx="11510963" cy="2398713"/>
                      </a:xfrm>
                      <a:prstGeom prst="rect">
                        <a:avLst/>
                      </a:prstGeom>
                    </p:spPr>
                  </p:pic>
                </p:oleObj>
              </mc:Fallback>
            </mc:AlternateContent>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51553017"/>
              </p:ext>
            </p:extLst>
          </p:nvPr>
        </p:nvGraphicFramePr>
        <p:xfrm>
          <a:off x="478582" y="189434"/>
          <a:ext cx="7142162" cy="1389062"/>
        </p:xfrm>
        <a:graphic>
          <a:graphicData uri="http://schemas.openxmlformats.org/presentationml/2006/ole">
            <mc:AlternateContent xmlns:mc="http://schemas.openxmlformats.org/markup-compatibility/2006">
              <mc:Choice xmlns:v="urn:schemas-microsoft-com:vml" Requires="v">
                <p:oleObj spid="_x0000_s18475" name="文档" r:id="rId4" imgW="7236260" imgH="1406483" progId="Word.Document.12">
                  <p:embed/>
                </p:oleObj>
              </mc:Choice>
              <mc:Fallback>
                <p:oleObj name="文档" r:id="rId4" imgW="7236260" imgH="1406483" progId="Word.Document.12">
                  <p:embed/>
                  <p:pic>
                    <p:nvPicPr>
                      <p:cNvPr id="0" name="对象 1"/>
                      <p:cNvPicPr>
                        <a:picLocks noChangeAspect="1" noChangeArrowheads="1"/>
                      </p:cNvPicPr>
                      <p:nvPr/>
                    </p:nvPicPr>
                    <p:blipFill>
                      <a:blip r:embed="rId5"/>
                      <a:srcRect/>
                      <a:stretch>
                        <a:fillRect/>
                      </a:stretch>
                    </p:blipFill>
                    <p:spPr bwMode="auto">
                      <a:xfrm>
                        <a:off x="478582" y="189434"/>
                        <a:ext cx="7142162"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346141" y="1125538"/>
            <a:ext cx="11524006" cy="5262979"/>
          </a:xfrm>
          <a:prstGeom prst="rect">
            <a:avLst/>
          </a:prstGeom>
        </p:spPr>
        <p:txBody>
          <a:bodyPr>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2</a:t>
            </a:r>
            <a:r>
              <a:rPr lang="en-US" altLang="zh-CN" sz="2800" i="1" kern="100" dirty="0">
                <a:latin typeface="Times New Roman"/>
                <a:ea typeface="华文细黑"/>
                <a:cs typeface="Courier New"/>
              </a:rPr>
              <a:t>C</a:t>
            </a:r>
            <a:r>
              <a:rPr lang="zh-CN" altLang="zh-CN" sz="2800" kern="100" dirty="0" smtClean="0">
                <a:latin typeface="Times New Roman"/>
                <a:ea typeface="华文细黑"/>
                <a:cs typeface="Times New Roman"/>
              </a:rPr>
              <a:t>，</a:t>
            </a:r>
            <a:endParaRPr lang="zh-CN" altLang="zh-CN" sz="2800" kern="100" dirty="0" smtClean="0">
              <a:latin typeface="宋体"/>
              <a:cs typeface="Courier New"/>
            </a:endParaRPr>
          </a:p>
          <a:p>
            <a:pPr algn="just">
              <a:lnSpc>
                <a:spcPct val="150000"/>
              </a:lnSpc>
              <a:spcAft>
                <a:spcPts val="0"/>
              </a:spcAft>
              <a:tabLst>
                <a:tab pos="2610485" algn="l"/>
              </a:tabLst>
            </a:pPr>
            <a:r>
              <a:rPr lang="en-US" altLang="zh-CN" sz="2800" kern="100" dirty="0" smtClean="0">
                <a:latin typeface="宋体"/>
                <a:ea typeface="华文细黑"/>
                <a:cs typeface="Times New Roman"/>
              </a:rPr>
              <a:t>∴</a:t>
            </a:r>
            <a:r>
              <a:rPr lang="en-US" altLang="zh-CN" sz="2800" kern="100" dirty="0" err="1" smtClean="0">
                <a:latin typeface="Times New Roman"/>
                <a:ea typeface="华文细黑"/>
                <a:cs typeface="Courier New"/>
              </a:rPr>
              <a:t>cos</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B</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err="1" smtClean="0">
                <a:latin typeface="Times New Roman"/>
                <a:ea typeface="华文细黑"/>
                <a:cs typeface="Courier New"/>
              </a:rPr>
              <a:t>cos</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B</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2sin</a:t>
            </a:r>
            <a:r>
              <a:rPr lang="en-US" altLang="zh-CN" sz="2800" kern="100" baseline="30000" dirty="0" smtClean="0">
                <a:latin typeface="Times New Roman"/>
                <a:ea typeface="华文细黑"/>
                <a:cs typeface="Courier New"/>
              </a:rPr>
              <a:t>2</a:t>
            </a:r>
            <a:r>
              <a:rPr lang="en-US" altLang="zh-CN" sz="2800" i="1" kern="100" dirty="0" smtClean="0">
                <a:latin typeface="Times New Roman"/>
                <a:ea typeface="华文细黑"/>
                <a:cs typeface="Courier New"/>
              </a:rPr>
              <a:t>C</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2800" kern="100" dirty="0" smtClean="0">
              <a:latin typeface="宋体"/>
              <a:cs typeface="Courier New"/>
            </a:endParaRPr>
          </a:p>
          <a:p>
            <a:pPr algn="just">
              <a:lnSpc>
                <a:spcPct val="150000"/>
              </a:lnSpc>
              <a:spcAft>
                <a:spcPts val="0"/>
              </a:spcAft>
              <a:tabLst>
                <a:tab pos="2610485" algn="l"/>
              </a:tabLst>
            </a:pPr>
            <a:r>
              <a:rPr lang="en-US" altLang="zh-CN" sz="2800" kern="100" dirty="0" smtClean="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2sin </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en-US" altLang="zh-CN" sz="2800" kern="100" dirty="0" smtClean="0">
                <a:latin typeface="Times New Roman"/>
                <a:ea typeface="华文细黑"/>
                <a:cs typeface="Courier New"/>
              </a:rPr>
              <a:t>.				</a:t>
            </a:r>
            <a:r>
              <a:rPr lang="en-US" altLang="zh-CN" sz="2800" kern="100" dirty="0" smtClean="0">
                <a:latin typeface="宋体"/>
                <a:ea typeface="华文细黑"/>
                <a:cs typeface="Times New Roman"/>
              </a:rPr>
              <a:t>②</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结合得</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是以</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为直角的直角三角形</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452063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blinds(horizontal)">
                                      <p:cBhvr>
                                        <p:cTn id="11" dur="750"/>
                                        <p:tgtEl>
                                          <p:spTgt spid="5">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750"/>
                                        <p:tgtEl>
                                          <p:spTgt spid="5">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linds(horizontal)">
                                      <p:cBhvr>
                                        <p:cTn id="19" dur="750"/>
                                        <p:tgtEl>
                                          <p:spTgt spid="5">
                                            <p:txEl>
                                              <p:pRg st="2" end="2"/>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blinds(horizontal)">
                                      <p:cBhvr>
                                        <p:cTn id="23" dur="750"/>
                                        <p:tgtEl>
                                          <p:spTgt spid="5">
                                            <p:txEl>
                                              <p:pRg st="3" end="3"/>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750"/>
                                        <p:tgtEl>
                                          <p:spTgt spid="5">
                                            <p:txEl>
                                              <p:pRg st="4" end="4"/>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blinds(horizontal)">
                                      <p:cBhvr>
                                        <p:cTn id="31" dur="750"/>
                                        <p:tgtEl>
                                          <p:spTgt spid="5">
                                            <p:txEl>
                                              <p:pRg st="5" end="5"/>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blinds(horizontal)">
                                      <p:cBhvr>
                                        <p:cTn id="35" dur="750"/>
                                        <p:tgtEl>
                                          <p:spTgt spid="5">
                                            <p:txEl>
                                              <p:pRg st="6" end="6"/>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animEffect transition="in" filter="blinds(horizontal)">
                                      <p:cBhvr>
                                        <p:cTn id="39" dur="75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a:ea typeface="华文细黑"/>
                <a:cs typeface="Times New Roman"/>
              </a:rPr>
              <a:t>            </a:t>
            </a:r>
            <a:r>
              <a:rPr lang="zh-CN" altLang="zh-CN" sz="2800" b="1" kern="100" dirty="0" smtClean="0">
                <a:solidFill>
                  <a:srgbClr val="0000FF"/>
                </a:solidFill>
                <a:latin typeface="微软雅黑" pitchFamily="34" charset="-122"/>
                <a:ea typeface="微软雅黑" pitchFamily="34" charset="-122"/>
                <a:cs typeface="Times New Roman"/>
              </a:rPr>
              <a:t>三角形</a:t>
            </a:r>
            <a:r>
              <a:rPr lang="zh-CN" altLang="zh-CN" sz="2800" b="1" kern="100" dirty="0">
                <a:solidFill>
                  <a:srgbClr val="0000FF"/>
                </a:solidFill>
                <a:latin typeface="微软雅黑" pitchFamily="34" charset="-122"/>
                <a:ea typeface="微软雅黑" pitchFamily="34" charset="-122"/>
                <a:cs typeface="Times New Roman"/>
              </a:rPr>
              <a:t>解的个数的判断中考虑不全面致误</a:t>
            </a: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63030349"/>
              </p:ext>
            </p:extLst>
          </p:nvPr>
        </p:nvGraphicFramePr>
        <p:xfrm>
          <a:off x="530294" y="1102388"/>
          <a:ext cx="10656888" cy="1255712"/>
        </p:xfrm>
        <a:graphic>
          <a:graphicData uri="http://schemas.openxmlformats.org/presentationml/2006/ole">
            <mc:AlternateContent xmlns:mc="http://schemas.openxmlformats.org/markup-compatibility/2006">
              <mc:Choice xmlns:v="urn:schemas-microsoft-com:vml" Requires="v">
                <p:oleObj spid="_x0000_s19495" name="文档" r:id="rId6" imgW="10657184" imgH="1255678" progId="Word.Document.12">
                  <p:embed/>
                </p:oleObj>
              </mc:Choice>
              <mc:Fallback>
                <p:oleObj name="文档" r:id="rId6" imgW="10657184" imgH="1255678" progId="Word.Document.12">
                  <p:embed/>
                  <p:pic>
                    <p:nvPicPr>
                      <p:cNvPr id="0" name=""/>
                      <p:cNvPicPr/>
                      <p:nvPr/>
                    </p:nvPicPr>
                    <p:blipFill>
                      <a:blip r:embed="rId7"/>
                      <a:stretch>
                        <a:fillRect/>
                      </a:stretch>
                    </p:blipFill>
                    <p:spPr>
                      <a:xfrm>
                        <a:off x="530294" y="1102388"/>
                        <a:ext cx="10656888" cy="1255712"/>
                      </a:xfrm>
                      <a:prstGeom prst="rect">
                        <a:avLst/>
                      </a:prstGeom>
                    </p:spPr>
                  </p:pic>
                </p:oleObj>
              </mc:Fallback>
            </mc:AlternateContent>
          </a:graphicData>
        </a:graphic>
      </p:graphicFrame>
      <p:sp>
        <p:nvSpPr>
          <p:cNvPr id="10" name="圆角矩形 9">
            <a:hlinkClick r:id="rId8" action="ppaction://hlinksldjump"/>
          </p:cNvPr>
          <p:cNvSpPr/>
          <p:nvPr/>
        </p:nvSpPr>
        <p:spPr>
          <a:xfrm>
            <a:off x="85434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误区警示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27688432"/>
              </p:ext>
            </p:extLst>
          </p:nvPr>
        </p:nvGraphicFramePr>
        <p:xfrm>
          <a:off x="694606" y="333450"/>
          <a:ext cx="6191250" cy="1219200"/>
        </p:xfrm>
        <a:graphic>
          <a:graphicData uri="http://schemas.openxmlformats.org/presentationml/2006/ole">
            <mc:AlternateContent xmlns:mc="http://schemas.openxmlformats.org/markup-compatibility/2006">
              <mc:Choice xmlns:v="urn:schemas-microsoft-com:vml" Requires="v">
                <p:oleObj spid="_x0000_s20666" name="文档" r:id="rId4" imgW="6191502" imgH="1218928" progId="Word.Document.12">
                  <p:embed/>
                </p:oleObj>
              </mc:Choice>
              <mc:Fallback>
                <p:oleObj name="文档" r:id="rId4" imgW="6191502" imgH="1218928" progId="Word.Document.12">
                  <p:embed/>
                  <p:pic>
                    <p:nvPicPr>
                      <p:cNvPr id="0" name=""/>
                      <p:cNvPicPr/>
                      <p:nvPr/>
                    </p:nvPicPr>
                    <p:blipFill>
                      <a:blip r:embed="rId5"/>
                      <a:stretch>
                        <a:fillRect/>
                      </a:stretch>
                    </p:blipFill>
                    <p:spPr>
                      <a:xfrm>
                        <a:off x="694606" y="333450"/>
                        <a:ext cx="6191250" cy="121920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584462961"/>
              </p:ext>
            </p:extLst>
          </p:nvPr>
        </p:nvGraphicFramePr>
        <p:xfrm>
          <a:off x="694400" y="1389725"/>
          <a:ext cx="10185400" cy="1179513"/>
        </p:xfrm>
        <a:graphic>
          <a:graphicData uri="http://schemas.openxmlformats.org/presentationml/2006/ole">
            <mc:AlternateContent xmlns:mc="http://schemas.openxmlformats.org/markup-compatibility/2006">
              <mc:Choice xmlns:v="urn:schemas-microsoft-com:vml" Requires="v">
                <p:oleObj spid="_x0000_s20667" name="文档" r:id="rId7" imgW="10315342" imgH="1208811" progId="Word.Document.12">
                  <p:embed/>
                </p:oleObj>
              </mc:Choice>
              <mc:Fallback>
                <p:oleObj name="文档" r:id="rId7" imgW="10315342" imgH="1208811" progId="Word.Document.12">
                  <p:embed/>
                  <p:pic>
                    <p:nvPicPr>
                      <p:cNvPr id="0" name=""/>
                      <p:cNvPicPr/>
                      <p:nvPr/>
                    </p:nvPicPr>
                    <p:blipFill>
                      <a:blip r:embed="rId8"/>
                      <a:stretch>
                        <a:fillRect/>
                      </a:stretch>
                    </p:blipFill>
                    <p:spPr>
                      <a:xfrm>
                        <a:off x="694400" y="1389725"/>
                        <a:ext cx="10185400" cy="1179513"/>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058619643"/>
              </p:ext>
            </p:extLst>
          </p:nvPr>
        </p:nvGraphicFramePr>
        <p:xfrm>
          <a:off x="693738" y="2441575"/>
          <a:ext cx="10186987" cy="1192213"/>
        </p:xfrm>
        <a:graphic>
          <a:graphicData uri="http://schemas.openxmlformats.org/presentationml/2006/ole">
            <mc:AlternateContent xmlns:mc="http://schemas.openxmlformats.org/markup-compatibility/2006">
              <mc:Choice xmlns:v="urn:schemas-microsoft-com:vml" Requires="v">
                <p:oleObj spid="_x0000_s20668" name="文档" r:id="rId10" imgW="10315342" imgH="1209892" progId="Word.Document.12">
                  <p:embed/>
                </p:oleObj>
              </mc:Choice>
              <mc:Fallback>
                <p:oleObj name="文档" r:id="rId10" imgW="10315342" imgH="1209892" progId="Word.Document.12">
                  <p:embed/>
                  <p:pic>
                    <p:nvPicPr>
                      <p:cNvPr id="0" name=""/>
                      <p:cNvPicPr/>
                      <p:nvPr/>
                    </p:nvPicPr>
                    <p:blipFill>
                      <a:blip r:embed="rId11"/>
                      <a:stretch>
                        <a:fillRect/>
                      </a:stretch>
                    </p:blipFill>
                    <p:spPr>
                      <a:xfrm>
                        <a:off x="693738" y="2441575"/>
                        <a:ext cx="10186987" cy="1192213"/>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303615087"/>
              </p:ext>
            </p:extLst>
          </p:nvPr>
        </p:nvGraphicFramePr>
        <p:xfrm>
          <a:off x="682625" y="3483700"/>
          <a:ext cx="4687888" cy="1030288"/>
        </p:xfrm>
        <a:graphic>
          <a:graphicData uri="http://schemas.openxmlformats.org/presentationml/2006/ole">
            <mc:AlternateContent xmlns:mc="http://schemas.openxmlformats.org/markup-compatibility/2006">
              <mc:Choice xmlns:v="urn:schemas-microsoft-com:vml" Requires="v">
                <p:oleObj spid="_x0000_s20669" name="文档" r:id="rId13" imgW="4750914" imgH="1042597" progId="Word.Document.12">
                  <p:embed/>
                </p:oleObj>
              </mc:Choice>
              <mc:Fallback>
                <p:oleObj name="文档" r:id="rId13" imgW="4750914" imgH="1042597" progId="Word.Document.12">
                  <p:embed/>
                  <p:pic>
                    <p:nvPicPr>
                      <p:cNvPr id="0" name=""/>
                      <p:cNvPicPr/>
                      <p:nvPr/>
                    </p:nvPicPr>
                    <p:blipFill>
                      <a:blip r:embed="rId14"/>
                      <a:stretch>
                        <a:fillRect/>
                      </a:stretch>
                    </p:blipFill>
                    <p:spPr>
                      <a:xfrm>
                        <a:off x="682625" y="3483700"/>
                        <a:ext cx="4687888" cy="1030288"/>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96347092"/>
              </p:ext>
            </p:extLst>
          </p:nvPr>
        </p:nvGraphicFramePr>
        <p:xfrm>
          <a:off x="671513" y="4258738"/>
          <a:ext cx="11029950" cy="2200275"/>
        </p:xfrm>
        <a:graphic>
          <a:graphicData uri="http://schemas.openxmlformats.org/presentationml/2006/ole">
            <mc:AlternateContent xmlns:mc="http://schemas.openxmlformats.org/markup-compatibility/2006">
              <mc:Choice xmlns:v="urn:schemas-microsoft-com:vml" Requires="v">
                <p:oleObj spid="_x0000_s20670" name="文档" r:id="rId16" imgW="11170306" imgH="2244934" progId="Word.Document.12">
                  <p:embed/>
                </p:oleObj>
              </mc:Choice>
              <mc:Fallback>
                <p:oleObj name="文档" r:id="rId16" imgW="11170306" imgH="2244934" progId="Word.Document.12">
                  <p:embed/>
                  <p:pic>
                    <p:nvPicPr>
                      <p:cNvPr id="0" name=""/>
                      <p:cNvPicPr/>
                      <p:nvPr/>
                    </p:nvPicPr>
                    <p:blipFill>
                      <a:blip r:embed="rId17"/>
                      <a:stretch>
                        <a:fillRect/>
                      </a:stretch>
                    </p:blipFill>
                    <p:spPr>
                      <a:xfrm>
                        <a:off x="671513" y="4258738"/>
                        <a:ext cx="11029950" cy="2200275"/>
                      </a:xfrm>
                      <a:prstGeom prst="rect">
                        <a:avLst/>
                      </a:prstGeom>
                    </p:spPr>
                  </p:pic>
                </p:oleObj>
              </mc:Fallback>
            </mc:AlternateContent>
          </a:graphicData>
        </a:graphic>
      </p:graphicFrame>
      <p:sp>
        <p:nvSpPr>
          <p:cNvPr id="11" name="圆角矩形 10">
            <a:hlinkClick r:id="rId18" action="ppaction://hlinksldjump"/>
          </p:cNvPr>
          <p:cNvSpPr/>
          <p:nvPr/>
        </p:nvSpPr>
        <p:spPr>
          <a:xfrm>
            <a:off x="1106375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19" action="ppaction://hlinksldjump"/>
          </p:cNvPr>
          <p:cNvSpPr/>
          <p:nvPr/>
        </p:nvSpPr>
        <p:spPr>
          <a:xfrm>
            <a:off x="9649071"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误区警示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21323744"/>
              </p:ext>
            </p:extLst>
          </p:nvPr>
        </p:nvGraphicFramePr>
        <p:xfrm>
          <a:off x="338544" y="1341562"/>
          <a:ext cx="8312150" cy="1192212"/>
        </p:xfrm>
        <a:graphic>
          <a:graphicData uri="http://schemas.openxmlformats.org/presentationml/2006/ole">
            <mc:AlternateContent xmlns:mc="http://schemas.openxmlformats.org/markup-compatibility/2006">
              <mc:Choice xmlns:v="urn:schemas-microsoft-com:vml" Requires="v">
                <p:oleObj spid="_x0000_s21759" name="文档" r:id="rId4" imgW="8421062" imgH="1207048" progId="Word.Document.12">
                  <p:embed/>
                </p:oleObj>
              </mc:Choice>
              <mc:Fallback>
                <p:oleObj name="文档" r:id="rId4" imgW="8421062" imgH="1207048" progId="Word.Document.12">
                  <p:embed/>
                  <p:pic>
                    <p:nvPicPr>
                      <p:cNvPr id="0" name=""/>
                      <p:cNvPicPr/>
                      <p:nvPr/>
                    </p:nvPicPr>
                    <p:blipFill>
                      <a:blip r:embed="rId5"/>
                      <a:stretch>
                        <a:fillRect/>
                      </a:stretch>
                    </p:blipFill>
                    <p:spPr>
                      <a:xfrm>
                        <a:off x="338544" y="1341562"/>
                        <a:ext cx="8312150" cy="119221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39486946"/>
              </p:ext>
            </p:extLst>
          </p:nvPr>
        </p:nvGraphicFramePr>
        <p:xfrm>
          <a:off x="339206" y="2219791"/>
          <a:ext cx="10185400" cy="1179513"/>
        </p:xfrm>
        <a:graphic>
          <a:graphicData uri="http://schemas.openxmlformats.org/presentationml/2006/ole">
            <mc:AlternateContent xmlns:mc="http://schemas.openxmlformats.org/markup-compatibility/2006">
              <mc:Choice xmlns:v="urn:schemas-microsoft-com:vml" Requires="v">
                <p:oleObj spid="_x0000_s21760" name="文档" r:id="rId7" imgW="10315342" imgH="1209892" progId="Word.Document.12">
                  <p:embed/>
                </p:oleObj>
              </mc:Choice>
              <mc:Fallback>
                <p:oleObj name="文档" r:id="rId7" imgW="10315342" imgH="1209892" progId="Word.Document.12">
                  <p:embed/>
                  <p:pic>
                    <p:nvPicPr>
                      <p:cNvPr id="0" name=""/>
                      <p:cNvPicPr/>
                      <p:nvPr/>
                    </p:nvPicPr>
                    <p:blipFill>
                      <a:blip r:embed="rId8"/>
                      <a:stretch>
                        <a:fillRect/>
                      </a:stretch>
                    </p:blipFill>
                    <p:spPr>
                      <a:xfrm>
                        <a:off x="339206" y="2219791"/>
                        <a:ext cx="10185400" cy="1179513"/>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34220395"/>
              </p:ext>
            </p:extLst>
          </p:nvPr>
        </p:nvGraphicFramePr>
        <p:xfrm>
          <a:off x="3206783" y="2194083"/>
          <a:ext cx="4189413" cy="1192213"/>
        </p:xfrm>
        <a:graphic>
          <a:graphicData uri="http://schemas.openxmlformats.org/presentationml/2006/ole">
            <mc:AlternateContent xmlns:mc="http://schemas.openxmlformats.org/markup-compatibility/2006">
              <mc:Choice xmlns:v="urn:schemas-microsoft-com:vml" Requires="v">
                <p:oleObj spid="_x0000_s21761" name="文档" r:id="rId10" imgW="4245797" imgH="1207123" progId="Word.Document.12">
                  <p:embed/>
                </p:oleObj>
              </mc:Choice>
              <mc:Fallback>
                <p:oleObj name="文档" r:id="rId10" imgW="4245797" imgH="1207123" progId="Word.Document.12">
                  <p:embed/>
                  <p:pic>
                    <p:nvPicPr>
                      <p:cNvPr id="0" name=""/>
                      <p:cNvPicPr/>
                      <p:nvPr/>
                    </p:nvPicPr>
                    <p:blipFill>
                      <a:blip r:embed="rId11"/>
                      <a:stretch>
                        <a:fillRect/>
                      </a:stretch>
                    </p:blipFill>
                    <p:spPr>
                      <a:xfrm>
                        <a:off x="3206783" y="2194083"/>
                        <a:ext cx="4189413" cy="1192213"/>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604183803"/>
              </p:ext>
            </p:extLst>
          </p:nvPr>
        </p:nvGraphicFramePr>
        <p:xfrm>
          <a:off x="6978281" y="2194083"/>
          <a:ext cx="4687888" cy="1063625"/>
        </p:xfrm>
        <a:graphic>
          <a:graphicData uri="http://schemas.openxmlformats.org/presentationml/2006/ole">
            <mc:AlternateContent xmlns:mc="http://schemas.openxmlformats.org/markup-compatibility/2006">
              <mc:Choice xmlns:v="urn:schemas-microsoft-com:vml" Requires="v">
                <p:oleObj spid="_x0000_s21762" name="文档" r:id="rId13" imgW="4750914" imgH="1080039" progId="Word.Document.12">
                  <p:embed/>
                </p:oleObj>
              </mc:Choice>
              <mc:Fallback>
                <p:oleObj name="文档" r:id="rId13" imgW="4750914" imgH="1080039" progId="Word.Document.12">
                  <p:embed/>
                  <p:pic>
                    <p:nvPicPr>
                      <p:cNvPr id="0" name=""/>
                      <p:cNvPicPr/>
                      <p:nvPr/>
                    </p:nvPicPr>
                    <p:blipFill>
                      <a:blip r:embed="rId14"/>
                      <a:stretch>
                        <a:fillRect/>
                      </a:stretch>
                    </p:blipFill>
                    <p:spPr>
                      <a:xfrm>
                        <a:off x="6978281" y="2194083"/>
                        <a:ext cx="4687888" cy="10636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89212155"/>
              </p:ext>
            </p:extLst>
          </p:nvPr>
        </p:nvGraphicFramePr>
        <p:xfrm>
          <a:off x="327950" y="3285778"/>
          <a:ext cx="6238875" cy="1076325"/>
        </p:xfrm>
        <a:graphic>
          <a:graphicData uri="http://schemas.openxmlformats.org/presentationml/2006/ole">
            <mc:AlternateContent xmlns:mc="http://schemas.openxmlformats.org/markup-compatibility/2006">
              <mc:Choice xmlns:v="urn:schemas-microsoft-com:vml" Requires="v">
                <p:oleObj spid="_x0000_s21763" name="文档" r:id="rId16" imgW="6323627" imgH="1089691" progId="Word.Document.12">
                  <p:embed/>
                </p:oleObj>
              </mc:Choice>
              <mc:Fallback>
                <p:oleObj name="文档" r:id="rId16" imgW="6323627" imgH="1089691" progId="Word.Document.12">
                  <p:embed/>
                  <p:pic>
                    <p:nvPicPr>
                      <p:cNvPr id="0" name=""/>
                      <p:cNvPicPr/>
                      <p:nvPr/>
                    </p:nvPicPr>
                    <p:blipFill>
                      <a:blip r:embed="rId17"/>
                      <a:stretch>
                        <a:fillRect/>
                      </a:stretch>
                    </p:blipFill>
                    <p:spPr>
                      <a:xfrm>
                        <a:off x="327950" y="3285778"/>
                        <a:ext cx="6238875" cy="10763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674128051"/>
              </p:ext>
            </p:extLst>
          </p:nvPr>
        </p:nvGraphicFramePr>
        <p:xfrm>
          <a:off x="305206" y="4380806"/>
          <a:ext cx="6238875" cy="1065212"/>
        </p:xfrm>
        <a:graphic>
          <a:graphicData uri="http://schemas.openxmlformats.org/presentationml/2006/ole">
            <mc:AlternateContent xmlns:mc="http://schemas.openxmlformats.org/markup-compatibility/2006">
              <mc:Choice xmlns:v="urn:schemas-microsoft-com:vml" Requires="v">
                <p:oleObj spid="_x0000_s21764" name="文档" r:id="rId19" imgW="6323627" imgH="1088971" progId="Word.Document.12">
                  <p:embed/>
                </p:oleObj>
              </mc:Choice>
              <mc:Fallback>
                <p:oleObj name="文档" r:id="rId19" imgW="6323627" imgH="1088971" progId="Word.Document.12">
                  <p:embed/>
                  <p:pic>
                    <p:nvPicPr>
                      <p:cNvPr id="0" name=""/>
                      <p:cNvPicPr/>
                      <p:nvPr/>
                    </p:nvPicPr>
                    <p:blipFill>
                      <a:blip r:embed="rId20"/>
                      <a:stretch>
                        <a:fillRect/>
                      </a:stretch>
                    </p:blipFill>
                    <p:spPr>
                      <a:xfrm>
                        <a:off x="305206" y="4380806"/>
                        <a:ext cx="6238875" cy="1065212"/>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281477457"/>
              </p:ext>
            </p:extLst>
          </p:nvPr>
        </p:nvGraphicFramePr>
        <p:xfrm>
          <a:off x="339412" y="5460926"/>
          <a:ext cx="6238875" cy="1065212"/>
        </p:xfrm>
        <a:graphic>
          <a:graphicData uri="http://schemas.openxmlformats.org/presentationml/2006/ole">
            <mc:AlternateContent xmlns:mc="http://schemas.openxmlformats.org/markup-compatibility/2006">
              <mc:Choice xmlns:v="urn:schemas-microsoft-com:vml" Requires="v">
                <p:oleObj spid="_x0000_s21765" name="文档" r:id="rId22" imgW="6323627" imgH="1088971" progId="Word.Document.12">
                  <p:embed/>
                </p:oleObj>
              </mc:Choice>
              <mc:Fallback>
                <p:oleObj name="文档" r:id="rId22" imgW="6323627" imgH="1088971" progId="Word.Document.12">
                  <p:embed/>
                  <p:pic>
                    <p:nvPicPr>
                      <p:cNvPr id="0" name=""/>
                      <p:cNvPicPr/>
                      <p:nvPr/>
                    </p:nvPicPr>
                    <p:blipFill>
                      <a:blip r:embed="rId23"/>
                      <a:stretch>
                        <a:fillRect/>
                      </a:stretch>
                    </p:blipFill>
                    <p:spPr>
                      <a:xfrm>
                        <a:off x="339412" y="5460926"/>
                        <a:ext cx="6238875" cy="1065212"/>
                      </a:xfrm>
                      <a:prstGeom prst="rect">
                        <a:avLst/>
                      </a:prstGeom>
                    </p:spPr>
                  </p:pic>
                </p:oleObj>
              </mc:Fallback>
            </mc:AlternateContent>
          </a:graphicData>
        </a:graphic>
      </p:graphicFrame>
      <p:sp>
        <p:nvSpPr>
          <p:cNvPr id="15" name="圆角矩形 14">
            <a:hlinkClick r:id="rId24" action="ppaction://hlinksldjump"/>
          </p:cNvPr>
          <p:cNvSpPr/>
          <p:nvPr/>
        </p:nvSpPr>
        <p:spPr>
          <a:xfrm>
            <a:off x="1104037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误区警示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27874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750"/>
                                        <p:tgtEl>
                                          <p:spTgt spid="11"/>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25474" y="2552629"/>
            <a:ext cx="12190413" cy="18979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16" name="组合 15"/>
          <p:cNvGrpSpPr/>
          <p:nvPr/>
        </p:nvGrpSpPr>
        <p:grpSpPr>
          <a:xfrm>
            <a:off x="9839622" y="-26590"/>
            <a:ext cx="2251336" cy="880109"/>
            <a:chOff x="11613" y="920823"/>
            <a:chExt cx="1717743" cy="733424"/>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8" name="TextBox 17"/>
            <p:cNvSpPr txBox="1"/>
            <p:nvPr userDrawn="1"/>
          </p:nvSpPr>
          <p:spPr>
            <a:xfrm>
              <a:off x="226090" y="991413"/>
              <a:ext cx="1315048" cy="461665"/>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误区警示</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矩形 12"/>
          <p:cNvSpPr/>
          <p:nvPr/>
        </p:nvSpPr>
        <p:spPr>
          <a:xfrm>
            <a:off x="190550" y="2709714"/>
            <a:ext cx="11730575" cy="1415748"/>
          </a:xfrm>
          <a:prstGeom prst="rect">
            <a:avLst/>
          </a:prstGeom>
        </p:spPr>
        <p:txBody>
          <a:bodyPr wrap="square" lIns="121898" tIns="60948" rIns="121898" bIns="60948">
            <a:spAutoFit/>
          </a:bodyPr>
          <a:lstStyle/>
          <a:p>
            <a:pPr lvl="0">
              <a:lnSpc>
                <a:spcPct val="150000"/>
              </a:lnSpc>
            </a:pPr>
            <a:r>
              <a:rPr lang="zh-CN" altLang="zh-CN" sz="2800" kern="100" dirty="0" smtClean="0">
                <a:latin typeface="Times New Roman"/>
                <a:ea typeface="华文细黑"/>
                <a:cs typeface="Times New Roman"/>
              </a:rPr>
              <a:t>已知</a:t>
            </a:r>
            <a:r>
              <a:rPr lang="zh-CN" altLang="zh-CN" sz="2800" kern="100" dirty="0">
                <a:latin typeface="Times New Roman"/>
                <a:ea typeface="华文细黑"/>
                <a:cs typeface="Times New Roman"/>
              </a:rPr>
              <a:t>两边和其中一边的对角解三角形时可先由正弦定理求出另一边的对角，该角可能有两解、一解、无解三种情况，故解题时应注意讨论，防止漏解</a:t>
            </a:r>
            <a:r>
              <a:rPr lang="en-US" altLang="zh-CN" sz="2800" kern="100" dirty="0">
                <a:latin typeface="Times New Roman"/>
                <a:ea typeface="华文细黑"/>
                <a:cs typeface="Courier New"/>
              </a:rPr>
              <a:t>. </a:t>
            </a:r>
            <a:endParaRPr lang="zh-CN" altLang="zh-CN" sz="2800" kern="100" dirty="0">
              <a:effectLst/>
              <a:latin typeface="宋体"/>
              <a:cs typeface="Courier New"/>
            </a:endParaRPr>
          </a:p>
        </p:txBody>
      </p:sp>
      <p:sp>
        <p:nvSpPr>
          <p:cNvPr id="14" name="圆角矩形 13">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647397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Rectangle 21">
            <a:hlinkClick r:id="rId8"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20229463"/>
              </p:ext>
            </p:extLst>
          </p:nvPr>
        </p:nvGraphicFramePr>
        <p:xfrm>
          <a:off x="731936" y="815504"/>
          <a:ext cx="9683750" cy="2254250"/>
        </p:xfrm>
        <a:graphic>
          <a:graphicData uri="http://schemas.openxmlformats.org/presentationml/2006/ole">
            <mc:AlternateContent xmlns:mc="http://schemas.openxmlformats.org/markup-compatibility/2006">
              <mc:Choice xmlns:v="urn:schemas-microsoft-com:vml" Requires="v">
                <p:oleObj spid="_x0000_s22684" name="文档" r:id="rId10" imgW="9684194" imgH="2253947" progId="Word.Document.12">
                  <p:embed/>
                </p:oleObj>
              </mc:Choice>
              <mc:Fallback>
                <p:oleObj name="文档" r:id="rId10" imgW="9684194" imgH="2253947" progId="Word.Document.12">
                  <p:embed/>
                  <p:pic>
                    <p:nvPicPr>
                      <p:cNvPr id="0" name=""/>
                      <p:cNvPicPr/>
                      <p:nvPr/>
                    </p:nvPicPr>
                    <p:blipFill>
                      <a:blip r:embed="rId11"/>
                      <a:stretch>
                        <a:fillRect/>
                      </a:stretch>
                    </p:blipFill>
                    <p:spPr>
                      <a:xfrm>
                        <a:off x="731936" y="815504"/>
                        <a:ext cx="9683750" cy="2254250"/>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780591387"/>
              </p:ext>
            </p:extLst>
          </p:nvPr>
        </p:nvGraphicFramePr>
        <p:xfrm>
          <a:off x="683031" y="2934712"/>
          <a:ext cx="5451475" cy="1157287"/>
        </p:xfrm>
        <a:graphic>
          <a:graphicData uri="http://schemas.openxmlformats.org/presentationml/2006/ole">
            <mc:AlternateContent xmlns:mc="http://schemas.openxmlformats.org/markup-compatibility/2006">
              <mc:Choice xmlns:v="urn:schemas-microsoft-com:vml" Requires="v">
                <p:oleObj spid="_x0000_s22685" name="文档" r:id="rId13" imgW="5525478" imgH="1171769" progId="Word.Document.12">
                  <p:embed/>
                </p:oleObj>
              </mc:Choice>
              <mc:Fallback>
                <p:oleObj name="文档" r:id="rId13" imgW="5525478" imgH="1171769" progId="Word.Document.12">
                  <p:embed/>
                  <p:pic>
                    <p:nvPicPr>
                      <p:cNvPr id="0" name=""/>
                      <p:cNvPicPr/>
                      <p:nvPr/>
                    </p:nvPicPr>
                    <p:blipFill>
                      <a:blip r:embed="rId14"/>
                      <a:stretch>
                        <a:fillRect/>
                      </a:stretch>
                    </p:blipFill>
                    <p:spPr>
                      <a:xfrm>
                        <a:off x="683031" y="2934712"/>
                        <a:ext cx="5451475" cy="1157287"/>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554549664"/>
              </p:ext>
            </p:extLst>
          </p:nvPr>
        </p:nvGraphicFramePr>
        <p:xfrm>
          <a:off x="666818" y="3933850"/>
          <a:ext cx="5370513" cy="1481137"/>
        </p:xfrm>
        <a:graphic>
          <a:graphicData uri="http://schemas.openxmlformats.org/presentationml/2006/ole">
            <mc:AlternateContent xmlns:mc="http://schemas.openxmlformats.org/markup-compatibility/2006">
              <mc:Choice xmlns:v="urn:schemas-microsoft-com:vml" Requires="v">
                <p:oleObj spid="_x0000_s22686" name="文档" r:id="rId16" imgW="5525478" imgH="1524560" progId="Word.Document.12">
                  <p:embed/>
                </p:oleObj>
              </mc:Choice>
              <mc:Fallback>
                <p:oleObj name="文档" r:id="rId16" imgW="5525478" imgH="1524560" progId="Word.Document.12">
                  <p:embed/>
                  <p:pic>
                    <p:nvPicPr>
                      <p:cNvPr id="0" name=""/>
                      <p:cNvPicPr/>
                      <p:nvPr/>
                    </p:nvPicPr>
                    <p:blipFill>
                      <a:blip r:embed="rId17"/>
                      <a:stretch>
                        <a:fillRect/>
                      </a:stretch>
                    </p:blipFill>
                    <p:spPr>
                      <a:xfrm>
                        <a:off x="666818" y="3933850"/>
                        <a:ext cx="5370513" cy="1481137"/>
                      </a:xfrm>
                      <a:prstGeom prst="rect">
                        <a:avLst/>
                      </a:prstGeom>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678909771"/>
              </p:ext>
            </p:extLst>
          </p:nvPr>
        </p:nvGraphicFramePr>
        <p:xfrm>
          <a:off x="5507567" y="4308335"/>
          <a:ext cx="2362200" cy="1054100"/>
        </p:xfrm>
        <a:graphic>
          <a:graphicData uri="http://schemas.openxmlformats.org/presentationml/2006/ole">
            <mc:AlternateContent xmlns:mc="http://schemas.openxmlformats.org/markup-compatibility/2006">
              <mc:Choice xmlns:v="urn:schemas-microsoft-com:vml" Requires="v">
                <p:oleObj spid="_x0000_s22687" name="文档" r:id="rId19" imgW="2423341" imgH="1083279" progId="Word.Document.12">
                  <p:embed/>
                </p:oleObj>
              </mc:Choice>
              <mc:Fallback>
                <p:oleObj name="文档" r:id="rId19" imgW="2423341" imgH="1083279" progId="Word.Document.12">
                  <p:embed/>
                  <p:pic>
                    <p:nvPicPr>
                      <p:cNvPr id="0" name=""/>
                      <p:cNvPicPr/>
                      <p:nvPr/>
                    </p:nvPicPr>
                    <p:blipFill>
                      <a:blip r:embed="rId20"/>
                      <a:stretch>
                        <a:fillRect/>
                      </a:stretch>
                    </p:blipFill>
                    <p:spPr>
                      <a:xfrm>
                        <a:off x="5507567" y="4308335"/>
                        <a:ext cx="2362200" cy="1054100"/>
                      </a:xfrm>
                      <a:prstGeom prst="rect">
                        <a:avLst/>
                      </a:prstGeom>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48940136"/>
              </p:ext>
            </p:extLst>
          </p:nvPr>
        </p:nvGraphicFramePr>
        <p:xfrm>
          <a:off x="611023" y="5408735"/>
          <a:ext cx="5081587" cy="1111250"/>
        </p:xfrm>
        <a:graphic>
          <a:graphicData uri="http://schemas.openxmlformats.org/presentationml/2006/ole">
            <mc:AlternateContent xmlns:mc="http://schemas.openxmlformats.org/markup-compatibility/2006">
              <mc:Choice xmlns:v="urn:schemas-microsoft-com:vml" Requires="v">
                <p:oleObj spid="_x0000_s22688" name="文档" r:id="rId22" imgW="5216429" imgH="1143041" progId="Word.Document.12">
                  <p:embed/>
                </p:oleObj>
              </mc:Choice>
              <mc:Fallback>
                <p:oleObj name="文档" r:id="rId22" imgW="5216429" imgH="1143041" progId="Word.Document.12">
                  <p:embed/>
                  <p:pic>
                    <p:nvPicPr>
                      <p:cNvPr id="0" name=""/>
                      <p:cNvPicPr/>
                      <p:nvPr/>
                    </p:nvPicPr>
                    <p:blipFill>
                      <a:blip r:embed="rId23"/>
                      <a:stretch>
                        <a:fillRect/>
                      </a:stretch>
                    </p:blipFill>
                    <p:spPr>
                      <a:xfrm>
                        <a:off x="611023" y="5408735"/>
                        <a:ext cx="5081587" cy="1111250"/>
                      </a:xfrm>
                      <a:prstGeom prst="rect">
                        <a:avLst/>
                      </a:prstGeom>
                    </p:spPr>
                  </p:pic>
                </p:oleObj>
              </mc:Fallback>
            </mc:AlternateContent>
          </a:graphicData>
        </a:graphic>
      </p:graphicFrame>
      <p:sp>
        <p:nvSpPr>
          <p:cNvPr id="3" name="矩形 2"/>
          <p:cNvSpPr/>
          <p:nvPr/>
        </p:nvSpPr>
        <p:spPr>
          <a:xfrm>
            <a:off x="9300112" y="866015"/>
            <a:ext cx="444352" cy="656846"/>
          </a:xfrm>
          <a:prstGeom prst="rect">
            <a:avLst/>
          </a:prstGeom>
        </p:spPr>
        <p:txBody>
          <a:bodyPr wrap="none">
            <a:spAutoFit/>
          </a:bodyPr>
          <a:lstStyle/>
          <a:p>
            <a:pPr algn="just">
              <a:lnSpc>
                <a:spcPct val="150000"/>
              </a:lnSpc>
              <a:spcAft>
                <a:spcPts val="0"/>
              </a:spcAft>
              <a:tabLst>
                <a:tab pos="2610485" algn="l"/>
              </a:tabLst>
            </a:pPr>
            <a:r>
              <a:rPr lang="en-US" altLang="zh-CN" sz="2800" b="1" kern="100" dirty="0">
                <a:solidFill>
                  <a:srgbClr val="C00000"/>
                </a:solidFill>
                <a:latin typeface="Times New Roman"/>
                <a:ea typeface="华文细黑"/>
                <a:cs typeface="Courier New"/>
              </a:rPr>
              <a:t>C</a:t>
            </a:r>
            <a:endParaRPr lang="zh-CN" altLang="zh-CN" sz="2800" b="1" kern="100" dirty="0">
              <a:solidFill>
                <a:srgbClr val="C00000"/>
              </a:solidFill>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0"/>
                                        </p:tgtEl>
                                      </p:cBhvr>
                                    </p:animEffect>
                                    <p:set>
                                      <p:cBhvr>
                                        <p:cTn id="38" dur="1" fill="hold">
                                          <p:stCondLst>
                                            <p:cond delay="499"/>
                                          </p:stCondLst>
                                        </p:cTn>
                                        <p:tgtEl>
                                          <p:spTgt spid="2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Rectangle 21">
            <a:hlinkClick r:id="rId3"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6" name="Rectangle 21">
            <a:hlinkClick r:id="rId4"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7" name="Rectangle 21">
            <a:hlinkClick r:id="rId5"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89300560"/>
              </p:ext>
            </p:extLst>
          </p:nvPr>
        </p:nvGraphicFramePr>
        <p:xfrm>
          <a:off x="622598" y="809625"/>
          <a:ext cx="11020425" cy="2222500"/>
        </p:xfrm>
        <a:graphic>
          <a:graphicData uri="http://schemas.openxmlformats.org/presentationml/2006/ole">
            <mc:AlternateContent xmlns:mc="http://schemas.openxmlformats.org/markup-compatibility/2006">
              <mc:Choice xmlns:v="urn:schemas-microsoft-com:vml" Requires="v">
                <p:oleObj spid="_x0000_s23642" name="文档" r:id="rId10" imgW="11158792" imgH="2253947" progId="Word.Document.12">
                  <p:embed/>
                </p:oleObj>
              </mc:Choice>
              <mc:Fallback>
                <p:oleObj name="文档" r:id="rId10" imgW="11158792" imgH="2253947" progId="Word.Document.12">
                  <p:embed/>
                  <p:pic>
                    <p:nvPicPr>
                      <p:cNvPr id="0" name="对象 1"/>
                      <p:cNvPicPr>
                        <a:picLocks noChangeAspect="1" noChangeArrowheads="1"/>
                      </p:cNvPicPr>
                      <p:nvPr/>
                    </p:nvPicPr>
                    <p:blipFill>
                      <a:blip r:embed="rId11"/>
                      <a:srcRect/>
                      <a:stretch>
                        <a:fillRect/>
                      </a:stretch>
                    </p:blipFill>
                    <p:spPr bwMode="auto">
                      <a:xfrm>
                        <a:off x="622598" y="809625"/>
                        <a:ext cx="11020425"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1145088984"/>
              </p:ext>
            </p:extLst>
          </p:nvPr>
        </p:nvGraphicFramePr>
        <p:xfrm>
          <a:off x="622598" y="2997746"/>
          <a:ext cx="7812087" cy="1273175"/>
        </p:xfrm>
        <a:graphic>
          <a:graphicData uri="http://schemas.openxmlformats.org/presentationml/2006/ole">
            <mc:AlternateContent xmlns:mc="http://schemas.openxmlformats.org/markup-compatibility/2006">
              <mc:Choice xmlns:v="urn:schemas-microsoft-com:vml" Requires="v">
                <p:oleObj spid="_x0000_s23643" name="文档" r:id="rId13" imgW="7914164" imgH="1289126" progId="Word.Document.12">
                  <p:embed/>
                </p:oleObj>
              </mc:Choice>
              <mc:Fallback>
                <p:oleObj name="文档" r:id="rId13" imgW="7914164" imgH="1289126" progId="Word.Document.12">
                  <p:embed/>
                  <p:pic>
                    <p:nvPicPr>
                      <p:cNvPr id="0" name=""/>
                      <p:cNvPicPr>
                        <a:picLocks noChangeAspect="1" noChangeArrowheads="1"/>
                      </p:cNvPicPr>
                      <p:nvPr/>
                    </p:nvPicPr>
                    <p:blipFill>
                      <a:blip r:embed="rId14"/>
                      <a:srcRect/>
                      <a:stretch>
                        <a:fillRect/>
                      </a:stretch>
                    </p:blipFill>
                    <p:spPr bwMode="auto">
                      <a:xfrm>
                        <a:off x="622598" y="2997746"/>
                        <a:ext cx="7812087"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987257291"/>
              </p:ext>
            </p:extLst>
          </p:nvPr>
        </p:nvGraphicFramePr>
        <p:xfrm>
          <a:off x="589625" y="4195390"/>
          <a:ext cx="5521325" cy="890588"/>
        </p:xfrm>
        <a:graphic>
          <a:graphicData uri="http://schemas.openxmlformats.org/presentationml/2006/ole">
            <mc:AlternateContent xmlns:mc="http://schemas.openxmlformats.org/markup-compatibility/2006">
              <mc:Choice xmlns:v="urn:schemas-microsoft-com:vml" Requires="v">
                <p:oleObj spid="_x0000_s23644" name="文档" r:id="rId16" imgW="5596401" imgH="902136" progId="Word.Document.12">
                  <p:embed/>
                </p:oleObj>
              </mc:Choice>
              <mc:Fallback>
                <p:oleObj name="文档" r:id="rId16" imgW="5596401" imgH="902136" progId="Word.Document.12">
                  <p:embed/>
                  <p:pic>
                    <p:nvPicPr>
                      <p:cNvPr id="0" name=""/>
                      <p:cNvPicPr>
                        <a:picLocks noChangeAspect="1" noChangeArrowheads="1"/>
                      </p:cNvPicPr>
                      <p:nvPr/>
                    </p:nvPicPr>
                    <p:blipFill>
                      <a:blip r:embed="rId17"/>
                      <a:srcRect/>
                      <a:stretch>
                        <a:fillRect/>
                      </a:stretch>
                    </p:blipFill>
                    <p:spPr bwMode="auto">
                      <a:xfrm>
                        <a:off x="589625" y="4195390"/>
                        <a:ext cx="552132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9658323" y="80676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zh-CN" sz="2800" b="1"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549474"/>
            <a:ext cx="11385581" cy="5940063"/>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根据下列条件，判断三角形解的情况，其中正确的是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，有两解</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，有一解</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，无解</a:t>
            </a:r>
            <a:endParaRPr lang="zh-CN" altLang="zh-CN" sz="1050" kern="100" dirty="0">
              <a:latin typeface="宋体"/>
              <a:cs typeface="Courier New"/>
            </a:endParaRPr>
          </a:p>
          <a:p>
            <a:pPr algn="just">
              <a:lnSpc>
                <a:spcPct val="150000"/>
              </a:lnSpc>
              <a:spcAft>
                <a:spcPts val="0"/>
              </a:spcAft>
              <a:tabLst>
                <a:tab pos="2610485" algn="l"/>
              </a:tabLst>
            </a:pPr>
            <a:r>
              <a:rPr lang="en-US" altLang="zh-CN" sz="2800" kern="100" dirty="0" err="1">
                <a:latin typeface="Times New Roman"/>
                <a:ea typeface="华文细黑"/>
                <a:cs typeface="Courier New"/>
              </a:rPr>
              <a:t>D.</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150°</a:t>
            </a:r>
            <a:r>
              <a:rPr lang="zh-CN" altLang="zh-CN" sz="2800" kern="100" dirty="0">
                <a:latin typeface="Times New Roman"/>
                <a:ea typeface="华文细黑"/>
                <a:cs typeface="Times New Roman"/>
              </a:rPr>
              <a:t>，有一解</a:t>
            </a:r>
            <a:endParaRPr lang="zh-CN" altLang="zh-CN" sz="1050" kern="100" dirty="0">
              <a:latin typeface="宋体"/>
              <a:cs typeface="Courier New"/>
            </a:endParaRPr>
          </a:p>
          <a:p>
            <a:pPr algn="just">
              <a:lnSpc>
                <a:spcPct val="150000"/>
              </a:lnSpc>
              <a:spcAft>
                <a:spcPts val="0"/>
              </a:spcAft>
              <a:tabLst>
                <a:tab pos="261048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对</a:t>
            </a: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，故有一解；</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对</a:t>
            </a: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，故有两解；</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对</a:t>
            </a: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err="1">
                <a:latin typeface="Times New Roman"/>
                <a:ea typeface="华文细黑"/>
                <a:cs typeface="Courier New"/>
              </a:rPr>
              <a:t>b</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，故有一解；</a:t>
            </a:r>
            <a:endParaRPr lang="zh-CN" altLang="zh-CN" sz="105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D.</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为钝角，且</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，故有一解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Rectangle 21">
            <a:hlinkClick r:id="rId2"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6" name="Rectangle 21">
            <a:hlinkClick r:id="rId3"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7" name="Rectangle 21">
            <a:hlinkClick r:id="rId4"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2" name="Rectangle 21">
            <a:hlinkClick r:id="rId6"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3" name="Rectangle 21">
            <a:hlinkClick r:id="rId7"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9288537" y="598332"/>
            <a:ext cx="444352" cy="661207"/>
          </a:xfrm>
          <a:prstGeom prst="rect">
            <a:avLst/>
          </a:prstGeom>
        </p:spPr>
        <p:txBody>
          <a:bodyPr wrap="none">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cs typeface="Courier New"/>
              </a:rPr>
              <a:t>D</a:t>
            </a:r>
            <a:endParaRPr lang="zh-CN" altLang="zh-CN" sz="2800" b="1"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5" end="5"/>
                                            </p:txEl>
                                          </p:spTgt>
                                        </p:tgtEl>
                                        <p:attrNameLst>
                                          <p:attrName>style.visibility</p:attrName>
                                        </p:attrNameLst>
                                      </p:cBhvr>
                                      <p:to>
                                        <p:strVal val="visible"/>
                                      </p:to>
                                    </p:set>
                                    <p:animEffect transition="in" filter="blinds(horizontal)">
                                      <p:cBhvr>
                                        <p:cTn id="7" dur="500"/>
                                        <p:tgtEl>
                                          <p:spTgt spid="2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6" end="6"/>
                                            </p:txEl>
                                          </p:spTgt>
                                        </p:tgtEl>
                                        <p:attrNameLst>
                                          <p:attrName>style.visibility</p:attrName>
                                        </p:attrNameLst>
                                      </p:cBhvr>
                                      <p:to>
                                        <p:strVal val="visible"/>
                                      </p:to>
                                    </p:set>
                                    <p:animEffect transition="in" filter="blinds(horizontal)">
                                      <p:cBhvr>
                                        <p:cTn id="12" dur="500"/>
                                        <p:tgtEl>
                                          <p:spTgt spid="20">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7" end="7"/>
                                            </p:txEl>
                                          </p:spTgt>
                                        </p:tgtEl>
                                        <p:attrNameLst>
                                          <p:attrName>style.visibility</p:attrName>
                                        </p:attrNameLst>
                                      </p:cBhvr>
                                      <p:to>
                                        <p:strVal val="visible"/>
                                      </p:to>
                                    </p:set>
                                    <p:animEffect transition="in" filter="blinds(horizontal)">
                                      <p:cBhvr>
                                        <p:cTn id="17" dur="500"/>
                                        <p:tgtEl>
                                          <p:spTgt spid="20">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8" end="8"/>
                                            </p:txEl>
                                          </p:spTgt>
                                        </p:tgtEl>
                                        <p:attrNameLst>
                                          <p:attrName>style.visibility</p:attrName>
                                        </p:attrNameLst>
                                      </p:cBhvr>
                                      <p:to>
                                        <p:strVal val="visible"/>
                                      </p:to>
                                    </p:set>
                                    <p:animEffect transition="in" filter="blinds(horizontal)">
                                      <p:cBhvr>
                                        <p:cTn id="22" dur="500"/>
                                        <p:tgtEl>
                                          <p:spTgt spid="20">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
                                            <p:txEl>
                                              <p:pRg st="5" end="5"/>
                                            </p:txEl>
                                          </p:spTgt>
                                        </p:tgtEl>
                                      </p:cBhvr>
                                    </p:animEffect>
                                    <p:set>
                                      <p:cBhvr>
                                        <p:cTn id="32" dur="1" fill="hold">
                                          <p:stCondLst>
                                            <p:cond delay="499"/>
                                          </p:stCondLst>
                                        </p:cTn>
                                        <p:tgtEl>
                                          <p:spTgt spid="20">
                                            <p:txEl>
                                              <p:pRg st="5" end="5"/>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0">
                                            <p:txEl>
                                              <p:pRg st="6" end="6"/>
                                            </p:txEl>
                                          </p:spTgt>
                                        </p:tgtEl>
                                      </p:cBhvr>
                                    </p:animEffect>
                                    <p:set>
                                      <p:cBhvr>
                                        <p:cTn id="35" dur="1" fill="hold">
                                          <p:stCondLst>
                                            <p:cond delay="499"/>
                                          </p:stCondLst>
                                        </p:cTn>
                                        <p:tgtEl>
                                          <p:spTgt spid="20">
                                            <p:txEl>
                                              <p:pRg st="6" end="6"/>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0">
                                            <p:txEl>
                                              <p:pRg st="7" end="7"/>
                                            </p:txEl>
                                          </p:spTgt>
                                        </p:tgtEl>
                                      </p:cBhvr>
                                    </p:animEffect>
                                    <p:set>
                                      <p:cBhvr>
                                        <p:cTn id="38" dur="1" fill="hold">
                                          <p:stCondLst>
                                            <p:cond delay="499"/>
                                          </p:stCondLst>
                                        </p:cTn>
                                        <p:tgtEl>
                                          <p:spTgt spid="20">
                                            <p:txEl>
                                              <p:pRg st="7" end="7"/>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xEl>
                                              <p:pRg st="8" end="8"/>
                                            </p:txEl>
                                          </p:spTgt>
                                        </p:tgtEl>
                                      </p:cBhvr>
                                    </p:animEffect>
                                    <p:set>
                                      <p:cBhvr>
                                        <p:cTn id="41" dur="1" fill="hold">
                                          <p:stCondLst>
                                            <p:cond delay="499"/>
                                          </p:stCondLst>
                                        </p:cTn>
                                        <p:tgtEl>
                                          <p:spTgt spid="20">
                                            <p:txEl>
                                              <p:pRg st="8" end="8"/>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Rectangle 21">
            <a:hlinkClick r:id="rId3"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4" name="Rectangle 21">
            <a:hlinkClick r:id="rId4"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5" name="Rectangle 21">
            <a:hlinkClick r:id="rId5"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05018935"/>
              </p:ext>
            </p:extLst>
          </p:nvPr>
        </p:nvGraphicFramePr>
        <p:xfrm>
          <a:off x="625475" y="765498"/>
          <a:ext cx="11156950" cy="1968500"/>
        </p:xfrm>
        <a:graphic>
          <a:graphicData uri="http://schemas.openxmlformats.org/presentationml/2006/ole">
            <mc:AlternateContent xmlns:mc="http://schemas.openxmlformats.org/markup-compatibility/2006">
              <mc:Choice xmlns:v="urn:schemas-microsoft-com:vml" Requires="v">
                <p:oleObj spid="_x0000_s24692" name="文档" r:id="rId10" imgW="11296608" imgH="1995457" progId="Word.Document.12">
                  <p:embed/>
                </p:oleObj>
              </mc:Choice>
              <mc:Fallback>
                <p:oleObj name="文档" r:id="rId10" imgW="11296608" imgH="1995457" progId="Word.Document.12">
                  <p:embed/>
                  <p:pic>
                    <p:nvPicPr>
                      <p:cNvPr id="0" name="对象 1"/>
                      <p:cNvPicPr>
                        <a:picLocks noChangeAspect="1" noChangeArrowheads="1"/>
                      </p:cNvPicPr>
                      <p:nvPr/>
                    </p:nvPicPr>
                    <p:blipFill>
                      <a:blip r:embed="rId11"/>
                      <a:srcRect/>
                      <a:stretch>
                        <a:fillRect/>
                      </a:stretch>
                    </p:blipFill>
                    <p:spPr bwMode="auto">
                      <a:xfrm>
                        <a:off x="625475" y="765498"/>
                        <a:ext cx="111569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3381147613"/>
              </p:ext>
            </p:extLst>
          </p:nvPr>
        </p:nvGraphicFramePr>
        <p:xfrm>
          <a:off x="631484" y="2444832"/>
          <a:ext cx="7431088" cy="1249363"/>
        </p:xfrm>
        <a:graphic>
          <a:graphicData uri="http://schemas.openxmlformats.org/presentationml/2006/ole">
            <mc:AlternateContent xmlns:mc="http://schemas.openxmlformats.org/markup-compatibility/2006">
              <mc:Choice xmlns:v="urn:schemas-microsoft-com:vml" Requires="v">
                <p:oleObj spid="_x0000_s24693" name="文档" r:id="rId13" imgW="7527510" imgH="1265727" progId="Word.Document.12">
                  <p:embed/>
                </p:oleObj>
              </mc:Choice>
              <mc:Fallback>
                <p:oleObj name="文档" r:id="rId13" imgW="7527510" imgH="1265727" progId="Word.Document.12">
                  <p:embed/>
                  <p:pic>
                    <p:nvPicPr>
                      <p:cNvPr id="0" name=""/>
                      <p:cNvPicPr>
                        <a:picLocks noChangeAspect="1" noChangeArrowheads="1"/>
                      </p:cNvPicPr>
                      <p:nvPr/>
                    </p:nvPicPr>
                    <p:blipFill>
                      <a:blip r:embed="rId14"/>
                      <a:srcRect/>
                      <a:stretch>
                        <a:fillRect/>
                      </a:stretch>
                    </p:blipFill>
                    <p:spPr bwMode="auto">
                      <a:xfrm>
                        <a:off x="631484" y="2444832"/>
                        <a:ext cx="7431088"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569636021"/>
              </p:ext>
            </p:extLst>
          </p:nvPr>
        </p:nvGraphicFramePr>
        <p:xfrm>
          <a:off x="636588" y="3449638"/>
          <a:ext cx="7431087" cy="1238250"/>
        </p:xfrm>
        <a:graphic>
          <a:graphicData uri="http://schemas.openxmlformats.org/presentationml/2006/ole">
            <mc:AlternateContent xmlns:mc="http://schemas.openxmlformats.org/markup-compatibility/2006">
              <mc:Choice xmlns:v="urn:schemas-microsoft-com:vml" Requires="v">
                <p:oleObj spid="_x0000_s24694" name="文档" r:id="rId16" imgW="7527510" imgH="1265367" progId="Word.Document.12">
                  <p:embed/>
                </p:oleObj>
              </mc:Choice>
              <mc:Fallback>
                <p:oleObj name="文档" r:id="rId16" imgW="7527510" imgH="1265367" progId="Word.Document.12">
                  <p:embed/>
                  <p:pic>
                    <p:nvPicPr>
                      <p:cNvPr id="0" name=""/>
                      <p:cNvPicPr>
                        <a:picLocks noChangeAspect="1" noChangeArrowheads="1"/>
                      </p:cNvPicPr>
                      <p:nvPr/>
                    </p:nvPicPr>
                    <p:blipFill>
                      <a:blip r:embed="rId17"/>
                      <a:srcRect/>
                      <a:stretch>
                        <a:fillRect/>
                      </a:stretch>
                    </p:blipFill>
                    <p:spPr bwMode="auto">
                      <a:xfrm>
                        <a:off x="636588" y="3449638"/>
                        <a:ext cx="7431087"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816310464"/>
              </p:ext>
            </p:extLst>
          </p:nvPr>
        </p:nvGraphicFramePr>
        <p:xfrm>
          <a:off x="641692" y="4454444"/>
          <a:ext cx="7431087" cy="1238250"/>
        </p:xfrm>
        <a:graphic>
          <a:graphicData uri="http://schemas.openxmlformats.org/presentationml/2006/ole">
            <mc:AlternateContent xmlns:mc="http://schemas.openxmlformats.org/markup-compatibility/2006">
              <mc:Choice xmlns:v="urn:schemas-microsoft-com:vml" Requires="v">
                <p:oleObj spid="_x0000_s24695" name="文档" r:id="rId19" imgW="7527510" imgH="1265367" progId="Word.Document.12">
                  <p:embed/>
                </p:oleObj>
              </mc:Choice>
              <mc:Fallback>
                <p:oleObj name="文档" r:id="rId19" imgW="7527510" imgH="1265367" progId="Word.Document.12">
                  <p:embed/>
                  <p:pic>
                    <p:nvPicPr>
                      <p:cNvPr id="0" name=""/>
                      <p:cNvPicPr>
                        <a:picLocks noChangeAspect="1" noChangeArrowheads="1"/>
                      </p:cNvPicPr>
                      <p:nvPr/>
                    </p:nvPicPr>
                    <p:blipFill>
                      <a:blip r:embed="rId20"/>
                      <a:srcRect/>
                      <a:stretch>
                        <a:fillRect/>
                      </a:stretch>
                    </p:blipFill>
                    <p:spPr bwMode="auto">
                      <a:xfrm>
                        <a:off x="641692" y="4454444"/>
                        <a:ext cx="7431087"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550590" y="5374010"/>
            <a:ext cx="2877711" cy="656846"/>
          </a:xfrm>
          <a:prstGeom prst="rect">
            <a:avLst/>
          </a:prstGeom>
        </p:spPr>
        <p:txBody>
          <a:bodyPr wrap="none">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故填</a:t>
            </a:r>
            <a:r>
              <a:rPr lang="en-US" altLang="zh-CN" sz="2800" kern="100" dirty="0">
                <a:latin typeface="Times New Roman"/>
                <a:ea typeface="华文细黑"/>
                <a:cs typeface="Courier New"/>
              </a:rPr>
              <a:t>1.</a:t>
            </a:r>
            <a:endParaRPr lang="zh-CN" altLang="zh-CN" sz="2800" kern="100" dirty="0">
              <a:effectLst/>
              <a:latin typeface="宋体"/>
              <a:cs typeface="Courier New"/>
            </a:endParaRPr>
          </a:p>
        </p:txBody>
      </p:sp>
      <p:sp>
        <p:nvSpPr>
          <p:cNvPr id="5" name="矩形 4"/>
          <p:cNvSpPr/>
          <p:nvPr/>
        </p:nvSpPr>
        <p:spPr>
          <a:xfrm>
            <a:off x="2023871" y="1701602"/>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1</a:t>
            </a:r>
            <a:endParaRPr lang="zh-CN" altLang="zh-CN" sz="2800" b="1"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5"/>
                                        </p:tgtEl>
                                      </p:cBhvr>
                                    </p:animEffect>
                                    <p:set>
                                      <p:cBhvr>
                                        <p:cTn id="35" dur="1" fill="hold">
                                          <p:stCondLst>
                                            <p:cond delay="499"/>
                                          </p:stCondLst>
                                        </p:cTn>
                                        <p:tgtEl>
                                          <p:spTgt spid="25"/>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5"/>
                                        </p:tgtEl>
                                      </p:cBhvr>
                                    </p:animEffect>
                                    <p:set>
                                      <p:cBhvr>
                                        <p:cTn id="4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409832" y="693490"/>
            <a:ext cx="11385581" cy="1415748"/>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kern="100" dirty="0" err="1">
                <a:latin typeface="Times New Roman"/>
                <a:ea typeface="华文细黑"/>
                <a:cs typeface="Courier New"/>
              </a:rPr>
              <a:t>lg</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2lg sin </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lg</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，则此三角形的形状是</a:t>
            </a: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11" name="Rectangle 21">
            <a:hlinkClick r:id="rId3"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6" name="Rectangle 21">
            <a:hlinkClick r:id="rId6"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7" name="Rectangle 21">
            <a:hlinkClick r:id="rId7"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Rectangle 21">
            <a:hlinkClick r:id="rId8"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59978224"/>
              </p:ext>
            </p:extLst>
          </p:nvPr>
        </p:nvGraphicFramePr>
        <p:xfrm>
          <a:off x="539015" y="2265710"/>
          <a:ext cx="7232650" cy="1308100"/>
        </p:xfrm>
        <a:graphic>
          <a:graphicData uri="http://schemas.openxmlformats.org/presentationml/2006/ole">
            <mc:AlternateContent xmlns:mc="http://schemas.openxmlformats.org/markup-compatibility/2006">
              <mc:Choice xmlns:v="urn:schemas-microsoft-com:vml" Requires="v">
                <p:oleObj spid="_x0000_s25630" name="文档" r:id="rId10" imgW="7328063" imgH="1324045" progId="Word.Document.12">
                  <p:embed/>
                </p:oleObj>
              </mc:Choice>
              <mc:Fallback>
                <p:oleObj name="文档" r:id="rId10" imgW="7328063" imgH="1324045" progId="Word.Document.12">
                  <p:embed/>
                  <p:pic>
                    <p:nvPicPr>
                      <p:cNvPr id="0" name="对象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9015" y="2265710"/>
                        <a:ext cx="723265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457579" y="3257336"/>
            <a:ext cx="6092825" cy="1949508"/>
          </a:xfrm>
          <a:prstGeom prst="rect">
            <a:avLst/>
          </a:prstGeom>
        </p:spPr>
        <p:txBody>
          <a:bodyPr>
            <a:spAutoFit/>
          </a:bodyPr>
          <a:lstStyle/>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sin</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结合正弦定理得</a:t>
            </a:r>
            <a:r>
              <a:rPr lang="en-US" altLang="zh-CN" sz="2800" i="1" kern="100" dirty="0">
                <a:latin typeface="Times New Roman"/>
                <a:ea typeface="华文细黑"/>
                <a:cs typeface="Courier New"/>
              </a:rPr>
              <a:t>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为直角三角形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2096395" y="137255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直角三角形</a:t>
            </a: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4">
                                            <p:txEl>
                                              <p:pRg st="0" end="0"/>
                                            </p:txEl>
                                          </p:spTgt>
                                        </p:tgtEl>
                                      </p:cBhvr>
                                    </p:animEffect>
                                    <p:set>
                                      <p:cBhvr>
                                        <p:cTn id="35" dur="1" fill="hold">
                                          <p:stCondLst>
                                            <p:cond delay="499"/>
                                          </p:stCondLst>
                                        </p:cTn>
                                        <p:tgtEl>
                                          <p:spTgt spid="4">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4">
                                            <p:txEl>
                                              <p:pRg st="1" end="1"/>
                                            </p:txEl>
                                          </p:spTgt>
                                        </p:tgtEl>
                                      </p:cBhvr>
                                    </p:animEffect>
                                    <p:set>
                                      <p:cBhvr>
                                        <p:cTn id="38" dur="1" fill="hold">
                                          <p:stCondLst>
                                            <p:cond delay="499"/>
                                          </p:stCondLst>
                                        </p:cTn>
                                        <p:tgtEl>
                                          <p:spTgt spid="4">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4">
                                            <p:txEl>
                                              <p:pRg st="2" end="2"/>
                                            </p:txEl>
                                          </p:spTgt>
                                        </p:tgtEl>
                                      </p:cBhvr>
                                    </p:animEffect>
                                    <p:set>
                                      <p:cBhvr>
                                        <p:cTn id="41" dur="1" fill="hold">
                                          <p:stCondLst>
                                            <p:cond delay="499"/>
                                          </p:stCondLst>
                                        </p:cTn>
                                        <p:tgtEl>
                                          <p:spTgt spid="4">
                                            <p:txEl>
                                              <p:pRg st="2" end="2"/>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5"/>
                                        </p:tgtEl>
                                      </p:cBhvr>
                                    </p:animEffect>
                                    <p:set>
                                      <p:cBhvr>
                                        <p:cTn id="4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build="allAtOnce"/>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946544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9902127"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1033880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107754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2" name="Rectangle 21">
            <a:hlinkClick r:id="rId7" action="ppaction://hlinksldjump"/>
          </p:cNvPr>
          <p:cNvSpPr>
            <a:spLocks noChangeArrowheads="1"/>
          </p:cNvSpPr>
          <p:nvPr/>
        </p:nvSpPr>
        <p:spPr bwMode="auto">
          <a:xfrm>
            <a:off x="112121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Rectangle 21">
            <a:hlinkClick r:id="rId8" action="ppaction://hlinksldjump"/>
          </p:cNvPr>
          <p:cNvSpPr>
            <a:spLocks noChangeArrowheads="1"/>
          </p:cNvSpPr>
          <p:nvPr/>
        </p:nvSpPr>
        <p:spPr bwMode="auto">
          <a:xfrm>
            <a:off x="116488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graphicFrame>
        <p:nvGraphicFramePr>
          <p:cNvPr id="2" name="对象 1"/>
          <p:cNvGraphicFramePr>
            <a:graphicFrameLocks noChangeAspect="1"/>
          </p:cNvGraphicFramePr>
          <p:nvPr>
            <p:extLst>
              <p:ext uri="{D42A27DB-BD31-4B8C-83A1-F6EECF244321}">
                <p14:modId xmlns:p14="http://schemas.microsoft.com/office/powerpoint/2010/main" val="3517127824"/>
              </p:ext>
            </p:extLst>
          </p:nvPr>
        </p:nvGraphicFramePr>
        <p:xfrm>
          <a:off x="555625" y="763588"/>
          <a:ext cx="11158538" cy="1968500"/>
        </p:xfrm>
        <a:graphic>
          <a:graphicData uri="http://schemas.openxmlformats.org/presentationml/2006/ole">
            <mc:AlternateContent xmlns:mc="http://schemas.openxmlformats.org/markup-compatibility/2006">
              <mc:Choice xmlns:v="urn:schemas-microsoft-com:vml" Requires="v">
                <p:oleObj spid="_x0000_s26746" name="文档" r:id="rId10" imgW="11296608" imgH="1998341" progId="Word.Document.12">
                  <p:embed/>
                </p:oleObj>
              </mc:Choice>
              <mc:Fallback>
                <p:oleObj name="文档" r:id="rId10" imgW="11296608" imgH="1998341" progId="Word.Document.12">
                  <p:embed/>
                  <p:pic>
                    <p:nvPicPr>
                      <p:cNvPr id="0" name="对象 1"/>
                      <p:cNvPicPr>
                        <a:picLocks noChangeAspect="1" noChangeArrowheads="1"/>
                      </p:cNvPicPr>
                      <p:nvPr/>
                    </p:nvPicPr>
                    <p:blipFill>
                      <a:blip r:embed="rId11"/>
                      <a:srcRect/>
                      <a:stretch>
                        <a:fillRect/>
                      </a:stretch>
                    </p:blipFill>
                    <p:spPr bwMode="auto">
                      <a:xfrm>
                        <a:off x="555625" y="763588"/>
                        <a:ext cx="11158538"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4097900093"/>
              </p:ext>
            </p:extLst>
          </p:nvPr>
        </p:nvGraphicFramePr>
        <p:xfrm>
          <a:off x="567200" y="2482115"/>
          <a:ext cx="10209213" cy="971550"/>
        </p:xfrm>
        <a:graphic>
          <a:graphicData uri="http://schemas.openxmlformats.org/presentationml/2006/ole">
            <mc:AlternateContent xmlns:mc="http://schemas.openxmlformats.org/markup-compatibility/2006">
              <mc:Choice xmlns:v="urn:schemas-microsoft-com:vml" Requires="v">
                <p:oleObj spid="_x0000_s26747" name="文档" r:id="rId13" imgW="10336212" imgH="986012" progId="Word.Document.12">
                  <p:embed/>
                </p:oleObj>
              </mc:Choice>
              <mc:Fallback>
                <p:oleObj name="文档" r:id="rId13" imgW="10336212" imgH="986012" progId="Word.Document.12">
                  <p:embed/>
                  <p:pic>
                    <p:nvPicPr>
                      <p:cNvPr id="0" name=""/>
                      <p:cNvPicPr>
                        <a:picLocks noChangeAspect="1" noChangeArrowheads="1"/>
                      </p:cNvPicPr>
                      <p:nvPr/>
                    </p:nvPicPr>
                    <p:blipFill>
                      <a:blip r:embed="rId14"/>
                      <a:srcRect/>
                      <a:stretch>
                        <a:fillRect/>
                      </a:stretch>
                    </p:blipFill>
                    <p:spPr bwMode="auto">
                      <a:xfrm>
                        <a:off x="567200" y="2482115"/>
                        <a:ext cx="10209213"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943302757"/>
              </p:ext>
            </p:extLst>
          </p:nvPr>
        </p:nvGraphicFramePr>
        <p:xfrm>
          <a:off x="578775" y="3369361"/>
          <a:ext cx="10209213" cy="1319212"/>
        </p:xfrm>
        <a:graphic>
          <a:graphicData uri="http://schemas.openxmlformats.org/presentationml/2006/ole">
            <mc:AlternateContent xmlns:mc="http://schemas.openxmlformats.org/markup-compatibility/2006">
              <mc:Choice xmlns:v="urn:schemas-microsoft-com:vml" Requires="v">
                <p:oleObj spid="_x0000_s26748" name="文档" r:id="rId16" imgW="10336212" imgH="1338236" progId="Word.Document.12">
                  <p:embed/>
                </p:oleObj>
              </mc:Choice>
              <mc:Fallback>
                <p:oleObj name="文档" r:id="rId16" imgW="10336212" imgH="1338236" progId="Word.Document.12">
                  <p:embed/>
                  <p:pic>
                    <p:nvPicPr>
                      <p:cNvPr id="0" name=""/>
                      <p:cNvPicPr>
                        <a:picLocks noChangeAspect="1" noChangeArrowheads="1"/>
                      </p:cNvPicPr>
                      <p:nvPr/>
                    </p:nvPicPr>
                    <p:blipFill>
                      <a:blip r:embed="rId17"/>
                      <a:srcRect/>
                      <a:stretch>
                        <a:fillRect/>
                      </a:stretch>
                    </p:blipFill>
                    <p:spPr bwMode="auto">
                      <a:xfrm>
                        <a:off x="578775" y="3369361"/>
                        <a:ext cx="10209213"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501732" y="4403181"/>
            <a:ext cx="3057247" cy="656846"/>
          </a:xfrm>
          <a:prstGeom prst="rect">
            <a:avLst/>
          </a:prstGeom>
        </p:spPr>
        <p:txBody>
          <a:bodyPr wrap="none">
            <a:spAutoFit/>
          </a:bodyPr>
          <a:lstStyle/>
          <a:p>
            <a:pPr algn="just">
              <a:lnSpc>
                <a:spcPct val="150000"/>
              </a:lnSpc>
              <a:spcAft>
                <a:spcPts val="0"/>
              </a:spcAft>
              <a:tabLst>
                <a:tab pos="261048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边中点，</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1613892829"/>
              </p:ext>
            </p:extLst>
          </p:nvPr>
        </p:nvGraphicFramePr>
        <p:xfrm>
          <a:off x="550590" y="5316217"/>
          <a:ext cx="10209213" cy="1319212"/>
        </p:xfrm>
        <a:graphic>
          <a:graphicData uri="http://schemas.openxmlformats.org/presentationml/2006/ole">
            <mc:AlternateContent xmlns:mc="http://schemas.openxmlformats.org/markup-compatibility/2006">
              <mc:Choice xmlns:v="urn:schemas-microsoft-com:vml" Requires="v">
                <p:oleObj spid="_x0000_s26749" name="文档" r:id="rId19" imgW="10336212" imgH="1340038" progId="Word.Document.12">
                  <p:embed/>
                </p:oleObj>
              </mc:Choice>
              <mc:Fallback>
                <p:oleObj name="文档" r:id="rId19" imgW="10336212" imgH="1340038" progId="Word.Document.12">
                  <p:embed/>
                  <p:pic>
                    <p:nvPicPr>
                      <p:cNvPr id="0" name=""/>
                      <p:cNvPicPr>
                        <a:picLocks noChangeAspect="1" noChangeArrowheads="1"/>
                      </p:cNvPicPr>
                      <p:nvPr/>
                    </p:nvPicPr>
                    <p:blipFill>
                      <a:blip r:embed="rId20"/>
                      <a:srcRect/>
                      <a:stretch>
                        <a:fillRect/>
                      </a:stretch>
                    </p:blipFill>
                    <p:spPr bwMode="auto">
                      <a:xfrm>
                        <a:off x="550590" y="5316217"/>
                        <a:ext cx="10209213"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194266912"/>
              </p:ext>
            </p:extLst>
          </p:nvPr>
        </p:nvGraphicFramePr>
        <p:xfrm>
          <a:off x="3263453" y="1313715"/>
          <a:ext cx="671513" cy="1168400"/>
        </p:xfrm>
        <a:graphic>
          <a:graphicData uri="http://schemas.openxmlformats.org/presentationml/2006/ole">
            <mc:AlternateContent xmlns:mc="http://schemas.openxmlformats.org/markup-compatibility/2006">
              <mc:Choice xmlns:v="urn:schemas-microsoft-com:vml" Requires="v">
                <p:oleObj spid="_x0000_s26750" name="文档" r:id="rId22" imgW="680811" imgH="1183362" progId="Word.Document.12">
                  <p:embed/>
                </p:oleObj>
              </mc:Choice>
              <mc:Fallback>
                <p:oleObj name="文档" r:id="rId22" imgW="680811" imgH="1183362" progId="Word.Document.12">
                  <p:embed/>
                  <p:pic>
                    <p:nvPicPr>
                      <p:cNvPr id="0" name=""/>
                      <p:cNvPicPr>
                        <a:picLocks noChangeAspect="1" noChangeArrowheads="1"/>
                      </p:cNvPicPr>
                      <p:nvPr/>
                    </p:nvPicPr>
                    <p:blipFill>
                      <a:blip r:embed="rId23"/>
                      <a:srcRect/>
                      <a:stretch>
                        <a:fillRect/>
                      </a:stretch>
                    </p:blipFill>
                    <p:spPr bwMode="auto">
                      <a:xfrm>
                        <a:off x="3263453" y="1313715"/>
                        <a:ext cx="6715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13141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310109" y="1066056"/>
            <a:ext cx="11499437" cy="4647402"/>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已知两边和其中一边的对角，求第三边和其他两个角，这时三角形解的情况：可能无解，也可能一解或两解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首先求出另一边的对角的正弦值，当正弦值大于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或小于</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时，这时三角形解的情况为无解；当正弦值</a:t>
            </a:r>
            <a:r>
              <a:rPr lang="zh-CN" altLang="zh-CN" sz="2800" kern="100" dirty="0" smtClean="0">
                <a:latin typeface="Times New Roman"/>
                <a:ea typeface="华文细黑"/>
                <a:cs typeface="Times New Roman"/>
              </a:rPr>
              <a:t>大于</a:t>
            </a:r>
            <a:endParaRPr lang="en-US" altLang="zh-CN" sz="2800" kern="100" dirty="0" smtClean="0">
              <a:latin typeface="Times New Roman"/>
              <a:ea typeface="华文细黑"/>
              <a:cs typeface="Times New Roman"/>
            </a:endParaRPr>
          </a:p>
          <a:p>
            <a:pPr algn="just">
              <a:lnSpc>
                <a:spcPct val="150000"/>
              </a:lnSpc>
              <a:spcAft>
                <a:spcPts val="0"/>
              </a:spcAft>
              <a:tabLst>
                <a:tab pos="2610485" algn="l"/>
              </a:tabLst>
            </a:pPr>
            <a:r>
              <a:rPr lang="en-US" altLang="zh-CN" sz="2800" kern="100" spc="-50" dirty="0" smtClean="0">
                <a:latin typeface="Times New Roman"/>
                <a:ea typeface="华文细黑"/>
                <a:cs typeface="Courier New"/>
              </a:rPr>
              <a:t>0</a:t>
            </a:r>
            <a:r>
              <a:rPr lang="zh-CN" altLang="zh-CN" sz="2800" kern="100" spc="-50" dirty="0">
                <a:latin typeface="Times New Roman"/>
                <a:ea typeface="华文细黑"/>
                <a:cs typeface="Times New Roman"/>
              </a:rPr>
              <a:t>小于</a:t>
            </a:r>
            <a:r>
              <a:rPr lang="en-US" altLang="zh-CN" sz="2800" kern="100" spc="-50" dirty="0">
                <a:latin typeface="Times New Roman"/>
                <a:ea typeface="华文细黑"/>
                <a:cs typeface="Courier New"/>
              </a:rPr>
              <a:t>1</a:t>
            </a:r>
            <a:r>
              <a:rPr lang="zh-CN" altLang="zh-CN" sz="2800" kern="100" spc="-50" dirty="0">
                <a:latin typeface="Times New Roman"/>
                <a:ea typeface="华文细黑"/>
                <a:cs typeface="Times New Roman"/>
              </a:rPr>
              <a:t>时，再根据已知的两边的大小情况来确定该角有一个值或者两个值</a:t>
            </a:r>
            <a:r>
              <a:rPr lang="en-US" altLang="zh-CN" sz="2800" kern="100" spc="-50" dirty="0">
                <a:latin typeface="Times New Roman"/>
                <a:ea typeface="华文细黑"/>
                <a:cs typeface="Courier New"/>
              </a:rPr>
              <a:t>.</a:t>
            </a:r>
            <a:endParaRPr lang="zh-CN" altLang="zh-CN" sz="1050" kern="100" spc="-5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判断三角形的形状，最终目的是判断三角形是不是特殊三角形，当所</a:t>
            </a:r>
            <a:r>
              <a:rPr lang="zh-CN" altLang="zh-CN" sz="2800" kern="100" spc="-50" dirty="0">
                <a:latin typeface="Times New Roman"/>
                <a:ea typeface="华文细黑"/>
                <a:cs typeface="Times New Roman"/>
              </a:rPr>
              <a:t>给条件含有边和角时，应利用正弦定理将条件统一为</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边</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之间的关系式</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之间的关系式</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1278" y="4011368"/>
            <a:ext cx="2851814" cy="2851814"/>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90120" y="649957"/>
            <a:ext cx="11272852" cy="2923853"/>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知识点一　正弦定理及其变形</a:t>
            </a:r>
            <a:endParaRPr lang="zh-CN" altLang="zh-CN" sz="2800" kern="100" dirty="0">
              <a:latin typeface="宋体"/>
              <a:cs typeface="Courier New"/>
            </a:endParaRPr>
          </a:p>
          <a:p>
            <a:pPr algn="just">
              <a:lnSpc>
                <a:spcPct val="200000"/>
              </a:lnSpc>
              <a:spcAft>
                <a:spcPts val="0"/>
              </a:spcAft>
              <a:tabLst>
                <a:tab pos="261048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定理内容</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正弦定理的常见变形：</a:t>
            </a:r>
            <a:endParaRPr lang="zh-CN" altLang="zh-CN" sz="2800" kern="100" dirty="0">
              <a:latin typeface="宋体"/>
              <a:cs typeface="Courier New"/>
            </a:endParaRPr>
          </a:p>
          <a:p>
            <a:pPr algn="just">
              <a:lnSpc>
                <a:spcPct val="150000"/>
              </a:lnSpc>
              <a:spcAft>
                <a:spcPts val="0"/>
              </a:spcAft>
              <a:tabLst>
                <a:tab pos="2610485" algn="l"/>
              </a:tabLst>
            </a:pPr>
            <a:r>
              <a:rPr lang="en-US" altLang="zh-CN" sz="2800" kern="100" dirty="0">
                <a:latin typeface="Times New Roman"/>
                <a:ea typeface="华文细黑"/>
                <a:cs typeface="Courier New"/>
              </a:rPr>
              <a:t>(1)sin </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C</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17484419"/>
              </p:ext>
            </p:extLst>
          </p:nvPr>
        </p:nvGraphicFramePr>
        <p:xfrm>
          <a:off x="2655513" y="1137113"/>
          <a:ext cx="3963987" cy="1066800"/>
        </p:xfrm>
        <a:graphic>
          <a:graphicData uri="http://schemas.openxmlformats.org/presentationml/2006/ole">
            <mc:AlternateContent xmlns:mc="http://schemas.openxmlformats.org/markup-compatibility/2006">
              <mc:Choice xmlns:v="urn:schemas-microsoft-com:vml" Requires="v">
                <p:oleObj spid="_x0000_s1539" name="文档" r:id="rId4" imgW="3963896" imgH="1066718" progId="Word.Document.12">
                  <p:embed/>
                </p:oleObj>
              </mc:Choice>
              <mc:Fallback>
                <p:oleObj name="文档" r:id="rId4" imgW="3963896" imgH="1066718" progId="Word.Document.12">
                  <p:embed/>
                  <p:pic>
                    <p:nvPicPr>
                      <p:cNvPr id="0" name=""/>
                      <p:cNvPicPr/>
                      <p:nvPr/>
                    </p:nvPicPr>
                    <p:blipFill>
                      <a:blip r:embed="rId5"/>
                      <a:stretch>
                        <a:fillRect/>
                      </a:stretch>
                    </p:blipFill>
                    <p:spPr>
                      <a:xfrm>
                        <a:off x="2655513" y="1137113"/>
                        <a:ext cx="3963987" cy="1066800"/>
                      </a:xfrm>
                      <a:prstGeom prst="rect">
                        <a:avLst/>
                      </a:prstGeom>
                    </p:spPr>
                  </p:pic>
                </p:oleObj>
              </mc:Fallback>
            </mc:AlternateContent>
          </a:graphicData>
        </a:graphic>
      </p:graphicFrame>
      <p:sp>
        <p:nvSpPr>
          <p:cNvPr id="3" name="矩形 2"/>
          <p:cNvSpPr/>
          <p:nvPr/>
        </p:nvSpPr>
        <p:spPr>
          <a:xfrm>
            <a:off x="4291434" y="2842155"/>
            <a:ext cx="1420582"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a</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c</a:t>
            </a:r>
            <a:endParaRPr lang="zh-CN" altLang="en-US" sz="2800" kern="100" dirty="0">
              <a:solidFill>
                <a:srgbClr val="C00000"/>
              </a:solidFill>
              <a:latin typeface="Times New Roman"/>
              <a:ea typeface="华文细黑"/>
              <a:cs typeface="Times New Roman"/>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53149181"/>
              </p:ext>
            </p:extLst>
          </p:nvPr>
        </p:nvGraphicFramePr>
        <p:xfrm>
          <a:off x="509588" y="3552825"/>
          <a:ext cx="9305925" cy="3206750"/>
        </p:xfrm>
        <a:graphic>
          <a:graphicData uri="http://schemas.openxmlformats.org/presentationml/2006/ole">
            <mc:AlternateContent xmlns:mc="http://schemas.openxmlformats.org/markup-compatibility/2006">
              <mc:Choice xmlns:v="urn:schemas-microsoft-com:vml" Requires="v">
                <p:oleObj spid="_x0000_s1540" name="文档" r:id="rId7" imgW="9422956" imgH="3260147" progId="Word.Document.12">
                  <p:embed/>
                </p:oleObj>
              </mc:Choice>
              <mc:Fallback>
                <p:oleObj name="文档" r:id="rId7" imgW="9422956" imgH="3260147" progId="Word.Document.12">
                  <p:embed/>
                  <p:pic>
                    <p:nvPicPr>
                      <p:cNvPr id="0" name=""/>
                      <p:cNvPicPr/>
                      <p:nvPr/>
                    </p:nvPicPr>
                    <p:blipFill>
                      <a:blip r:embed="rId8"/>
                      <a:stretch>
                        <a:fillRect/>
                      </a:stretch>
                    </p:blipFill>
                    <p:spPr>
                      <a:xfrm>
                        <a:off x="509588" y="3552825"/>
                        <a:ext cx="9305925" cy="3206750"/>
                      </a:xfrm>
                      <a:prstGeom prst="rect">
                        <a:avLst/>
                      </a:prstGeom>
                    </p:spPr>
                  </p:pic>
                </p:oleObj>
              </mc:Fallback>
            </mc:AlternateContent>
          </a:graphicData>
        </a:graphic>
      </p:graphicFrame>
      <p:sp>
        <p:nvSpPr>
          <p:cNvPr id="5" name="矩形 4"/>
          <p:cNvSpPr/>
          <p:nvPr/>
        </p:nvSpPr>
        <p:spPr>
          <a:xfrm>
            <a:off x="7307767" y="3744538"/>
            <a:ext cx="603050" cy="523220"/>
          </a:xfrm>
          <a:prstGeom prst="rect">
            <a:avLst/>
          </a:prstGeom>
        </p:spPr>
        <p:txBody>
          <a:bodyPr wrap="none">
            <a:spAutoFit/>
          </a:bodyPr>
          <a:lstStyle/>
          <a:p>
            <a:r>
              <a:rPr lang="en-US" altLang="zh-CN" sz="2800" dirty="0">
                <a:solidFill>
                  <a:srgbClr val="C00000"/>
                </a:solidFill>
                <a:latin typeface="Times New Roman"/>
                <a:ea typeface="华文细黑"/>
              </a:rPr>
              <a:t>2</a:t>
            </a:r>
            <a:r>
              <a:rPr lang="en-US" altLang="zh-CN" sz="2800" i="1" dirty="0">
                <a:solidFill>
                  <a:srgbClr val="C00000"/>
                </a:solidFill>
                <a:latin typeface="Times New Roman"/>
                <a:ea typeface="华文细黑"/>
              </a:rPr>
              <a:t>R</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1615276" y="4725938"/>
            <a:ext cx="1311578" cy="523220"/>
          </a:xfrm>
          <a:prstGeom prst="rect">
            <a:avLst/>
          </a:prstGeom>
        </p:spPr>
        <p:txBody>
          <a:bodyPr wrap="none">
            <a:spAutoFit/>
          </a:bodyPr>
          <a:lstStyle/>
          <a:p>
            <a:r>
              <a:rPr lang="en-US" altLang="zh-CN" sz="2800" kern="100" dirty="0">
                <a:solidFill>
                  <a:srgbClr val="C00000"/>
                </a:solidFill>
                <a:latin typeface="Times New Roman"/>
                <a:ea typeface="华文细黑"/>
              </a:rPr>
              <a:t>2</a:t>
            </a:r>
            <a:r>
              <a:rPr lang="en-US" altLang="zh-CN" sz="2800" i="1" kern="100" dirty="0">
                <a:solidFill>
                  <a:srgbClr val="C00000"/>
                </a:solidFill>
                <a:latin typeface="Times New Roman"/>
                <a:ea typeface="华文细黑"/>
              </a:rPr>
              <a:t>R</a:t>
            </a:r>
            <a:r>
              <a:rPr lang="en-US" altLang="zh-CN" sz="2800" kern="100" dirty="0">
                <a:solidFill>
                  <a:srgbClr val="C00000"/>
                </a:solidFill>
                <a:latin typeface="Times New Roman"/>
                <a:ea typeface="华文细黑"/>
              </a:rPr>
              <a:t>sin </a:t>
            </a:r>
            <a:r>
              <a:rPr lang="en-US" altLang="zh-CN" sz="2800" i="1" kern="100" dirty="0">
                <a:solidFill>
                  <a:srgbClr val="C00000"/>
                </a:solidFill>
                <a:latin typeface="Times New Roman"/>
                <a:ea typeface="华文细黑"/>
              </a:rPr>
              <a:t>A</a:t>
            </a:r>
            <a:endParaRPr lang="zh-CN" altLang="en-US" sz="2800" dirty="0">
              <a:solidFill>
                <a:srgbClr val="C00000"/>
              </a:solidFill>
            </a:endParaRPr>
          </a:p>
        </p:txBody>
      </p:sp>
      <p:sp>
        <p:nvSpPr>
          <p:cNvPr id="19" name="矩形 18"/>
          <p:cNvSpPr/>
          <p:nvPr/>
        </p:nvSpPr>
        <p:spPr>
          <a:xfrm>
            <a:off x="3870674" y="4736373"/>
            <a:ext cx="1311578" cy="523220"/>
          </a:xfrm>
          <a:prstGeom prst="rect">
            <a:avLst/>
          </a:prstGeom>
        </p:spPr>
        <p:txBody>
          <a:bodyPr wrap="none">
            <a:spAutoFit/>
          </a:bodyPr>
          <a:lstStyle/>
          <a:p>
            <a:r>
              <a:rPr lang="en-US" altLang="zh-CN" sz="2800" kern="100" dirty="0">
                <a:solidFill>
                  <a:srgbClr val="C00000"/>
                </a:solidFill>
                <a:latin typeface="Times New Roman"/>
                <a:ea typeface="华文细黑"/>
              </a:rPr>
              <a:t>2</a:t>
            </a:r>
            <a:r>
              <a:rPr lang="en-US" altLang="zh-CN" sz="2800" i="1" kern="100" dirty="0">
                <a:solidFill>
                  <a:srgbClr val="C00000"/>
                </a:solidFill>
                <a:latin typeface="Times New Roman"/>
                <a:ea typeface="华文细黑"/>
              </a:rPr>
              <a:t>R</a:t>
            </a:r>
            <a:r>
              <a:rPr lang="en-US" altLang="zh-CN" sz="2800" kern="100" dirty="0">
                <a:solidFill>
                  <a:srgbClr val="C00000"/>
                </a:solidFill>
                <a:latin typeface="Times New Roman"/>
                <a:ea typeface="华文细黑"/>
              </a:rPr>
              <a:t>sin </a:t>
            </a:r>
            <a:r>
              <a:rPr lang="en-US" altLang="zh-CN" sz="2800" i="1" kern="100" dirty="0">
                <a:solidFill>
                  <a:srgbClr val="C00000"/>
                </a:solidFill>
                <a:latin typeface="Times New Roman"/>
                <a:ea typeface="华文细黑"/>
              </a:rPr>
              <a:t>B</a:t>
            </a:r>
            <a:endParaRPr lang="zh-CN" altLang="en-US" sz="2800" dirty="0">
              <a:solidFill>
                <a:srgbClr val="C00000"/>
              </a:solidFill>
            </a:endParaRPr>
          </a:p>
        </p:txBody>
      </p:sp>
      <p:sp>
        <p:nvSpPr>
          <p:cNvPr id="23" name="矩形 22"/>
          <p:cNvSpPr/>
          <p:nvPr/>
        </p:nvSpPr>
        <p:spPr>
          <a:xfrm>
            <a:off x="6095261" y="4725938"/>
            <a:ext cx="1330814" cy="523220"/>
          </a:xfrm>
          <a:prstGeom prst="rect">
            <a:avLst/>
          </a:prstGeom>
        </p:spPr>
        <p:txBody>
          <a:bodyPr wrap="none">
            <a:spAutoFit/>
          </a:bodyPr>
          <a:lstStyle/>
          <a:p>
            <a:r>
              <a:rPr lang="en-US" altLang="zh-CN" sz="2800" kern="100" dirty="0">
                <a:solidFill>
                  <a:srgbClr val="C00000"/>
                </a:solidFill>
                <a:latin typeface="Times New Roman"/>
                <a:ea typeface="华文细黑"/>
              </a:rPr>
              <a:t>2</a:t>
            </a:r>
            <a:r>
              <a:rPr lang="en-US" altLang="zh-CN" sz="2800" i="1" kern="100" dirty="0">
                <a:solidFill>
                  <a:srgbClr val="C00000"/>
                </a:solidFill>
                <a:latin typeface="Times New Roman"/>
                <a:ea typeface="华文细黑"/>
              </a:rPr>
              <a:t>R</a:t>
            </a:r>
            <a:r>
              <a:rPr lang="en-US" altLang="zh-CN" sz="2800" kern="100" dirty="0">
                <a:solidFill>
                  <a:srgbClr val="C00000"/>
                </a:solidFill>
                <a:latin typeface="Times New Roman"/>
                <a:ea typeface="华文细黑"/>
              </a:rPr>
              <a:t>sin </a:t>
            </a:r>
            <a:r>
              <a:rPr lang="en-US" altLang="zh-CN" sz="2800" i="1" kern="100" dirty="0">
                <a:solidFill>
                  <a:srgbClr val="C00000"/>
                </a:solidFill>
                <a:latin typeface="Times New Roman"/>
                <a:ea typeface="华文细黑"/>
              </a:rPr>
              <a:t>C</a:t>
            </a:r>
            <a:endParaRPr lang="zh-CN" altLang="en-US" sz="2800" dirty="0">
              <a:solidFill>
                <a:srgbClr val="C00000"/>
              </a:solidFill>
            </a:endParaRPr>
          </a:p>
        </p:txBody>
      </p:sp>
      <p:graphicFrame>
        <p:nvGraphicFramePr>
          <p:cNvPr id="24" name="对象 23"/>
          <p:cNvGraphicFramePr>
            <a:graphicFrameLocks noChangeAspect="1"/>
          </p:cNvGraphicFramePr>
          <p:nvPr>
            <p:extLst>
              <p:ext uri="{D42A27DB-BD31-4B8C-83A1-F6EECF244321}">
                <p14:modId xmlns:p14="http://schemas.microsoft.com/office/powerpoint/2010/main" val="3021299419"/>
              </p:ext>
            </p:extLst>
          </p:nvPr>
        </p:nvGraphicFramePr>
        <p:xfrm>
          <a:off x="2157825" y="5248018"/>
          <a:ext cx="636588" cy="1041400"/>
        </p:xfrm>
        <a:graphic>
          <a:graphicData uri="http://schemas.openxmlformats.org/presentationml/2006/ole">
            <mc:AlternateContent xmlns:mc="http://schemas.openxmlformats.org/markup-compatibility/2006">
              <mc:Choice xmlns:v="urn:schemas-microsoft-com:vml" Requires="v">
                <p:oleObj spid="_x0000_s1541" name="文档" r:id="rId10" imgW="645888" imgH="1054838" progId="Word.Document.12">
                  <p:embed/>
                </p:oleObj>
              </mc:Choice>
              <mc:Fallback>
                <p:oleObj name="文档" r:id="rId10" imgW="645888" imgH="1054838" progId="Word.Document.12">
                  <p:embed/>
                  <p:pic>
                    <p:nvPicPr>
                      <p:cNvPr id="0" name=""/>
                      <p:cNvPicPr/>
                      <p:nvPr/>
                    </p:nvPicPr>
                    <p:blipFill>
                      <a:blip r:embed="rId11"/>
                      <a:stretch>
                        <a:fillRect/>
                      </a:stretch>
                    </p:blipFill>
                    <p:spPr>
                      <a:xfrm>
                        <a:off x="2157825" y="5248018"/>
                        <a:ext cx="636588" cy="1041400"/>
                      </a:xfrm>
                      <a:prstGeom prst="rect">
                        <a:avLst/>
                      </a:prstGeom>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2834608139"/>
              </p:ext>
            </p:extLst>
          </p:nvPr>
        </p:nvGraphicFramePr>
        <p:xfrm>
          <a:off x="4364038" y="5254625"/>
          <a:ext cx="636587" cy="1030288"/>
        </p:xfrm>
        <a:graphic>
          <a:graphicData uri="http://schemas.openxmlformats.org/presentationml/2006/ole">
            <mc:AlternateContent xmlns:mc="http://schemas.openxmlformats.org/markup-compatibility/2006">
              <mc:Choice xmlns:v="urn:schemas-microsoft-com:vml" Requires="v">
                <p:oleObj spid="_x0000_s1542" name="文档" r:id="rId13" imgW="645888" imgH="1054118" progId="Word.Document.12">
                  <p:embed/>
                </p:oleObj>
              </mc:Choice>
              <mc:Fallback>
                <p:oleObj name="文档" r:id="rId13" imgW="645888" imgH="1054118" progId="Word.Document.12">
                  <p:embed/>
                  <p:pic>
                    <p:nvPicPr>
                      <p:cNvPr id="0" name=""/>
                      <p:cNvPicPr/>
                      <p:nvPr/>
                    </p:nvPicPr>
                    <p:blipFill>
                      <a:blip r:embed="rId14"/>
                      <a:stretch>
                        <a:fillRect/>
                      </a:stretch>
                    </p:blipFill>
                    <p:spPr>
                      <a:xfrm>
                        <a:off x="4364038" y="5254625"/>
                        <a:ext cx="636587" cy="1030288"/>
                      </a:xfrm>
                      <a:prstGeom prst="rect">
                        <a:avLst/>
                      </a:prstGeom>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4113740025"/>
              </p:ext>
            </p:extLst>
          </p:nvPr>
        </p:nvGraphicFramePr>
        <p:xfrm>
          <a:off x="6570251" y="5261232"/>
          <a:ext cx="636587" cy="1030288"/>
        </p:xfrm>
        <a:graphic>
          <a:graphicData uri="http://schemas.openxmlformats.org/presentationml/2006/ole">
            <mc:AlternateContent xmlns:mc="http://schemas.openxmlformats.org/markup-compatibility/2006">
              <mc:Choice xmlns:v="urn:schemas-microsoft-com:vml" Requires="v">
                <p:oleObj spid="_x0000_s1543" name="文档" r:id="rId16" imgW="645888" imgH="1054118" progId="Word.Document.12">
                  <p:embed/>
                </p:oleObj>
              </mc:Choice>
              <mc:Fallback>
                <p:oleObj name="文档" r:id="rId16" imgW="645888" imgH="1054118" progId="Word.Document.12">
                  <p:embed/>
                  <p:pic>
                    <p:nvPicPr>
                      <p:cNvPr id="0" name=""/>
                      <p:cNvPicPr/>
                      <p:nvPr/>
                    </p:nvPicPr>
                    <p:blipFill>
                      <a:blip r:embed="rId17"/>
                      <a:stretch>
                        <a:fillRect/>
                      </a:stretch>
                    </p:blipFill>
                    <p:spPr>
                      <a:xfrm>
                        <a:off x="6570251" y="5261232"/>
                        <a:ext cx="636587" cy="1030288"/>
                      </a:xfrm>
                      <a:prstGeom prst="rect">
                        <a:avLst/>
                      </a:prstGeom>
                    </p:spPr>
                  </p:pic>
                </p:oleObj>
              </mc:Fallback>
            </mc:AlternateContent>
          </a:graphicData>
        </a:graphic>
      </p:graphicFrame>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par>
                                <p:cTn id="34" presetID="3" presetClass="entr" presetSubtype="1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linds(horizontal)">
                                      <p:cBhvr>
                                        <p:cTn id="36" dur="500"/>
                                        <p:tgtEl>
                                          <p:spTgt spid="25"/>
                                        </p:tgtEl>
                                      </p:cBhvr>
                                    </p:animEffect>
                                  </p:childTnLst>
                                </p:cTn>
                              </p:par>
                              <p:par>
                                <p:cTn id="37" presetID="3" presetClass="entr" presetSubtype="1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9"/>
                                        </p:tgtEl>
                                      </p:cBhvr>
                                    </p:animEffect>
                                    <p:set>
                                      <p:cBhvr>
                                        <p:cTn id="56" dur="1" fill="hold">
                                          <p:stCondLst>
                                            <p:cond delay="499"/>
                                          </p:stCondLst>
                                        </p:cTn>
                                        <p:tgtEl>
                                          <p:spTgt spid="1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3"/>
                                        </p:tgtEl>
                                      </p:cBhvr>
                                    </p:animEffect>
                                    <p:set>
                                      <p:cBhvr>
                                        <p:cTn id="59" dur="1" fill="hold">
                                          <p:stCondLst>
                                            <p:cond delay="499"/>
                                          </p:stCondLst>
                                        </p:cTn>
                                        <p:tgtEl>
                                          <p:spTgt spid="23"/>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5"/>
                                        </p:tgtEl>
                                      </p:cBhvr>
                                    </p:animEffect>
                                    <p:set>
                                      <p:cBhvr>
                                        <p:cTn id="65" dur="1" fill="hold">
                                          <p:stCondLst>
                                            <p:cond delay="499"/>
                                          </p:stCondLst>
                                        </p:cTn>
                                        <p:tgtEl>
                                          <p:spTgt spid="25"/>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5" grpId="0"/>
      <p:bldP spid="5" grpId="1"/>
      <p:bldP spid="8" grpId="0"/>
      <p:bldP spid="8" grpId="1"/>
      <p:bldP spid="19" grpId="0"/>
      <p:bldP spid="19" grpId="1"/>
      <p:bldP spid="23" grpId="0"/>
      <p:bldP spid="2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2554" y="24826"/>
            <a:ext cx="11730575" cy="3648154"/>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zh-CN" sz="2600" b="1" kern="100" dirty="0">
                <a:solidFill>
                  <a:srgbClr val="0000FF"/>
                </a:solidFill>
                <a:latin typeface="Times New Roman"/>
                <a:ea typeface="微软雅黑"/>
                <a:cs typeface="Times New Roman"/>
              </a:rPr>
              <a:t>知识点二　对三角形解的个数的判断</a:t>
            </a:r>
            <a:endParaRPr lang="zh-CN" altLang="zh-CN" sz="2600" kern="100" dirty="0">
              <a:latin typeface="宋体"/>
              <a:cs typeface="Courier New"/>
            </a:endParaRPr>
          </a:p>
          <a:p>
            <a:pPr algn="just">
              <a:lnSpc>
                <a:spcPct val="150000"/>
              </a:lnSpc>
              <a:spcAft>
                <a:spcPts val="0"/>
              </a:spcAft>
              <a:tabLst>
                <a:tab pos="2610485" algn="l"/>
              </a:tabLst>
            </a:pPr>
            <a:r>
              <a:rPr lang="zh-CN" altLang="zh-CN" sz="2600" kern="100" dirty="0">
                <a:latin typeface="Times New Roman"/>
                <a:ea typeface="华文细黑"/>
                <a:cs typeface="Times New Roman"/>
              </a:rPr>
              <a:t>已知三角形的两角和任意一边，求另两边和另一角，此时有唯一解，三角形被唯一确定</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已知两边和其中一边的对角，求其他的边和角，此时可能出现一解、两解或无解的情况，三角形不能被唯一确定，现以已知</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b</a:t>
            </a:r>
            <a:r>
              <a:rPr lang="zh-CN" altLang="zh-CN" sz="2600" kern="100" dirty="0">
                <a:latin typeface="Times New Roman"/>
                <a:ea typeface="华文细黑"/>
                <a:cs typeface="Times New Roman"/>
              </a:rPr>
              <a:t>和</a:t>
            </a:r>
            <a:r>
              <a:rPr lang="en-US" altLang="zh-CN" sz="2600" i="1" kern="100" dirty="0">
                <a:latin typeface="Times New Roman"/>
                <a:ea typeface="华文细黑"/>
                <a:cs typeface="Courier New"/>
              </a:rPr>
              <a:t>A</a:t>
            </a:r>
            <a:r>
              <a:rPr lang="zh-CN" altLang="zh-CN" sz="2600" kern="100" dirty="0">
                <a:latin typeface="Times New Roman"/>
                <a:ea typeface="华文细黑"/>
                <a:cs typeface="Times New Roman"/>
              </a:rPr>
              <a:t>解三角形为例，从两个角度予以说明</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tabLst>
                <a:tab pos="2610485"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代数</a:t>
            </a:r>
            <a:r>
              <a:rPr lang="zh-CN" altLang="zh-CN" sz="2600" kern="100" dirty="0" smtClean="0">
                <a:latin typeface="Times New Roman"/>
                <a:ea typeface="华文细黑"/>
                <a:cs typeface="Times New Roman"/>
              </a:rPr>
              <a:t>角度</a:t>
            </a:r>
            <a:endParaRPr lang="zh-CN" altLang="zh-CN" sz="2600" kern="100" dirty="0">
              <a:latin typeface="宋体"/>
              <a:cs typeface="Courier New"/>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12368546"/>
              </p:ext>
            </p:extLst>
          </p:nvPr>
        </p:nvGraphicFramePr>
        <p:xfrm>
          <a:off x="338127" y="3585385"/>
          <a:ext cx="4867275" cy="1089025"/>
        </p:xfrm>
        <a:graphic>
          <a:graphicData uri="http://schemas.openxmlformats.org/presentationml/2006/ole">
            <mc:AlternateContent xmlns:mc="http://schemas.openxmlformats.org/markup-compatibility/2006">
              <mc:Choice xmlns:v="urn:schemas-microsoft-com:vml" Requires="v">
                <p:oleObj spid="_x0000_s2436" name="文档" r:id="rId4" imgW="4866843" imgH="1089759" progId="Word.Document.12">
                  <p:embed/>
                </p:oleObj>
              </mc:Choice>
              <mc:Fallback>
                <p:oleObj name="文档" r:id="rId4" imgW="4866843" imgH="1089759" progId="Word.Document.12">
                  <p:embed/>
                  <p:pic>
                    <p:nvPicPr>
                      <p:cNvPr id="0" name=""/>
                      <p:cNvPicPr/>
                      <p:nvPr/>
                    </p:nvPicPr>
                    <p:blipFill>
                      <a:blip r:embed="rId5"/>
                      <a:stretch>
                        <a:fillRect/>
                      </a:stretch>
                    </p:blipFill>
                    <p:spPr>
                      <a:xfrm>
                        <a:off x="338127" y="3585385"/>
                        <a:ext cx="4867275" cy="10890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880012508"/>
              </p:ext>
            </p:extLst>
          </p:nvPr>
        </p:nvGraphicFramePr>
        <p:xfrm>
          <a:off x="308858" y="4342748"/>
          <a:ext cx="9017000" cy="1087437"/>
        </p:xfrm>
        <a:graphic>
          <a:graphicData uri="http://schemas.openxmlformats.org/presentationml/2006/ole">
            <mc:AlternateContent xmlns:mc="http://schemas.openxmlformats.org/markup-compatibility/2006">
              <mc:Choice xmlns:v="urn:schemas-microsoft-com:vml" Requires="v">
                <p:oleObj spid="_x0000_s2437" name="文档" r:id="rId7" imgW="9129691" imgH="1104982" progId="Word.Document.12">
                  <p:embed/>
                </p:oleObj>
              </mc:Choice>
              <mc:Fallback>
                <p:oleObj name="文档" r:id="rId7" imgW="9129691" imgH="1104982" progId="Word.Document.12">
                  <p:embed/>
                  <p:pic>
                    <p:nvPicPr>
                      <p:cNvPr id="0" name=""/>
                      <p:cNvPicPr/>
                      <p:nvPr/>
                    </p:nvPicPr>
                    <p:blipFill>
                      <a:blip r:embed="rId8"/>
                      <a:stretch>
                        <a:fillRect/>
                      </a:stretch>
                    </p:blipFill>
                    <p:spPr>
                      <a:xfrm>
                        <a:off x="308858" y="4342748"/>
                        <a:ext cx="9017000" cy="1087437"/>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89503106"/>
              </p:ext>
            </p:extLst>
          </p:nvPr>
        </p:nvGraphicFramePr>
        <p:xfrm>
          <a:off x="330141" y="5123261"/>
          <a:ext cx="9017000" cy="1087437"/>
        </p:xfrm>
        <a:graphic>
          <a:graphicData uri="http://schemas.openxmlformats.org/presentationml/2006/ole">
            <mc:AlternateContent xmlns:mc="http://schemas.openxmlformats.org/markup-compatibility/2006">
              <mc:Choice xmlns:v="urn:schemas-microsoft-com:vml" Requires="v">
                <p:oleObj spid="_x0000_s2438" name="文档" r:id="rId10" imgW="9129691" imgH="1108227" progId="Word.Document.12">
                  <p:embed/>
                </p:oleObj>
              </mc:Choice>
              <mc:Fallback>
                <p:oleObj name="文档" r:id="rId10" imgW="9129691" imgH="1108227" progId="Word.Document.12">
                  <p:embed/>
                  <p:pic>
                    <p:nvPicPr>
                      <p:cNvPr id="0" name=""/>
                      <p:cNvPicPr/>
                      <p:nvPr/>
                    </p:nvPicPr>
                    <p:blipFill>
                      <a:blip r:embed="rId11"/>
                      <a:stretch>
                        <a:fillRect/>
                      </a:stretch>
                    </p:blipFill>
                    <p:spPr>
                      <a:xfrm>
                        <a:off x="330141" y="5123261"/>
                        <a:ext cx="9017000" cy="108743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17901466"/>
              </p:ext>
            </p:extLst>
          </p:nvPr>
        </p:nvGraphicFramePr>
        <p:xfrm>
          <a:off x="334963" y="5912791"/>
          <a:ext cx="8982075" cy="1008062"/>
        </p:xfrm>
        <a:graphic>
          <a:graphicData uri="http://schemas.openxmlformats.org/presentationml/2006/ole">
            <mc:AlternateContent xmlns:mc="http://schemas.openxmlformats.org/markup-compatibility/2006">
              <mc:Choice xmlns:v="urn:schemas-microsoft-com:vml" Requires="v">
                <p:oleObj spid="_x0000_s2439" name="文档" r:id="rId13" imgW="9098026" imgH="1022063" progId="Word.Document.12">
                  <p:embed/>
                </p:oleObj>
              </mc:Choice>
              <mc:Fallback>
                <p:oleObj name="文档" r:id="rId13" imgW="9098026" imgH="1022063" progId="Word.Document.12">
                  <p:embed/>
                  <p:pic>
                    <p:nvPicPr>
                      <p:cNvPr id="0" name=""/>
                      <p:cNvPicPr/>
                      <p:nvPr/>
                    </p:nvPicPr>
                    <p:blipFill>
                      <a:blip r:embed="rId14"/>
                      <a:stretch>
                        <a:fillRect/>
                      </a:stretch>
                    </p:blipFill>
                    <p:spPr>
                      <a:xfrm>
                        <a:off x="334963" y="5912791"/>
                        <a:ext cx="8982075" cy="1008062"/>
                      </a:xfrm>
                      <a:prstGeom prst="rect">
                        <a:avLst/>
                      </a:prstGeom>
                    </p:spPr>
                  </p:pic>
                </p:oleObj>
              </mc:Fallback>
            </mc:AlternateContent>
          </a:graphicData>
        </a:graphic>
      </p:graphicFrame>
      <p:sp>
        <p:nvSpPr>
          <p:cNvPr id="3" name="矩形 2"/>
          <p:cNvSpPr/>
          <p:nvPr/>
        </p:nvSpPr>
        <p:spPr>
          <a:xfrm>
            <a:off x="6383238" y="4426331"/>
            <a:ext cx="351378" cy="492443"/>
          </a:xfrm>
          <a:prstGeom prst="rect">
            <a:avLst/>
          </a:prstGeom>
        </p:spPr>
        <p:txBody>
          <a:bodyPr wrap="none">
            <a:spAutoFit/>
          </a:bodyPr>
          <a:lstStyle/>
          <a:p>
            <a:r>
              <a:rPr lang="en-US" altLang="zh-CN" sz="2600" kern="100" dirty="0">
                <a:solidFill>
                  <a:srgbClr val="C00000"/>
                </a:solidFill>
                <a:latin typeface="Times New Roman"/>
                <a:ea typeface="华文细黑"/>
                <a:cs typeface="Times New Roman"/>
              </a:rPr>
              <a:t>0</a:t>
            </a:r>
            <a:endParaRPr lang="zh-CN" altLang="en-US" sz="2600" kern="100" dirty="0">
              <a:solidFill>
                <a:srgbClr val="C00000"/>
              </a:solidFill>
              <a:latin typeface="Times New Roman"/>
              <a:ea typeface="华文细黑"/>
              <a:cs typeface="Times New Roman"/>
            </a:endParaRPr>
          </a:p>
        </p:txBody>
      </p:sp>
      <p:sp>
        <p:nvSpPr>
          <p:cNvPr id="10" name="矩形 9"/>
          <p:cNvSpPr/>
          <p:nvPr/>
        </p:nvSpPr>
        <p:spPr>
          <a:xfrm>
            <a:off x="7382333" y="4399562"/>
            <a:ext cx="851515" cy="492443"/>
          </a:xfrm>
          <a:prstGeom prst="rect">
            <a:avLst/>
          </a:prstGeom>
        </p:spPr>
        <p:txBody>
          <a:bodyPr wrap="none">
            <a:spAutoFit/>
          </a:bodyPr>
          <a:lstStyle/>
          <a:p>
            <a:r>
              <a:rPr lang="zh-CN" altLang="zh-CN" sz="2600" kern="100" dirty="0" smtClean="0">
                <a:solidFill>
                  <a:srgbClr val="C00000"/>
                </a:solidFill>
                <a:latin typeface="Times New Roman"/>
                <a:ea typeface="华文细黑"/>
                <a:cs typeface="Times New Roman"/>
              </a:rPr>
              <a:t>无解</a:t>
            </a:r>
            <a:endParaRPr lang="zh-CN" altLang="en-US" sz="2600" kern="100" dirty="0">
              <a:solidFill>
                <a:srgbClr val="C00000"/>
              </a:solidFill>
              <a:latin typeface="Times New Roman"/>
              <a:ea typeface="华文细黑"/>
              <a:cs typeface="Times New Roman"/>
            </a:endParaRPr>
          </a:p>
        </p:txBody>
      </p:sp>
      <p:sp>
        <p:nvSpPr>
          <p:cNvPr id="11" name="矩形 10"/>
          <p:cNvSpPr/>
          <p:nvPr/>
        </p:nvSpPr>
        <p:spPr>
          <a:xfrm>
            <a:off x="6510208" y="5229994"/>
            <a:ext cx="351378" cy="492443"/>
          </a:xfrm>
          <a:prstGeom prst="rect">
            <a:avLst/>
          </a:prstGeom>
        </p:spPr>
        <p:txBody>
          <a:bodyPr wrap="none">
            <a:spAutoFit/>
          </a:bodyPr>
          <a:lstStyle/>
          <a:p>
            <a:r>
              <a:rPr lang="en-US" altLang="zh-CN" sz="2600" kern="100" dirty="0">
                <a:solidFill>
                  <a:srgbClr val="C00000"/>
                </a:solidFill>
                <a:latin typeface="Times New Roman"/>
                <a:ea typeface="华文细黑"/>
                <a:cs typeface="Times New Roman"/>
              </a:rPr>
              <a:t>1</a:t>
            </a:r>
            <a:endParaRPr lang="zh-CN" altLang="en-US" sz="2600" kern="100" dirty="0">
              <a:solidFill>
                <a:srgbClr val="C00000"/>
              </a:solidFill>
              <a:latin typeface="Times New Roman"/>
              <a:ea typeface="华文细黑"/>
              <a:cs typeface="Times New Roman"/>
            </a:endParaRPr>
          </a:p>
        </p:txBody>
      </p:sp>
      <p:sp>
        <p:nvSpPr>
          <p:cNvPr id="14" name="矩形 13"/>
          <p:cNvSpPr/>
          <p:nvPr/>
        </p:nvSpPr>
        <p:spPr>
          <a:xfrm>
            <a:off x="7474933" y="5195268"/>
            <a:ext cx="851515" cy="492443"/>
          </a:xfrm>
          <a:prstGeom prst="rect">
            <a:avLst/>
          </a:prstGeom>
        </p:spPr>
        <p:txBody>
          <a:bodyPr wrap="none">
            <a:spAutoFit/>
          </a:bodyPr>
          <a:lstStyle/>
          <a:p>
            <a:r>
              <a:rPr lang="zh-CN" altLang="zh-CN" sz="2600" kern="100" dirty="0">
                <a:solidFill>
                  <a:srgbClr val="C00000"/>
                </a:solidFill>
                <a:latin typeface="Times New Roman"/>
                <a:ea typeface="华文细黑"/>
                <a:cs typeface="Times New Roman"/>
              </a:rPr>
              <a:t>一解</a:t>
            </a:r>
            <a:endParaRPr lang="zh-CN" altLang="en-US" sz="2600" kern="100" dirty="0">
              <a:solidFill>
                <a:srgbClr val="C00000"/>
              </a:solidFill>
              <a:latin typeface="Times New Roman"/>
              <a:ea typeface="华文细黑"/>
              <a:cs typeface="Times New Roman"/>
            </a:endParaRPr>
          </a:p>
        </p:txBody>
      </p:sp>
      <p:sp>
        <p:nvSpPr>
          <p:cNvPr id="15" name="矩形 14"/>
          <p:cNvSpPr/>
          <p:nvPr/>
        </p:nvSpPr>
        <p:spPr>
          <a:xfrm>
            <a:off x="6470385" y="5961649"/>
            <a:ext cx="851515" cy="492443"/>
          </a:xfrm>
          <a:prstGeom prst="rect">
            <a:avLst/>
          </a:prstGeom>
        </p:spPr>
        <p:txBody>
          <a:bodyPr wrap="none">
            <a:spAutoFit/>
          </a:bodyPr>
          <a:lstStyle/>
          <a:p>
            <a:r>
              <a:rPr lang="en-US" altLang="zh-CN" sz="2600" kern="100" dirty="0">
                <a:solidFill>
                  <a:srgbClr val="C00000"/>
                </a:solidFill>
                <a:latin typeface="Times New Roman"/>
                <a:ea typeface="华文细黑"/>
                <a:cs typeface="Times New Roman"/>
              </a:rPr>
              <a:t>1</a:t>
            </a:r>
            <a:r>
              <a:rPr lang="zh-CN" altLang="zh-CN" sz="2600" kern="100" dirty="0">
                <a:solidFill>
                  <a:srgbClr val="C00000"/>
                </a:solidFill>
                <a:latin typeface="Times New Roman"/>
                <a:ea typeface="华文细黑"/>
                <a:cs typeface="Times New Roman"/>
              </a:rPr>
              <a:t>或</a:t>
            </a:r>
            <a:r>
              <a:rPr lang="en-US" altLang="zh-CN" sz="2600" kern="100" dirty="0">
                <a:solidFill>
                  <a:srgbClr val="C00000"/>
                </a:solidFill>
                <a:latin typeface="Times New Roman"/>
                <a:ea typeface="华文细黑"/>
                <a:cs typeface="Times New Roman"/>
              </a:rPr>
              <a:t>2</a:t>
            </a:r>
            <a:endParaRPr lang="zh-CN" altLang="en-US" sz="26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3" grpId="0"/>
      <p:bldP spid="3" grpId="1"/>
      <p:bldP spid="10" grpId="0"/>
      <p:bldP spid="10" grpId="1"/>
      <p:bldP spid="11" grpId="0"/>
      <p:bldP spid="11" grpId="1"/>
      <p:bldP spid="14" grpId="0"/>
      <p:bldP spid="14" grpId="1"/>
      <p:bldP spid="15" grpId="0"/>
      <p:bldP spid="1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6261" y="345025"/>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几何角度</a:t>
            </a:r>
            <a:endParaRPr lang="zh-CN" altLang="zh-CN" sz="1050" kern="100" dirty="0">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1824508242"/>
              </p:ext>
            </p:extLst>
          </p:nvPr>
        </p:nvGraphicFramePr>
        <p:xfrm>
          <a:off x="611023" y="1246404"/>
          <a:ext cx="10892189" cy="4199614"/>
        </p:xfrm>
        <a:graphic>
          <a:graphicData uri="http://schemas.openxmlformats.org/drawingml/2006/table">
            <a:tbl>
              <a:tblPr/>
              <a:tblGrid>
                <a:gridCol w="684847"/>
                <a:gridCol w="6011897"/>
                <a:gridCol w="2458085"/>
                <a:gridCol w="1737360"/>
              </a:tblGrid>
              <a:tr h="259229">
                <a:tc>
                  <a:txBody>
                    <a:bodyPr/>
                    <a:lstStyle/>
                    <a:p>
                      <a:pPr algn="ctr">
                        <a:lnSpc>
                          <a:spcPct val="150000"/>
                        </a:lnSpc>
                        <a:spcAft>
                          <a:spcPts val="0"/>
                        </a:spcAft>
                        <a:tabLst>
                          <a:tab pos="2610485" algn="l"/>
                        </a:tabLst>
                      </a:pPr>
                      <a:r>
                        <a:rPr lang="en-US" sz="2800" i="1" kern="100" baseline="0" dirty="0">
                          <a:effectLst/>
                          <a:latin typeface="Times New Roman"/>
                          <a:ea typeface="华文细黑"/>
                          <a:cs typeface="Courier New"/>
                        </a:rPr>
                        <a:t> </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dirty="0">
                          <a:effectLst/>
                          <a:latin typeface="Times New Roman"/>
                          <a:ea typeface="华文细黑"/>
                          <a:cs typeface="Times New Roman"/>
                        </a:rPr>
                        <a:t>图形</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a:effectLst/>
                          <a:latin typeface="Times New Roman"/>
                          <a:ea typeface="华文细黑"/>
                          <a:cs typeface="Times New Roman"/>
                        </a:rPr>
                        <a:t>关系式</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a:effectLst/>
                          <a:latin typeface="Times New Roman"/>
                          <a:ea typeface="华文细黑"/>
                          <a:cs typeface="Times New Roman"/>
                        </a:rPr>
                        <a:t>解的个数</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9534">
                <a:tc>
                  <a:txBody>
                    <a:bodyPr/>
                    <a:lstStyle/>
                    <a:p>
                      <a:pPr algn="ctr">
                        <a:lnSpc>
                          <a:spcPct val="150000"/>
                        </a:lnSpc>
                        <a:spcAft>
                          <a:spcPts val="0"/>
                        </a:spcAft>
                        <a:tabLst>
                          <a:tab pos="2610485" algn="l"/>
                        </a:tabLst>
                      </a:pPr>
                      <a:r>
                        <a:rPr lang="en-US" sz="2800" i="1" kern="100" baseline="0">
                          <a:effectLst/>
                          <a:latin typeface="Times New Roman"/>
                          <a:ea typeface="华文细黑"/>
                          <a:cs typeface="Courier New"/>
                        </a:rPr>
                        <a:t>A</a:t>
                      </a:r>
                      <a:r>
                        <a:rPr lang="zh-CN" sz="2800" kern="100" baseline="0">
                          <a:effectLst/>
                          <a:latin typeface="Times New Roman"/>
                          <a:ea typeface="华文细黑"/>
                          <a:cs typeface="Times New Roman"/>
                        </a:rPr>
                        <a:t>为锐角</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endParaRPr lang="en-US" sz="2800" kern="100" baseline="0" dirty="0">
                        <a:effectLst/>
                        <a:latin typeface="Times New Roman"/>
                        <a:ea typeface="华文细黑"/>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610485" algn="l"/>
                        </a:tabLst>
                      </a:pPr>
                      <a:r>
                        <a:rPr lang="en-US" sz="2800" kern="100" baseline="0" dirty="0">
                          <a:effectLst/>
                          <a:latin typeface="宋体"/>
                          <a:ea typeface="华文细黑"/>
                          <a:cs typeface="Times New Roman"/>
                        </a:rPr>
                        <a:t>①</a:t>
                      </a:r>
                      <a:r>
                        <a:rPr lang="en-US" sz="2800"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i="1" kern="100" baseline="0" dirty="0" err="1">
                          <a:effectLst/>
                          <a:latin typeface="Times New Roman"/>
                          <a:ea typeface="华文细黑"/>
                          <a:cs typeface="Courier New"/>
                        </a:rPr>
                        <a:t>b</a:t>
                      </a:r>
                      <a:r>
                        <a:rPr lang="en-US" sz="2800" kern="100" baseline="0" dirty="0" err="1">
                          <a:effectLst/>
                          <a:latin typeface="Times New Roman"/>
                          <a:ea typeface="华文细黑"/>
                          <a:cs typeface="Courier New"/>
                        </a:rPr>
                        <a:t>sin</a:t>
                      </a:r>
                      <a:r>
                        <a:rPr lang="en-US" sz="2800" kern="100" baseline="0" dirty="0">
                          <a:effectLst/>
                          <a:latin typeface="Times New Roman"/>
                          <a:ea typeface="华文细黑"/>
                          <a:cs typeface="Courier New"/>
                        </a:rPr>
                        <a:t> </a:t>
                      </a:r>
                      <a:r>
                        <a:rPr lang="en-US" sz="2800"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endParaRPr lang="zh-CN" sz="2800" kern="100" baseline="0" dirty="0">
                        <a:effectLst/>
                        <a:latin typeface="宋体"/>
                        <a:cs typeface="Courier New"/>
                      </a:endParaRPr>
                    </a:p>
                    <a:p>
                      <a:pPr algn="l">
                        <a:lnSpc>
                          <a:spcPct val="150000"/>
                        </a:lnSpc>
                        <a:spcAft>
                          <a:spcPts val="0"/>
                        </a:spcAft>
                        <a:tabLst>
                          <a:tab pos="2610485" algn="l"/>
                        </a:tabLst>
                      </a:pPr>
                      <a:r>
                        <a:rPr lang="en-US" sz="2800" kern="100" baseline="0" dirty="0">
                          <a:effectLst/>
                          <a:latin typeface="宋体"/>
                          <a:ea typeface="华文细黑"/>
                          <a:cs typeface="Times New Roman"/>
                        </a:rPr>
                        <a:t>②</a:t>
                      </a:r>
                      <a:r>
                        <a:rPr lang="en-US" sz="2800" i="1" kern="100" baseline="0" dirty="0" err="1">
                          <a:effectLst/>
                          <a:latin typeface="Times New Roman"/>
                          <a:ea typeface="华文细黑"/>
                          <a:cs typeface="Courier New"/>
                        </a:rPr>
                        <a:t>a</a:t>
                      </a:r>
                      <a:r>
                        <a:rPr lang="en-US" sz="2800" kern="100" baseline="0" dirty="0" err="1">
                          <a:effectLst/>
                          <a:latin typeface="宋体"/>
                          <a:ea typeface="华文细黑"/>
                          <a:cs typeface="Times New Roman"/>
                        </a:rPr>
                        <a:t>≥</a:t>
                      </a:r>
                      <a:r>
                        <a:rPr lang="en-US" sz="2800" i="1" kern="100" baseline="0" dirty="0" err="1">
                          <a:effectLst/>
                          <a:latin typeface="Times New Roman"/>
                          <a:ea typeface="华文细黑"/>
                          <a:cs typeface="Courier New"/>
                        </a:rPr>
                        <a:t>b</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dirty="0">
                          <a:effectLst/>
                          <a:latin typeface="Times New Roman"/>
                          <a:ea typeface="华文细黑"/>
                          <a:cs typeface="Times New Roman"/>
                        </a:rPr>
                        <a:t>一解</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078" name="Picture 6" descr="E:\贾文2016\同步\创新设计\创新 数学 人A 必修5\课堂学案配套课件\A4.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1921300" y="2294126"/>
            <a:ext cx="4866668" cy="257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03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21552093"/>
              </p:ext>
            </p:extLst>
          </p:nvPr>
        </p:nvGraphicFramePr>
        <p:xfrm>
          <a:off x="622598" y="549474"/>
          <a:ext cx="10909237" cy="5616624"/>
        </p:xfrm>
        <a:graphic>
          <a:graphicData uri="http://schemas.openxmlformats.org/drawingml/2006/table">
            <a:tbl>
              <a:tblPr/>
              <a:tblGrid>
                <a:gridCol w="684847"/>
                <a:gridCol w="4846843"/>
                <a:gridCol w="3084018"/>
                <a:gridCol w="2293529"/>
              </a:tblGrid>
              <a:tr h="2592288">
                <a:tc rowSpan="2">
                  <a:txBody>
                    <a:bodyPr/>
                    <a:lstStyle/>
                    <a:p>
                      <a:pPr algn="ctr">
                        <a:lnSpc>
                          <a:spcPct val="150000"/>
                        </a:lnSpc>
                        <a:spcAft>
                          <a:spcPts val="0"/>
                        </a:spcAft>
                        <a:tabLst>
                          <a:tab pos="2610485" algn="l"/>
                        </a:tabLst>
                      </a:pPr>
                      <a:r>
                        <a:rPr lang="en-US" sz="2800"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为锐角</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i="1" kern="100" baseline="0" dirty="0" err="1">
                          <a:effectLst/>
                          <a:latin typeface="Times New Roman"/>
                          <a:ea typeface="华文细黑"/>
                          <a:cs typeface="Courier New"/>
                        </a:rPr>
                        <a:t>b</a:t>
                      </a:r>
                      <a:r>
                        <a:rPr lang="en-US" sz="2800" kern="100" baseline="0" dirty="0" err="1">
                          <a:effectLst/>
                          <a:latin typeface="Times New Roman"/>
                          <a:ea typeface="华文细黑"/>
                          <a:cs typeface="Courier New"/>
                        </a:rPr>
                        <a:t>sin</a:t>
                      </a:r>
                      <a:r>
                        <a:rPr lang="en-US" sz="2800" kern="100" baseline="0" dirty="0">
                          <a:effectLst/>
                          <a:latin typeface="Times New Roman"/>
                          <a:ea typeface="华文细黑"/>
                          <a:cs typeface="Courier New"/>
                        </a:rPr>
                        <a:t> </a:t>
                      </a:r>
                      <a:r>
                        <a:rPr lang="en-US" sz="2800" i="1" kern="100" baseline="0" dirty="0">
                          <a:effectLst/>
                          <a:latin typeface="Times New Roman"/>
                          <a:ea typeface="华文细黑"/>
                          <a:cs typeface="Courier New"/>
                        </a:rPr>
                        <a:t>A</a:t>
                      </a:r>
                      <a:r>
                        <a:rPr lang="en-US" sz="2800" kern="100" baseline="0" dirty="0">
                          <a:effectLst/>
                          <a:latin typeface="Times New Roman"/>
                          <a:ea typeface="华文细黑"/>
                          <a:cs typeface="Courier New"/>
                        </a:rPr>
                        <a:t>&lt;</a:t>
                      </a:r>
                      <a:r>
                        <a:rPr lang="en-US" sz="2800" i="1" kern="100" baseline="0" dirty="0">
                          <a:effectLst/>
                          <a:latin typeface="Times New Roman"/>
                          <a:ea typeface="华文细黑"/>
                          <a:cs typeface="Courier New"/>
                        </a:rPr>
                        <a:t>a</a:t>
                      </a:r>
                      <a:r>
                        <a:rPr lang="en-US" sz="2800" kern="100" baseline="0" dirty="0">
                          <a:effectLst/>
                          <a:latin typeface="Times New Roman"/>
                          <a:ea typeface="华文细黑"/>
                          <a:cs typeface="Courier New"/>
                        </a:rPr>
                        <a:t>&lt;</a:t>
                      </a:r>
                      <a:r>
                        <a:rPr lang="en-US" sz="2800" i="1" kern="100" baseline="0" dirty="0">
                          <a:effectLst/>
                          <a:latin typeface="Times New Roman"/>
                          <a:ea typeface="华文细黑"/>
                          <a:cs typeface="Courier New"/>
                        </a:rPr>
                        <a:t>b</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dirty="0">
                          <a:effectLst/>
                          <a:latin typeface="Times New Roman"/>
                          <a:ea typeface="华文细黑"/>
                          <a:cs typeface="Times New Roman"/>
                        </a:rPr>
                        <a:t>两解</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336">
                <a:tc vMerge="1">
                  <a:txBody>
                    <a:bodyPr/>
                    <a:lstStyle/>
                    <a:p>
                      <a:endParaRPr lang="zh-CN" altLang="en-US"/>
                    </a:p>
                  </a:txBody>
                  <a:tcPr/>
                </a:tc>
                <a:tc>
                  <a:txBody>
                    <a:bodyPr/>
                    <a:lstStyle/>
                    <a:p>
                      <a:pPr algn="ctr">
                        <a:lnSpc>
                          <a:spcPct val="150000"/>
                        </a:lnSpc>
                        <a:spcAft>
                          <a:spcPts val="0"/>
                        </a:spcAft>
                        <a:tabLst>
                          <a:tab pos="2610485" algn="l"/>
                        </a:tabLst>
                      </a:pPr>
                      <a:endParaRPr lang="en-US" sz="2800" kern="100" baseline="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i="1" kern="100" baseline="0">
                          <a:effectLst/>
                          <a:latin typeface="Times New Roman"/>
                          <a:ea typeface="华文细黑"/>
                          <a:cs typeface="Courier New"/>
                        </a:rPr>
                        <a:t>a</a:t>
                      </a:r>
                      <a:r>
                        <a:rPr lang="en-US" sz="2800" kern="100" baseline="0">
                          <a:effectLst/>
                          <a:latin typeface="Times New Roman"/>
                          <a:ea typeface="华文细黑"/>
                          <a:cs typeface="Courier New"/>
                        </a:rPr>
                        <a:t>&lt;</a:t>
                      </a:r>
                      <a:r>
                        <a:rPr lang="en-US" sz="2800" i="1" kern="100" baseline="0">
                          <a:effectLst/>
                          <a:latin typeface="Times New Roman"/>
                          <a:ea typeface="华文细黑"/>
                          <a:cs typeface="Courier New"/>
                        </a:rPr>
                        <a:t>b</a:t>
                      </a:r>
                      <a:r>
                        <a:rPr lang="en-US" sz="2800" kern="100" baseline="0">
                          <a:effectLst/>
                          <a:latin typeface="Times New Roman"/>
                          <a:ea typeface="华文细黑"/>
                          <a:cs typeface="Courier New"/>
                        </a:rPr>
                        <a:t>sin </a:t>
                      </a:r>
                      <a:r>
                        <a:rPr lang="en-US" sz="2800" i="1" kern="100" baseline="0">
                          <a:effectLst/>
                          <a:latin typeface="Times New Roman"/>
                          <a:ea typeface="华文细黑"/>
                          <a:cs typeface="Courier New"/>
                        </a:rPr>
                        <a:t>A</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baseline="0" dirty="0">
                          <a:effectLst/>
                          <a:latin typeface="Times New Roman"/>
                          <a:ea typeface="华文细黑"/>
                          <a:cs typeface="Times New Roman"/>
                        </a:rPr>
                        <a:t>无解</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077" name="Picture 5" descr="E:\贾文2016\同步\创新设计\创新 数学 人A 必修5\课堂学案配套课件\A5.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515959" y="716640"/>
            <a:ext cx="2725831" cy="22317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贾文2016\同步\创新设计\创新 数学 人A 必修5\课堂学案配套课件\A6.TIF"/>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2789225" y="3448925"/>
            <a:ext cx="2179299" cy="2449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791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433490396"/>
              </p:ext>
            </p:extLst>
          </p:nvPr>
        </p:nvGraphicFramePr>
        <p:xfrm>
          <a:off x="622598" y="549474"/>
          <a:ext cx="10909237" cy="5832648"/>
        </p:xfrm>
        <a:graphic>
          <a:graphicData uri="http://schemas.openxmlformats.org/drawingml/2006/table">
            <a:tbl>
              <a:tblPr/>
              <a:tblGrid>
                <a:gridCol w="684847"/>
                <a:gridCol w="4846843"/>
                <a:gridCol w="3084018"/>
                <a:gridCol w="2293529"/>
              </a:tblGrid>
              <a:tr h="2808312">
                <a:tc rowSpan="2">
                  <a:txBody>
                    <a:bodyPr/>
                    <a:lstStyle/>
                    <a:p>
                      <a:pPr algn="ctr">
                        <a:lnSpc>
                          <a:spcPct val="150000"/>
                        </a:lnSpc>
                        <a:spcAft>
                          <a:spcPts val="0"/>
                        </a:spcAft>
                        <a:tabLst>
                          <a:tab pos="2610485" algn="l"/>
                        </a:tabLst>
                      </a:pPr>
                      <a:r>
                        <a:rPr lang="en-US" altLang="zh-CN" sz="2800" i="1" kern="100" dirty="0" smtClean="0">
                          <a:effectLst/>
                          <a:latin typeface="Times New Roman"/>
                          <a:ea typeface="华文细黑"/>
                        </a:rPr>
                        <a:t>A</a:t>
                      </a:r>
                      <a:r>
                        <a:rPr lang="zh-CN" altLang="zh-CN" sz="2800" kern="100" dirty="0" smtClean="0">
                          <a:effectLst/>
                          <a:latin typeface="Times New Roman"/>
                          <a:ea typeface="华文细黑"/>
                          <a:cs typeface="Times New Roman"/>
                        </a:rPr>
                        <a:t>为钝角或直角</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sz="28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i="1" kern="100">
                          <a:effectLst/>
                          <a:latin typeface="Times New Roman"/>
                          <a:ea typeface="华文细黑"/>
                          <a:cs typeface="Courier New"/>
                        </a:rPr>
                        <a:t>a</a:t>
                      </a:r>
                      <a:r>
                        <a:rPr lang="en-US" sz="2800" kern="100">
                          <a:effectLst/>
                          <a:latin typeface="Times New Roman"/>
                          <a:ea typeface="华文细黑"/>
                          <a:cs typeface="Courier New"/>
                        </a:rPr>
                        <a:t>&gt;</a:t>
                      </a:r>
                      <a:r>
                        <a:rPr lang="en-US" sz="2800" i="1" kern="100">
                          <a:effectLst/>
                          <a:latin typeface="Times New Roman"/>
                          <a:ea typeface="华文细黑"/>
                          <a:cs typeface="Courier New"/>
                        </a:rPr>
                        <a:t>b</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dirty="0">
                          <a:effectLst/>
                          <a:latin typeface="Times New Roman"/>
                          <a:ea typeface="华文细黑"/>
                          <a:cs typeface="Times New Roman"/>
                        </a:rPr>
                        <a:t>一解</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336">
                <a:tc vMerge="1">
                  <a:txBody>
                    <a:bodyPr/>
                    <a:lstStyle/>
                    <a:p>
                      <a:endParaRPr lang="zh-CN" altLang="en-US"/>
                    </a:p>
                  </a:txBody>
                  <a:tcPr/>
                </a:tc>
                <a:tc>
                  <a:txBody>
                    <a:bodyPr/>
                    <a:lstStyle/>
                    <a:p>
                      <a:pPr algn="ctr">
                        <a:lnSpc>
                          <a:spcPct val="150000"/>
                        </a:lnSpc>
                        <a:spcAft>
                          <a:spcPts val="0"/>
                        </a:spcAft>
                        <a:tabLst>
                          <a:tab pos="2610485" algn="l"/>
                        </a:tabLst>
                      </a:pPr>
                      <a:endParaRPr lang="en-US" sz="2800" kern="100" baseline="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zh-CN" sz="2800" kern="100" dirty="0">
                          <a:effectLst/>
                          <a:latin typeface="Times New Roman"/>
                          <a:ea typeface="华文细黑"/>
                          <a:cs typeface="Times New Roman"/>
                        </a:rPr>
                        <a:t>无解</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098" name="Picture 2" descr="A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1590" y="771087"/>
            <a:ext cx="4424244" cy="23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A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4390" y="3905546"/>
            <a:ext cx="4558303" cy="200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123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62421" y="68568"/>
            <a:ext cx="6092825" cy="1302408"/>
          </a:xfrm>
          <a:prstGeom prst="rect">
            <a:avLst/>
          </a:prstGeom>
        </p:spPr>
        <p:txBody>
          <a:bodyPr>
            <a:spAutoFit/>
          </a:bodyPr>
          <a:lstStyle/>
          <a:p>
            <a:pPr algn="just">
              <a:lnSpc>
                <a:spcPct val="150000"/>
              </a:lnSpc>
              <a:spcAft>
                <a:spcPts val="0"/>
              </a:spcAft>
              <a:tabLst>
                <a:tab pos="2610485" algn="l"/>
              </a:tabLst>
            </a:pPr>
            <a:r>
              <a:rPr lang="zh-CN" altLang="zh-CN" sz="2800" b="1" kern="100" dirty="0">
                <a:solidFill>
                  <a:srgbClr val="0000FF"/>
                </a:solidFill>
                <a:latin typeface="Times New Roman"/>
                <a:ea typeface="微软雅黑"/>
                <a:cs typeface="Times New Roman"/>
              </a:rPr>
              <a:t>知识点三　三角形面积公式</a:t>
            </a:r>
            <a:endParaRPr lang="zh-CN" altLang="zh-CN" sz="2800" kern="100" dirty="0">
              <a:latin typeface="宋体"/>
              <a:cs typeface="Courier New"/>
            </a:endParaRPr>
          </a:p>
          <a:p>
            <a:pPr algn="just">
              <a:lnSpc>
                <a:spcPct val="150000"/>
              </a:lnSpc>
              <a:spcAft>
                <a:spcPts val="0"/>
              </a:spcAft>
              <a:tabLst>
                <a:tab pos="2610485" algn="l"/>
              </a:tabLst>
            </a:pPr>
            <a:r>
              <a:rPr lang="zh-CN" altLang="zh-CN" sz="2800" kern="100" dirty="0">
                <a:latin typeface="Times New Roman"/>
                <a:ea typeface="华文细黑"/>
                <a:cs typeface="Times New Roman"/>
              </a:rPr>
              <a:t>任意三角形的面积公式为：</a:t>
            </a:r>
            <a:endParaRPr lang="zh-CN" altLang="zh-CN" sz="280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040782658"/>
              </p:ext>
            </p:extLst>
          </p:nvPr>
        </p:nvGraphicFramePr>
        <p:xfrm>
          <a:off x="478582" y="1436720"/>
          <a:ext cx="10961688" cy="1920875"/>
        </p:xfrm>
        <a:graphic>
          <a:graphicData uri="http://schemas.openxmlformats.org/presentationml/2006/ole">
            <mc:AlternateContent xmlns:mc="http://schemas.openxmlformats.org/markup-compatibility/2006">
              <mc:Choice xmlns:v="urn:schemas-microsoft-com:vml" Requires="v">
                <p:oleObj spid="_x0000_s5414" name="文档" r:id="rId4" imgW="11097980" imgH="1948229" progId="Word.Document.12">
                  <p:embed/>
                </p:oleObj>
              </mc:Choice>
              <mc:Fallback>
                <p:oleObj name="文档" r:id="rId4" imgW="11097980" imgH="1948229" progId="Word.Document.12">
                  <p:embed/>
                  <p:pic>
                    <p:nvPicPr>
                      <p:cNvPr id="0" name=""/>
                      <p:cNvPicPr/>
                      <p:nvPr/>
                    </p:nvPicPr>
                    <p:blipFill>
                      <a:blip r:embed="rId5"/>
                      <a:stretch>
                        <a:fillRect/>
                      </a:stretch>
                    </p:blipFill>
                    <p:spPr>
                      <a:xfrm>
                        <a:off x="478582" y="1436720"/>
                        <a:ext cx="10961688" cy="192087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619355713"/>
              </p:ext>
            </p:extLst>
          </p:nvPr>
        </p:nvGraphicFramePr>
        <p:xfrm>
          <a:off x="474463" y="3130187"/>
          <a:ext cx="10787062" cy="1089025"/>
        </p:xfrm>
        <a:graphic>
          <a:graphicData uri="http://schemas.openxmlformats.org/presentationml/2006/ole">
            <mc:AlternateContent xmlns:mc="http://schemas.openxmlformats.org/markup-compatibility/2006">
              <mc:Choice xmlns:v="urn:schemas-microsoft-com:vml" Requires="v">
                <p:oleObj spid="_x0000_s5415" name="文档" r:id="rId7" imgW="10921302" imgH="1103179" progId="Word.Document.12">
                  <p:embed/>
                </p:oleObj>
              </mc:Choice>
              <mc:Fallback>
                <p:oleObj name="文档" r:id="rId7" imgW="10921302" imgH="1103179" progId="Word.Document.12">
                  <p:embed/>
                  <p:pic>
                    <p:nvPicPr>
                      <p:cNvPr id="0" name=""/>
                      <p:cNvPicPr/>
                      <p:nvPr/>
                    </p:nvPicPr>
                    <p:blipFill>
                      <a:blip r:embed="rId8"/>
                      <a:stretch>
                        <a:fillRect/>
                      </a:stretch>
                    </p:blipFill>
                    <p:spPr>
                      <a:xfrm>
                        <a:off x="474463" y="3130187"/>
                        <a:ext cx="10787062" cy="10890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879258216"/>
              </p:ext>
            </p:extLst>
          </p:nvPr>
        </p:nvGraphicFramePr>
        <p:xfrm>
          <a:off x="474200" y="4066291"/>
          <a:ext cx="11296650" cy="1793875"/>
        </p:xfrm>
        <a:graphic>
          <a:graphicData uri="http://schemas.openxmlformats.org/presentationml/2006/ole">
            <mc:AlternateContent xmlns:mc="http://schemas.openxmlformats.org/markup-compatibility/2006">
              <mc:Choice xmlns:v="urn:schemas-microsoft-com:vml" Requires="v">
                <p:oleObj spid="_x0000_s5416" name="文档" r:id="rId10" imgW="11443060" imgH="1831061" progId="Word.Document.12">
                  <p:embed/>
                </p:oleObj>
              </mc:Choice>
              <mc:Fallback>
                <p:oleObj name="文档" r:id="rId10" imgW="11443060" imgH="1831061" progId="Word.Document.12">
                  <p:embed/>
                  <p:pic>
                    <p:nvPicPr>
                      <p:cNvPr id="0" name=""/>
                      <p:cNvPicPr/>
                      <p:nvPr/>
                    </p:nvPicPr>
                    <p:blipFill>
                      <a:blip r:embed="rId11"/>
                      <a:stretch>
                        <a:fillRect/>
                      </a:stretch>
                    </p:blipFill>
                    <p:spPr>
                      <a:xfrm>
                        <a:off x="474200" y="4066291"/>
                        <a:ext cx="11296650" cy="1793875"/>
                      </a:xfrm>
                      <a:prstGeom prst="rect">
                        <a:avLst/>
                      </a:prstGeom>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222225491"/>
              </p:ext>
            </p:extLst>
          </p:nvPr>
        </p:nvGraphicFramePr>
        <p:xfrm>
          <a:off x="474663" y="5646032"/>
          <a:ext cx="8461375" cy="1214438"/>
        </p:xfrm>
        <a:graphic>
          <a:graphicData uri="http://schemas.openxmlformats.org/presentationml/2006/ole">
            <mc:AlternateContent xmlns:mc="http://schemas.openxmlformats.org/markup-compatibility/2006">
              <mc:Choice xmlns:v="urn:schemas-microsoft-com:vml" Requires="v">
                <p:oleObj spid="_x0000_s5417" name="文档" r:id="rId13" imgW="8568711" imgH="1232244" progId="Word.Document.12">
                  <p:embed/>
                </p:oleObj>
              </mc:Choice>
              <mc:Fallback>
                <p:oleObj name="文档" r:id="rId13" imgW="8568711" imgH="1232244" progId="Word.Document.12">
                  <p:embed/>
                  <p:pic>
                    <p:nvPicPr>
                      <p:cNvPr id="0" name=""/>
                      <p:cNvPicPr/>
                      <p:nvPr/>
                    </p:nvPicPr>
                    <p:blipFill>
                      <a:blip r:embed="rId14"/>
                      <a:stretch>
                        <a:fillRect/>
                      </a:stretch>
                    </p:blipFill>
                    <p:spPr>
                      <a:xfrm>
                        <a:off x="474663" y="5646032"/>
                        <a:ext cx="8461375" cy="1214438"/>
                      </a:xfrm>
                      <a:prstGeom prst="rect">
                        <a:avLst/>
                      </a:prstGeom>
                    </p:spPr>
                  </p:pic>
                </p:oleObj>
              </mc:Fallback>
            </mc:AlternateContent>
          </a:graphicData>
        </a:graphic>
      </p:graphicFrame>
      <p:sp>
        <p:nvSpPr>
          <p:cNvPr id="9" name="圆角矩形 8">
            <a:hlinkClick r:id="rId1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965641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1784</TotalTime>
  <Words>965</Words>
  <Application>Microsoft Office PowerPoint</Application>
  <PresentationFormat>自定义</PresentationFormat>
  <Paragraphs>187</Paragraphs>
  <Slides>36</Slides>
  <Notes>0</Notes>
  <HiddenSlides>10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917</cp:revision>
  <dcterms:created xsi:type="dcterms:W3CDTF">2014-10-15T07:25:01Z</dcterms:created>
  <dcterms:modified xsi:type="dcterms:W3CDTF">2016-04-23T08:48:30Z</dcterms:modified>
</cp:coreProperties>
</file>