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3" r:id="rId2"/>
    <p:sldId id="263" r:id="rId3"/>
    <p:sldId id="27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19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47789" y="1144395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5" name="TextBox 24">
            <a:hlinkClick r:id="" action="ppaction://noaction"/>
          </p:cNvPr>
          <p:cNvSpPr txBox="1"/>
          <p:nvPr userDrawn="1"/>
        </p:nvSpPr>
        <p:spPr>
          <a:xfrm>
            <a:off x="778391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核心观点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1999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204915" y="180534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核心观点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3" name="TextBox 22">
            <a:hlinkClick r:id="rId3" action="ppaction://hlinksldjump"/>
          </p:cNvPr>
          <p:cNvSpPr txBox="1"/>
          <p:nvPr userDrawn="1"/>
        </p:nvSpPr>
        <p:spPr>
          <a:xfrm>
            <a:off x="6439157" y="2401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491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401850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专题整合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62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专题整合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415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一、对古代政治家进行评价的依据和方法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将历史人物置于他所处的历史环境中予以评价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根据历史人物所处的时代衡量是非功过。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对历史人物的作用还要进行全面分析和评价。任何杰出人物既有巨大的历史功绩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也必然有这样那样的缺点和错误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既要肯定功绩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又要指出错误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不能简单地肯定或否定。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是否完成国家统一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推动历史发展。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是否调整统治措施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保持社会安定。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是否调整经济措施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重视改善生产条件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促进经济发展。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是否采取措施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促进文化繁荣。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是否采取措施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巩固国家统一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促进各民族的融合与团结。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是否反抗外来侵略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捍卫国家主权和民族利益。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7049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二、比较秦始皇、唐太宗和康熙帝在统一多民族国家形成和巩固中的贡献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779967"/>
              </p:ext>
            </p:extLst>
          </p:nvPr>
        </p:nvGraphicFramePr>
        <p:xfrm>
          <a:off x="724024" y="1707988"/>
          <a:ext cx="7736408" cy="5465428"/>
        </p:xfrm>
        <a:graphic>
          <a:graphicData uri="http://schemas.openxmlformats.org/presentationml/2006/ole">
            <p:oleObj spid="_x0000_s1026" name="文档" r:id="rId3" imgW="3909330" imgH="27615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6006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274</TotalTime>
  <Words>202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测控设计模板14新</vt:lpstr>
      <vt:lpstr>文档</vt:lpstr>
      <vt:lpstr>专题整合</vt:lpstr>
      <vt:lpstr>幻灯片 2</vt:lpstr>
      <vt:lpstr>幻灯片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Administrator</cp:lastModifiedBy>
  <cp:revision>历史备课大师【全免费】</cp:revision>
  <dcterms:created xsi:type="dcterms:W3CDTF">2016-04-22T00:11:50Z</dcterms:created>
  <dcterms:modified xsi:type="dcterms:W3CDTF">2017-10-09T09:18:09Z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