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3" r:id="rId2"/>
    <p:sldId id="263" r:id="rId3"/>
    <p:sldId id="274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46" d="100"/>
          <a:sy n="46" d="100"/>
        </p:scale>
        <p:origin x="-90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2017-10-9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1619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247789" y="1144395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知识网络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5" name="TextBox 24">
            <a:hlinkClick r:id="" action="ppaction://noaction"/>
          </p:cNvPr>
          <p:cNvSpPr txBox="1"/>
          <p:nvPr userDrawn="1"/>
        </p:nvSpPr>
        <p:spPr>
          <a:xfrm>
            <a:off x="7783919" y="25878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核心观点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41999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" action="ppaction://noaction"/>
            </p:cNvPr>
            <p:cNvSpPr txBox="1"/>
            <p:nvPr userDrawn="1"/>
          </p:nvSpPr>
          <p:spPr>
            <a:xfrm>
              <a:off x="204915" y="1805348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核心观点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3" name="TextBox 22">
            <a:hlinkClick r:id="rId3" action="ppaction://hlinksldjump"/>
          </p:cNvPr>
          <p:cNvSpPr txBox="1"/>
          <p:nvPr userDrawn="1"/>
        </p:nvSpPr>
        <p:spPr>
          <a:xfrm>
            <a:off x="6439157" y="24010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知识网络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4018506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dirty="0" smtClean="0"/>
              <a:t>专题整合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160333" y="2924944"/>
            <a:ext cx="6823335" cy="576064"/>
          </a:xfrm>
        </p:spPr>
        <p:txBody>
          <a:bodyPr/>
          <a:lstStyle/>
          <a:p>
            <a:r>
              <a:rPr lang="zh-CN" altLang="en-US" dirty="0" smtClean="0"/>
              <a:t>专题整合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11308512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08720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孔子、柏拉图、亚里士多德三人的哲学、政治、伦理、治学及教育等思想的对比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27607584"/>
              </p:ext>
            </p:extLst>
          </p:nvPr>
        </p:nvGraphicFramePr>
        <p:xfrm>
          <a:off x="508000" y="1766120"/>
          <a:ext cx="8128000" cy="4732258"/>
        </p:xfrm>
        <a:graphic>
          <a:graphicData uri="http://schemas.openxmlformats.org/presentationml/2006/ole">
            <p:oleObj spid="_x0000_s1026" name="文档" r:id="rId3" imgW="3909330" imgH="227656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33512955"/>
              </p:ext>
            </p:extLst>
          </p:nvPr>
        </p:nvGraphicFramePr>
        <p:xfrm>
          <a:off x="508000" y="1549576"/>
          <a:ext cx="8128000" cy="4012849"/>
        </p:xfrm>
        <a:graphic>
          <a:graphicData uri="http://schemas.openxmlformats.org/presentationml/2006/ole">
            <p:oleObj spid="_x0000_s2050" name="文档" r:id="rId3" imgW="3909330" imgH="193070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82957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273</TotalTime>
  <Words>23</Words>
  <Application>Microsoft Office PowerPoint</Application>
  <PresentationFormat>全屏显示(4:3)</PresentationFormat>
  <Paragraphs>2</Paragraphs>
  <Slides>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测控设计模板14新</vt:lpstr>
      <vt:lpstr>文档</vt:lpstr>
      <vt:lpstr>专题整合</vt:lpstr>
      <vt:lpstr>幻灯片 2</vt:lpstr>
      <vt:lpstr>幻灯片 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lastModifiedBy>Administrator</cp:lastModifiedBy>
  <cp:revision>历史备课大师【全免费】</cp:revision>
  <dcterms:created xsi:type="dcterms:W3CDTF">2016-04-22T00:11:50Z</dcterms:created>
  <dcterms:modified xsi:type="dcterms:W3CDTF">2017-10-09T09:18:20Z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