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73" r:id="rId2"/>
    <p:sldId id="263" r:id="rId3"/>
    <p:sldId id="274" r:id="rId4"/>
    <p:sldId id="275"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6191619" y="-27384"/>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247789" y="1144395"/>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知识网络</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5" name="TextBox 24">
            <a:hlinkClick r:id="" action="ppaction://noaction"/>
          </p:cNvPr>
          <p:cNvSpPr txBox="1"/>
          <p:nvPr userDrawn="1"/>
        </p:nvSpPr>
        <p:spPr>
          <a:xfrm>
            <a:off x="7783919" y="258781"/>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核心观点</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7541999"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 action="ppaction://noaction"/>
            </p:cNvPr>
            <p:cNvSpPr txBox="1"/>
            <p:nvPr userDrawn="1"/>
          </p:nvSpPr>
          <p:spPr>
            <a:xfrm>
              <a:off x="204915" y="180534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核心观点</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3" name="TextBox 22">
            <a:hlinkClick r:id="rId3" action="ppaction://hlinksldjump"/>
          </p:cNvPr>
          <p:cNvSpPr txBox="1"/>
          <p:nvPr userDrawn="1"/>
        </p:nvSpPr>
        <p:spPr>
          <a:xfrm>
            <a:off x="6439157" y="240100"/>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知识网络</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4018506"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专题整合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160333" y="2924944"/>
            <a:ext cx="6823335" cy="576064"/>
          </a:xfrm>
        </p:spPr>
        <p:txBody>
          <a:bodyPr/>
          <a:lstStyle/>
          <a:p>
            <a:r>
              <a:rPr lang="zh-CN" altLang="en-US" dirty="0" smtClean="0"/>
              <a:t>专题整合</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14178"/>
            <a:ext cx="505939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一、对比资产阶级革命时代的历史</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人物</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63056371"/>
              </p:ext>
            </p:extLst>
          </p:nvPr>
        </p:nvGraphicFramePr>
        <p:xfrm>
          <a:off x="508000" y="1412776"/>
          <a:ext cx="8128000" cy="5022661"/>
        </p:xfrm>
        <a:graphic>
          <a:graphicData uri="http://schemas.openxmlformats.org/presentationml/2006/ole">
            <p:oleObj spid="_x0000_s1026" name="文档" r:id="rId3" imgW="3909330" imgH="2415666"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509200"/>
          </a:xfrm>
          <a:prstGeom prst="rect">
            <a:avLst/>
          </a:prstGeom>
        </p:spPr>
        <p:txBody>
          <a:bodyPr>
            <a:spAutoFit/>
          </a:bodyPr>
          <a:lstStyle/>
          <a:p>
            <a:pPr indent="304800">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二、克伦威尔与拿破仑选择专制独裁政体而华盛顿则选择民主制度的原因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克伦威尔与拿破仑选择专制独裁政体的原因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封建君主专制的思想在英国与法国根深蒂固。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两国当时面临的处境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人民掀起大规模有组织的反抗运动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议会同克伦威尔争夺权力。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督政府软弱无力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对内无法维持社会安定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对外不能抵抗外国的入侵。面对法国大众的愤懑不平和波旁王朝的蠢蠢欲动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法国急需一个强势人物建立强有力的政权来重整社会秩序。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资产阶级的妥协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资产阶级与新贵族为了维护自身利益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巩固统治秩序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希望建立一个强有力的政权。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法国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面对法国国内紧张的形势和外部压力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法国资产阶级期待建立一个强有力的国家政权来稳定统治。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克伦威尔与拿破仑个人的威望及其权势。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6336282"/>
      </p:ext>
    </p:extLst>
  </p:cSld>
  <p:clrMapOvr>
    <a:masterClrMapping/>
  </p:clrMapOvr>
  <mc:AlternateContent xmlns:mc="http://schemas.openxmlformats.org/markup-compatibility/2006">
    <mc:Choice xmlns:p14="http://schemas.microsoft.com/office/powerpoint/2010/main" xmlns=""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华盛顿选择民主制度的原因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历史因素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美国没有经历过封建社会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封建主义思想对华盛顿及美国影响不大。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思想因素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在北美独立战争之前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启蒙思想尤其是孟德斯鸠的三权分立学说在美国广泛传播。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个人因素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正直诚实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提倡民主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将国家、民族利益置于个人利益之上。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98243186"/>
      </p:ext>
    </p:extLst>
  </p:cSld>
  <p:clrMapOvr>
    <a:masterClrMapping/>
  </p:clrMapOvr>
  <mc:AlternateContent xmlns:mc="http://schemas.openxmlformats.org/markup-compatibility/2006">
    <mc:Choice xmlns:p14="http://schemas.microsoft.com/office/powerpoint/2010/main" xmlns="" Requires="p14">
      <p:transition spd="slow" p14:dur="1600">
        <p:pull dir="r"/>
      </p:transition>
    </mc:Choice>
    <mc:Fallback>
      <p:transition spd="slow">
        <p:pull dir="r"/>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273</TotalTime>
  <Words>276</Words>
  <Application>Microsoft Office PowerPoint</Application>
  <PresentationFormat>全屏显示(4:3)</PresentationFormat>
  <Paragraphs>16</Paragraphs>
  <Slides>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vt:i4>
      </vt:variant>
    </vt:vector>
  </HeadingPairs>
  <TitlesOfParts>
    <vt:vector size="6" baseType="lpstr">
      <vt:lpstr>测控设计模板14新</vt:lpstr>
      <vt:lpstr>文档</vt:lpstr>
      <vt:lpstr>专题整合</vt:lpstr>
      <vt:lpstr>幻灯片 2</vt:lpstr>
      <vt:lpstr>幻灯片 3</vt:lpstr>
      <vt:lpstr>幻灯片 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2016-04-22T00:11:50Z</dcterms:created>
  <dcterms:modified xsi:type="dcterms:W3CDTF">2017-10-09T09:18:32Z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