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58" r:id="rId2"/>
    <p:sldId id="264" r:id="rId3"/>
    <p:sldId id="265" r:id="rId4"/>
    <p:sldId id="364" r:id="rId5"/>
    <p:sldId id="365" r:id="rId6"/>
    <p:sldId id="366" r:id="rId7"/>
    <p:sldId id="363" r:id="rId8"/>
    <p:sldId id="367" r:id="rId9"/>
    <p:sldId id="275" r:id="rId10"/>
    <p:sldId id="368" r:id="rId11"/>
    <p:sldId id="369" r:id="rId12"/>
    <p:sldId id="370" r:id="rId13"/>
    <p:sldId id="270" r:id="rId14"/>
    <p:sldId id="371" r:id="rId15"/>
    <p:sldId id="277" r:id="rId16"/>
    <p:sldId id="3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754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7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4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9.xml"/><Relationship Id="rId4" Type="http://schemas.openxmlformats.org/officeDocument/2006/relationships/slide" Target="../slides/slide1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9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9.xml"/><Relationship Id="rId4" Type="http://schemas.openxmlformats.org/officeDocument/2006/relationships/slide" Target="../slides/slide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64088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64814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984814" y="-1"/>
            <a:ext cx="1344463" cy="841477"/>
            <a:chOff x="3984814" y="-1"/>
            <a:chExt cx="1344463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4814" y="-1"/>
              <a:ext cx="1344463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355976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50185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6241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64814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53928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6146" y="-4216"/>
            <a:ext cx="1430230" cy="851494"/>
            <a:chOff x="6526146" y="-4216"/>
            <a:chExt cx="1430230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6" y="-4216"/>
              <a:ext cx="143023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26671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 YI JIE 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4" y="3030391"/>
                <a:ext cx="1112617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4841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8" y="-8427"/>
            <a:ext cx="1374761" cy="855375"/>
            <a:chOff x="7956375" y="-8427"/>
            <a:chExt cx="137476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7476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679512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960"/>
            <a:chOff x="2" y="-300"/>
            <a:chExt cx="9143998" cy="648300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7657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三　康乾盛世的开创者</a:t>
            </a:r>
            <a:r>
              <a:rPr lang="en-US" altLang="zh-CN" sz="1600" dirty="0" smtClean="0"/>
              <a:t>——</a:t>
            </a:r>
            <a:r>
              <a:rPr lang="zh-CN" altLang="en-US" sz="1600" dirty="0" smtClean="0"/>
              <a:t>康熙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三　康乾盛世的开创者</a:t>
            </a:r>
            <a:r>
              <a:rPr lang="en-US" altLang="zh-CN" sz="3200" dirty="0"/>
              <a:t>——</a:t>
            </a:r>
            <a:r>
              <a:rPr lang="zh-CN" altLang="zh-CN" sz="3200" dirty="0"/>
              <a:t>康熙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互动探究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康熙帝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施恩于喀尔喀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康熙帝是如何评价自己的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你认为他的评价是否合理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我朝施恩于喀尔喀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使之防备朔方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较长城更为坚固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是指康熙帝平定噶尔丹叛乱。第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材料二反映的是康熙帝晚年对自己政绩的总结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如果认为他说的话合理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就从康熙帝维护统一的多民族国家的发展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促进民族文化交流等方面分析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如果认为不合理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就从康熙帝的阶级属性上分析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07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要点提示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平定噶尔丹叛乱。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一心为国为民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保国安邦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勤勉努力。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合理。康熙帝维护了统一多民族国家的稳定与发展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促进了民族文化的交流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是康乾盛世的开创者。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不合理。康熙帝作为封建统治者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其政策措施是为了维护封建地主阶级的统治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其实行的政策措施也在一定程度上阻碍了中国文明的发展进程。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27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0956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正确评价康熙帝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历史贡献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缔造和巩固了空前统一的多民族国家。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平定三藩之乱、统一台湾、平定噶尔丹叛乱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巩固了统一多民族国家。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击退沙俄侵略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维护了国家主权和领土完整。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康熙帝苦研儒学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推崇程朱理学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组织编撰《康熙字典》等要著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弘扬了中国古代文化。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康熙帝统治时期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政局稳定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领土广阔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生产力有所恢复和发展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农业经济也趋于繁荣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开启了中国传统社会的最后一个繁盛时代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康乾盛世。他是中国封建社会晚期杰出的地主阶级政治家。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局限性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对内加强专制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大兴文字狱、设南书房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天朝上国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推行闭关锁国政策。中国逐步落后于时代潮流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中国和西方的差距不断拉大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为后来西方侵略中国埋下了战败隐患。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136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288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874735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184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民为邦本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必使家给人足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安生乐业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方可称太平之治。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如果相机徐图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则贼何时可尽灭乎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夫师行既劳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民力亦重困。若能一举而贼速灭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地方速平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则大兵自无野处之苦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而民困亦可苏矣。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康熙帝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近据甘肃巡抚刘斗等合词奏称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莫洛有益地方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兵民数千哀求代题留任。又据西安等处乡约百姓赵琏等称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莫洛、白清额实心实政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老稚感悦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保奏留任等语。朕思简用督抚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原欲其绥辑地方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爱养百姓。今莫洛等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俱著复还原官仍留任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以后著益殚心供职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以副朕宽宥任用之意。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《古今图书集成》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指出康熙帝解决台湾问题的策略及其目的。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归纳康熙帝留任莫洛等官员的理由。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288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874735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本题考查康熙帝。第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第一小问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若能一举而贼速灭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地方速平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可知为速战速决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第二小问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大兵自无野处之苦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而民困亦可苏矣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可知避免军队鞍马劳顿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减轻民生疾苦。第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莫洛有益地方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兵民数千哀求代题留任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可知得到民众的支持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据西安等处乡约百姓赵琏等称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莫洛、白清额实心实政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可知莫洛等官员实心实政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今莫洛等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俱著复还原官仍留任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以后著益殚心供职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以副朕宽宥任用之意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可知康熙帝的用人之道。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迅速收复台湾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速战速决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避免军队劳顿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减轻民生疾苦。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同僚认可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莫洛等实心实政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百姓拥戴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顺应民意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康熙帝的执政理念等。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168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874983" y="882685"/>
            <a:ext cx="2921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732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不拘资历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不问门第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锐意选拔人才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任何人可以推荐人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自己也可以推荐自己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有才者立即录用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不合格者立即罢免。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摘编自郭沫若《我怎样写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武则天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在武则天执政时期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虽然爆发过徐敬业和宗室诸王发动的叛乱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但是其统治时期吏治清明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政局稳定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广大农民得以休养生息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社会生产有所发展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垦田和户口数大幅度地增长。由此可见武则天执政时期唐朝国势仍在持续上升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开元盛世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她是把唐朝国势推向极盛这一历史发展过程中的重要历史人物。武则天一生中也存在着不少的缺点和错误。晚年时期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她逐渐走向奢侈腐化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大修宫殿、佛寺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在镇压反对势力的过程中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任用一些贪赃枉法的酷吏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大肆罗织株连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滥杀了一些无辜臣民。尽管如此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同她主要的治绩相比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还是功大于过的。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摘编自白寿彝《中国通史》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874983" y="882685"/>
            <a:ext cx="2921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概括指出郭沫若对武则天的态度及其原因。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评述材料二对武则天的看法。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赞赏。原因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从用人的角度评价武则天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肯定武则天的政绩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纠正男尊女卑思想影响下对武则天的故意贬低。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材料二认为武则天功大于过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坚持了唯物史观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采用了辩证分析的方法来评价人物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其将历史人物放到特定的历史环境中加以评价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坚持了对人民和社会发展的历史贡献这一标准。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654195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1336770"/>
              </p:ext>
            </p:extLst>
          </p:nvPr>
        </p:nvGraphicFramePr>
        <p:xfrm>
          <a:off x="508000" y="1484784"/>
          <a:ext cx="8128000" cy="4128508"/>
        </p:xfrm>
        <a:graphic>
          <a:graphicData uri="http://schemas.openxmlformats.org/presentationml/2006/ole">
            <p:oleObj spid="_x0000_s1028" name="文档" r:id="rId3" imgW="4000050" imgH="20315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0001"/>
            <a:ext cx="83844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巩固国家统一的斗争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依据教材内容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自主梳理本知识点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757550"/>
              </p:ext>
            </p:extLst>
          </p:nvPr>
        </p:nvGraphicFramePr>
        <p:xfrm>
          <a:off x="508000" y="1764586"/>
          <a:ext cx="8128000" cy="5189892"/>
        </p:xfrm>
        <a:graphic>
          <a:graphicData uri="http://schemas.openxmlformats.org/presentationml/2006/ole">
            <p:oleObj spid="_x0000_s2052" name="文档" r:id="rId5" imgW="3947400" imgH="25213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2052208"/>
              </p:ext>
            </p:extLst>
          </p:nvPr>
        </p:nvGraphicFramePr>
        <p:xfrm>
          <a:off x="508000" y="1412776"/>
          <a:ext cx="8128000" cy="4859806"/>
        </p:xfrm>
        <a:graphic>
          <a:graphicData uri="http://schemas.openxmlformats.org/presentationml/2006/ole">
            <p:oleObj spid="_x0000_s3076" name="文档" r:id="rId5" imgW="3947400" imgH="23612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3729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2747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9173011"/>
              </p:ext>
            </p:extLst>
          </p:nvPr>
        </p:nvGraphicFramePr>
        <p:xfrm>
          <a:off x="508000" y="1619874"/>
          <a:ext cx="8128000" cy="5657245"/>
        </p:xfrm>
        <a:graphic>
          <a:graphicData uri="http://schemas.openxmlformats.org/presentationml/2006/ole">
            <p:oleObj spid="_x0000_s4100" name="文档" r:id="rId5" imgW="3947400" imgH="27485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121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288263"/>
              </p:ext>
            </p:extLst>
          </p:nvPr>
        </p:nvGraphicFramePr>
        <p:xfrm>
          <a:off x="508000" y="1406598"/>
          <a:ext cx="8128000" cy="4614690"/>
        </p:xfrm>
        <a:graphic>
          <a:graphicData uri="http://schemas.openxmlformats.org/presentationml/2006/ole">
            <p:oleObj spid="_x0000_s5124" name="文档" r:id="rId5" imgW="3947400" imgH="22423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670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08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维护国家主权的斗争及其他功绩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依据教材内容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自主梳理本知识点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2207562"/>
              </p:ext>
            </p:extLst>
          </p:nvPr>
        </p:nvGraphicFramePr>
        <p:xfrm>
          <a:off x="508000" y="2276872"/>
          <a:ext cx="8128000" cy="4000270"/>
        </p:xfrm>
        <a:graphic>
          <a:graphicData uri="http://schemas.openxmlformats.org/presentationml/2006/ole">
            <p:oleObj spid="_x0000_s6147" name="文档" r:id="rId5" imgW="3947400" imgH="1943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45248"/>
            <a:ext cx="82747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0259789"/>
              </p:ext>
            </p:extLst>
          </p:nvPr>
        </p:nvGraphicFramePr>
        <p:xfrm>
          <a:off x="508000" y="2060848"/>
          <a:ext cx="8128000" cy="3879348"/>
        </p:xfrm>
        <a:graphic>
          <a:graphicData uri="http://schemas.openxmlformats.org/presentationml/2006/ole">
            <p:oleObj spid="_x0000_s7171" name="文档" r:id="rId5" imgW="3947400" imgH="18837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68922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1001421"/>
              </p:ext>
            </p:extLst>
          </p:nvPr>
        </p:nvGraphicFramePr>
        <p:xfrm>
          <a:off x="508000" y="1340768"/>
          <a:ext cx="8128000" cy="902022"/>
        </p:xfrm>
        <a:graphic>
          <a:graphicData uri="http://schemas.openxmlformats.org/presentationml/2006/ole">
            <p:oleObj spid="_x0000_s8195" name="文档" r:id="rId4" imgW="3947400" imgH="43779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材料研读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康熙帝在上谕中指出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昔秦兴土石之工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修筑长城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我朝施恩于喀尔喀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使之防备朔方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较长城更为坚固。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秦筑长城以来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汉、唐、宋亦常修理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其时岂无边患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明末我太祖统大兵长驱直入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诸路瓦解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皆莫敢当。可见守国之道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惟在修德安民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民心悦则邦本得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而边境自固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所谓众志成城者是也。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康熙晚年在总结自己施政感受时说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共四海之利为利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一天下之心为心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保邦于未危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致治于未乱。夙夜孜孜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寤寐不遑。为久远之国计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庶乎近之。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307</TotalTime>
  <Words>890</Words>
  <Application>Microsoft Office PowerPoint</Application>
  <PresentationFormat>全屏显示(4:3)</PresentationFormat>
  <Paragraphs>68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测控设计模板14新</vt:lpstr>
      <vt:lpstr>文档</vt:lpstr>
      <vt:lpstr>三　康乾盛世的开创者——康熙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Administrator</cp:lastModifiedBy>
  <cp:revision>历史备课大师【全免费】</cp:revision>
  <dcterms:created xsi:type="dcterms:W3CDTF">2014-04-23T05:53:17Z</dcterms:created>
  <dcterms:modified xsi:type="dcterms:W3CDTF">2017-10-09T09:04:58Z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