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58" r:id="rId2"/>
    <p:sldId id="264" r:id="rId3"/>
    <p:sldId id="265" r:id="rId4"/>
    <p:sldId id="363" r:id="rId5"/>
    <p:sldId id="365" r:id="rId6"/>
    <p:sldId id="366" r:id="rId7"/>
    <p:sldId id="364" r:id="rId8"/>
    <p:sldId id="275" r:id="rId9"/>
    <p:sldId id="367" r:id="rId10"/>
    <p:sldId id="368" r:id="rId11"/>
    <p:sldId id="270" r:id="rId12"/>
    <p:sldId id="277" r:id="rId13"/>
    <p:sldId id="369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754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2017-10-9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4.png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8.xml"/><Relationship Id="rId4" Type="http://schemas.openxmlformats.org/officeDocument/2006/relationships/slide" Target="../slides/slide1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8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8.xml"/><Relationship Id="rId4" Type="http://schemas.openxmlformats.org/officeDocument/2006/relationships/slide" Target="../slides/slide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64088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64814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6671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 YI JIE 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3984814" y="-1"/>
            <a:ext cx="1344463" cy="841477"/>
            <a:chOff x="3984814" y="-1"/>
            <a:chExt cx="1344463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84814" y="-1"/>
              <a:ext cx="1344463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355976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550185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26241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64814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6671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 YI JIE 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53928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6146" y="-4216"/>
            <a:ext cx="1430230" cy="851494"/>
            <a:chOff x="6526146" y="-4216"/>
            <a:chExt cx="1430230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6" y="-4216"/>
              <a:ext cx="1430230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26671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 YI JIE 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4" y="3030391"/>
                <a:ext cx="1112617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4841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8" y="-8427"/>
            <a:ext cx="1374761" cy="855375"/>
            <a:chOff x="7956375" y="-8427"/>
            <a:chExt cx="137476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7476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679512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66710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 YI JIE 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355976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960"/>
            <a:chOff x="2" y="-300"/>
            <a:chExt cx="9143998" cy="648300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671935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83568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三　美国首任总统乔治</a:t>
            </a:r>
            <a:r>
              <a:rPr lang="en-US" altLang="zh-CN" sz="1600" dirty="0" smtClean="0"/>
              <a:t>•</a:t>
            </a:r>
            <a:r>
              <a:rPr lang="zh-CN" altLang="en-US" sz="1600" dirty="0" smtClean="0"/>
              <a:t>华盛顿</a:t>
            </a:r>
            <a:r>
              <a:rPr lang="en-US" altLang="zh-CN" sz="1600" dirty="0" smtClean="0"/>
              <a:t>(</a:t>
            </a:r>
            <a:r>
              <a:rPr lang="zh-CN" altLang="en-US" sz="1600" dirty="0" smtClean="0"/>
              <a:t>二</a:t>
            </a:r>
            <a:r>
              <a:rPr lang="en-US" altLang="zh-CN" sz="1600" dirty="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Office_Word___8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331640" y="2874708"/>
            <a:ext cx="6629908" cy="576064"/>
          </a:xfrm>
        </p:spPr>
        <p:txBody>
          <a:bodyPr/>
          <a:lstStyle/>
          <a:p>
            <a:r>
              <a:rPr lang="zh-CN" altLang="zh-CN" sz="3200" dirty="0"/>
              <a:t>三　美国首任总统乔治</a:t>
            </a:r>
            <a:r>
              <a:rPr lang="en-US" altLang="zh-CN" sz="3200" dirty="0"/>
              <a:t>·</a:t>
            </a:r>
            <a:r>
              <a:rPr lang="zh-CN" altLang="zh-CN" sz="3200" dirty="0"/>
              <a:t>华盛顿</a:t>
            </a:r>
            <a:r>
              <a:rPr lang="en-US" altLang="zh-CN" sz="3200" dirty="0"/>
              <a:t>(</a:t>
            </a:r>
            <a:r>
              <a:rPr lang="zh-CN" altLang="zh-CN" sz="3200" dirty="0"/>
              <a:t>二</a:t>
            </a:r>
            <a:r>
              <a:rPr lang="en-US" altLang="zh-CN" sz="3200" dirty="0"/>
              <a:t>)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99225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全面评价华盛顿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品格高尚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将国家、民族利益置于个人利益之上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不恋官位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不谋私利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追求民主。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功绩卓越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领导北美独立战争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为争取美国独立做出杰出贡献。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主持制宪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建立联邦共和制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创立总统连任不超过两届的典范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维护民主政治。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建立国家银行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稳定货币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活跃经济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成立最高法院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通过宪法十条修正案等。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反对地方主义和政治派系之争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与其他国家保持中立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总评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他是美国建国时期也是资产阶级革命时期杰出的资产阶级军事家、政治家。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59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288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874735" y="882685"/>
            <a:ext cx="292124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014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华盛顿在《告别辞》中提出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正确估计支配人类心灵的对权力的迷恋及滥用权力的癖好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行使政治权时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必须把权力分开并分配给各个不同的受托人以便互相制约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并指定受托人为公众福利的保护人以防他人侵犯。这种相互制约的必要性早已在古代的和现代的试验中显示出来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从材料中可以看出华盛顿的担忧是什么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为了解决他所担忧的问题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美国国家权力是怎样分配的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思路解析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本题主要考查对材料信息的提炼能力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从材料中可直接分析出华盛顿的担忧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回答权力分配时结合美国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年宪法的分权制衡原则即可。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因有人过于迷恋和滥用权力而出现专制。权力分配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国会掌握立法权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总统掌握行政权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最高法院掌握司法权。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874983" y="882685"/>
            <a:ext cx="2921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23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完成下列要求。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北美独立战争的胜利已成定局。经过多年战争洗礼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大陆军已成为新生的美国的中流砥柱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成为一支最有组织性和富有战斗力的力量。但当时的大陆会议还欠着一大笔士兵的军饷和伤亡者的抚恤金。军官们觉得自己出生入死打了胜仗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却让一群养尊处优的文官管着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居然还要不下来钱。在这种形势下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,1782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刘易斯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尼古拉上校致信华盛顿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将此时种种弊端归咎于共和制。他在信中说道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那种把我们从难以想象的困难中引向胜利的才能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那些得到军队普遍尊重和崇敬的品格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定能引导和指导我们在和平的道路上前进。有的人把专制与君主政体混为一谈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觉得很难把它们分开。因此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我所建议的政体的首脑有一个显然较为温和的称号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但是一旦其他问题都得到解决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我认为很有理由采纳国王的称号。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874983" y="882685"/>
            <a:ext cx="2921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温和的称号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指什么政体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分析刘易斯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尼古拉上校为什么要提此建议。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综合分析华盛顿没有接受该建议的原因。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君主立宪制政体。英国于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年建立起来的这一政治体制确保了其后英国在世界上的统治地位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英国君主立宪的民主政体影响了北美人民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殖民地的松散状态需要强有力的中央政权。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北美历史上不存在君主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来自欧洲的移民一开始就深受启蒙运动宣传的分权思想影响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当时华盛顿的军权来自于大陆会议的任命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大陆会议是最高权力机关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华盛顿本人的优秀品格。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83802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34131136"/>
              </p:ext>
            </p:extLst>
          </p:nvPr>
        </p:nvGraphicFramePr>
        <p:xfrm>
          <a:off x="508000" y="1667529"/>
          <a:ext cx="8128000" cy="3776941"/>
        </p:xfrm>
        <a:graphic>
          <a:graphicData uri="http://schemas.openxmlformats.org/presentationml/2006/ole">
            <p:oleObj spid="_x0000_s1028" name="文档" r:id="rId3" imgW="4000050" imgH="18587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674134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8234"/>
            <a:ext cx="336662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主动放弃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权力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1806395"/>
              </p:ext>
            </p:extLst>
          </p:nvPr>
        </p:nvGraphicFramePr>
        <p:xfrm>
          <a:off x="508000" y="1916832"/>
          <a:ext cx="8128000" cy="3879348"/>
        </p:xfrm>
        <a:graphic>
          <a:graphicData uri="http://schemas.openxmlformats.org/presentationml/2006/ole">
            <p:oleObj spid="_x0000_s2052" name="文档" r:id="rId6" imgW="3947400" imgH="18837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674134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总统任上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依据教材内容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自主梳理本知识点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779321"/>
              </p:ext>
            </p:extLst>
          </p:nvPr>
        </p:nvGraphicFramePr>
        <p:xfrm>
          <a:off x="508000" y="1700808"/>
          <a:ext cx="8128000" cy="5248720"/>
        </p:xfrm>
        <a:graphic>
          <a:graphicData uri="http://schemas.openxmlformats.org/presentationml/2006/ole">
            <p:oleObj spid="_x0000_s3076" name="文档" r:id="rId6" imgW="3947400" imgH="255018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674134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42995"/>
            <a:ext cx="827471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1727496"/>
              </p:ext>
            </p:extLst>
          </p:nvPr>
        </p:nvGraphicFramePr>
        <p:xfrm>
          <a:off x="508000" y="1601197"/>
          <a:ext cx="8128000" cy="5346766"/>
        </p:xfrm>
        <a:graphic>
          <a:graphicData uri="http://schemas.openxmlformats.org/presentationml/2006/ole">
            <p:oleObj spid="_x0000_s4099" name="文档" r:id="rId6" imgW="3947400" imgH="25973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8126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674134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0216794"/>
              </p:ext>
            </p:extLst>
          </p:nvPr>
        </p:nvGraphicFramePr>
        <p:xfrm>
          <a:off x="508000" y="2724245"/>
          <a:ext cx="8128000" cy="1663510"/>
        </p:xfrm>
        <a:graphic>
          <a:graphicData uri="http://schemas.openxmlformats.org/presentationml/2006/ole">
            <p:oleObj spid="_x0000_s5123" name="文档" r:id="rId6" imgW="3947400" imgH="8081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37653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1487842" y="930492"/>
            <a:ext cx="1081648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2674134" y="930492"/>
            <a:ext cx="1081648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23528" y="930492"/>
            <a:ext cx="107728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68760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毅然引退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依据教材内容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自主梳理本知识点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77803236"/>
              </p:ext>
            </p:extLst>
          </p:nvPr>
        </p:nvGraphicFramePr>
        <p:xfrm>
          <a:off x="508000" y="1695350"/>
          <a:ext cx="8128000" cy="2166814"/>
        </p:xfrm>
        <a:graphic>
          <a:graphicData uri="http://schemas.openxmlformats.org/presentationml/2006/ole">
            <p:oleObj spid="_x0000_s6148" name="文档" r:id="rId6" imgW="3947400" imgH="1053231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24103" y="3351534"/>
            <a:ext cx="827471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05396406"/>
              </p:ext>
            </p:extLst>
          </p:nvPr>
        </p:nvGraphicFramePr>
        <p:xfrm>
          <a:off x="508000" y="3785375"/>
          <a:ext cx="8128000" cy="3114588"/>
        </p:xfrm>
        <a:graphic>
          <a:graphicData uri="http://schemas.openxmlformats.org/presentationml/2006/ole">
            <p:oleObj spid="_x0000_s6149" name="文档" r:id="rId7" imgW="3947400" imgH="15125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8644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165683"/>
              </p:ext>
            </p:extLst>
          </p:nvPr>
        </p:nvGraphicFramePr>
        <p:xfrm>
          <a:off x="508000" y="1340768"/>
          <a:ext cx="8128000" cy="915094"/>
        </p:xfrm>
        <a:graphic>
          <a:graphicData uri="http://schemas.openxmlformats.org/presentationml/2006/ole">
            <p:oleObj spid="_x0000_s7171" name="文档" r:id="rId4" imgW="3947400" imgH="443991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79831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材料研读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世谓华盛顿创西国民主之局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纵观西国英雄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如法之拿破仑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英之格朗穵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即克伦威尔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其初皆起于民主党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及功成名立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仍谋世袭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独华盛顿坚拒诸将奉为皇帝世袭之请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异矣。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宋恕《六字课斋津谈》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若华盛顿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若拿破仑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此地球人种所推尊为大豪杰者也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然一华盛顿、一拿破仑倡之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而无百千万亿兆华盛顿、拿破仑和之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一华盛顿何如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一拿破仑何如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邹容《革命军》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(1903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395536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02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互动探究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你认为材料一中的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世谓华盛顿创西国民主之局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的观点是否正确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并说明理由。指出宋恕认为的华盛顿的杰出之处。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宋恕、邹容论述华盛顿的侧重点分别是什么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综合以上材料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你认为应该如何评价历史人物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材料解读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两则材料分别从不同的角度评价了华盛顿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材料一侧重于领袖的个人作用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材料二侧重于民众的作用。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要点提示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正确。理由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此前已有古希腊的民主制度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近代英国的君主立宪制。杰出之处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超越同时代的其他领袖人物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拒绝称帝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反对世袭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维护民主共和制度。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宋恕侧重于领袖个人的作用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邹容则侧重于民众的作用。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对历史人物的评价应放在特定的历史条件下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判断历史人物是否引领时代潮流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正确看待领袖与人民群众的关系等。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26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318</TotalTime>
  <Words>579</Words>
  <Application>Microsoft Office PowerPoint</Application>
  <PresentationFormat>全屏显示(4:3)</PresentationFormat>
  <Paragraphs>63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测控设计模板14新</vt:lpstr>
      <vt:lpstr>文档</vt:lpstr>
      <vt:lpstr>三　美国首任总统乔治·华盛顿(二)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Administrator</cp:lastModifiedBy>
  <cp:revision>历史备课大师【全免费】</cp:revision>
  <dcterms:created xsi:type="dcterms:W3CDTF">2014-04-23T05:53:17Z</dcterms:created>
  <dcterms:modified xsi:type="dcterms:W3CDTF">2017-10-09T09:06:42Z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