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Default Extension="docx" ContentType="application/vnd.openxmlformats-officedocument.wordprocessingml.document"/>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3"/>
  </p:notesMasterIdLst>
  <p:sldIdLst>
    <p:sldId id="358" r:id="rId2"/>
    <p:sldId id="264" r:id="rId3"/>
    <p:sldId id="265" r:id="rId4"/>
    <p:sldId id="365" r:id="rId5"/>
    <p:sldId id="366" r:id="rId6"/>
    <p:sldId id="367" r:id="rId7"/>
    <p:sldId id="363" r:id="rId8"/>
    <p:sldId id="364" r:id="rId9"/>
    <p:sldId id="373" r:id="rId10"/>
    <p:sldId id="374" r:id="rId11"/>
    <p:sldId id="375" r:id="rId12"/>
    <p:sldId id="275" r:id="rId13"/>
    <p:sldId id="376" r:id="rId14"/>
    <p:sldId id="377" r:id="rId15"/>
    <p:sldId id="378" r:id="rId16"/>
    <p:sldId id="270" r:id="rId17"/>
    <p:sldId id="379" r:id="rId18"/>
    <p:sldId id="380" r:id="rId19"/>
    <p:sldId id="277" r:id="rId20"/>
    <p:sldId id="381" r:id="rId21"/>
    <p:sldId id="382" r:id="rId22"/>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754" userDrawn="1">
          <p15:clr>
            <a:srgbClr val="A4A3A4"/>
          </p15:clr>
        </p15:guide>
        <p15:guide id="2" pos="249"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876" autoAdjust="0"/>
    <p:restoredTop sz="95488" autoAdjust="0"/>
  </p:normalViewPr>
  <p:slideViewPr>
    <p:cSldViewPr showGuides="1">
      <p:cViewPr varScale="1">
        <p:scale>
          <a:sx n="46" d="100"/>
          <a:sy n="46" d="100"/>
        </p:scale>
        <p:origin x="-90" y="-666"/>
      </p:cViewPr>
      <p:guideLst>
        <p:guide orient="horz" pos="754"/>
        <p:guide pos="249"/>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16.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17.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5.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pPr/>
              <a:t>2017-10-9</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pPr/>
              <a:t>‹#›</a:t>
            </a:fld>
            <a:endParaRPr lang="zh-CN" altLang="en-US"/>
          </a:p>
        </p:txBody>
      </p:sp>
    </p:spTree>
    <p:extLst>
      <p:ext uri="{BB962C8B-B14F-4D97-AF65-F5344CB8AC3E}">
        <p14:creationId xmlns:p14="http://schemas.microsoft.com/office/powerpoint/2010/main" xmlns=""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16.xml"/><Relationship Id="rId7" Type="http://schemas.openxmlformats.org/officeDocument/2006/relationships/image" Target="../media/image5.png"/><Relationship Id="rId2" Type="http://schemas.openxmlformats.org/officeDocument/2006/relationships/slide" Target="../slides/slide3.xml"/><Relationship Id="rId1" Type="http://schemas.openxmlformats.org/officeDocument/2006/relationships/slideMaster" Target="../slideMasters/slideMaster1.xml"/><Relationship Id="rId6" Type="http://schemas.openxmlformats.org/officeDocument/2006/relationships/slide" Target="../slides/slide2.xml"/><Relationship Id="rId5" Type="http://schemas.openxmlformats.org/officeDocument/2006/relationships/image" Target="../media/image4.png"/><Relationship Id="rId4" Type="http://schemas.openxmlformats.org/officeDocument/2006/relationships/slide" Target="../slides/slide12.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3.xml"/><Relationship Id="rId7" Type="http://schemas.openxmlformats.org/officeDocument/2006/relationships/slide" Target="../slides/slide2.xml"/><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slide" Target="../slides/slide12.xml"/><Relationship Id="rId4" Type="http://schemas.openxmlformats.org/officeDocument/2006/relationships/slide" Target="../slides/slide16.xml"/></Relationships>
</file>

<file path=ppt/slideLayouts/_rels/slideLayout6.xml.rels><?xml version="1.0" encoding="UTF-8" standalone="yes"?>
<Relationships xmlns="http://schemas.openxmlformats.org/package/2006/relationships"><Relationship Id="rId3" Type="http://schemas.openxmlformats.org/officeDocument/2006/relationships/slide" Target="../slides/slide16.xml"/><Relationship Id="rId7" Type="http://schemas.openxmlformats.org/officeDocument/2006/relationships/slide" Target="../slides/slide2.xml"/><Relationship Id="rId2" Type="http://schemas.openxmlformats.org/officeDocument/2006/relationships/slide" Target="../slides/slide3.xml"/><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slide" Target="../slides/slide12.xml"/><Relationship Id="rId4" Type="http://schemas.openxmlformats.org/officeDocument/2006/relationships/image" Target="../media/image4.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slide" Target="../slides/slide2.xml"/><Relationship Id="rId2" Type="http://schemas.openxmlformats.org/officeDocument/2006/relationships/slide" Target="../slides/slide3.xml"/><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slide" Target="../slides/slide12.xml"/><Relationship Id="rId4" Type="http://schemas.openxmlformats.org/officeDocument/2006/relationships/slide" Target="../slides/slide16.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spTree>
      <p:nvGrpSpPr>
        <p:cNvPr id="1" name=""/>
        <p:cNvGrpSpPr/>
        <p:nvPr/>
      </p:nvGrpSpPr>
      <p:grpSpPr>
        <a:xfrm>
          <a:off x="0" y="0"/>
          <a:ext cx="0" cy="0"/>
          <a:chOff x="0" y="0"/>
          <a:chExt cx="0" cy="0"/>
        </a:xfrm>
      </p:grpSpPr>
      <p:sp>
        <p:nvSpPr>
          <p:cNvPr id="7" name="矩形 6"/>
          <p:cNvSpPr/>
          <p:nvPr userDrawn="1"/>
        </p:nvSpPr>
        <p:spPr>
          <a:xfrm>
            <a:off x="0" y="-3429000"/>
            <a:ext cx="9144000" cy="7203638"/>
          </a:xfrm>
          <a:prstGeom prst="rect">
            <a:avLst/>
          </a:prstGeom>
          <a:solidFill>
            <a:srgbClr val="C04B05"/>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827584" y="908720"/>
            <a:ext cx="1656975" cy="454568"/>
          </a:xfrm>
          <a:prstGeom prst="rect">
            <a:avLst/>
          </a:prstGeom>
        </p:spPr>
      </p:pic>
      <p:pic>
        <p:nvPicPr>
          <p:cNvPr id="19" name="图片 18"/>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2453614" y="1988840"/>
            <a:ext cx="4236773" cy="1080699"/>
          </a:xfrm>
          <a:prstGeom prst="rect">
            <a:avLst/>
          </a:prstGeom>
        </p:spPr>
      </p:pic>
      <p:sp>
        <p:nvSpPr>
          <p:cNvPr id="21" name="TextBox 20"/>
          <p:cNvSpPr txBox="1">
            <a:spLocks noChangeArrowheads="1"/>
          </p:cNvSpPr>
          <p:nvPr userDrawn="1"/>
        </p:nvSpPr>
        <p:spPr bwMode="auto">
          <a:xfrm>
            <a:off x="2171343" y="3899374"/>
            <a:ext cx="4801314" cy="4001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000" dirty="0">
                <a:latin typeface="微软雅黑" panose="020B0503020204020204" pitchFamily="34" charset="-122"/>
                <a:ea typeface="微软雅黑" panose="020B0503020204020204" pitchFamily="34" charset="-122"/>
              </a:rPr>
              <a:t>◆ 全书优质试题随意编辑     ◆ 课堂教学流程完美展示     ◆ 独家研发错题组卷系统 </a:t>
            </a:r>
          </a:p>
          <a:p>
            <a:pPr eaLnBrk="1" hangingPunct="1"/>
            <a:endParaRPr lang="zh-CN" altLang="en-US" sz="1000" dirty="0">
              <a:solidFill>
                <a:schemeClr val="bg1"/>
              </a:solidFill>
              <a:cs typeface="Arial" pitchFamily="34" charset="0"/>
            </a:endParaRPr>
          </a:p>
        </p:txBody>
      </p:sp>
    </p:spTree>
    <p:extLst>
      <p:ext uri="{BB962C8B-B14F-4D97-AF65-F5344CB8AC3E}">
        <p14:creationId xmlns:p14="http://schemas.microsoft.com/office/powerpoint/2010/main" xmlns="" val="2139832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00" fill="hold"/>
                                        <p:tgtEl>
                                          <p:spTgt spid="8"/>
                                        </p:tgtEl>
                                        <p:attrNameLst>
                                          <p:attrName>ppt_x</p:attrName>
                                        </p:attrNameLst>
                                      </p:cBhvr>
                                      <p:tavLst>
                                        <p:tav tm="0">
                                          <p:val>
                                            <p:strVal val="#ppt_x"/>
                                          </p:val>
                                        </p:tav>
                                        <p:tav tm="100000">
                                          <p:val>
                                            <p:strVal val="#ppt_x"/>
                                          </p:val>
                                        </p:tav>
                                      </p:tavLst>
                                    </p:anim>
                                    <p:anim calcmode="lin" valueType="num">
                                      <p:cBhvr additive="base">
                                        <p:cTn id="8" dur="700" fill="hold"/>
                                        <p:tgtEl>
                                          <p:spTgt spid="8"/>
                                        </p:tgtEl>
                                        <p:attrNameLst>
                                          <p:attrName>ppt_y</p:attrName>
                                        </p:attrNameLst>
                                      </p:cBhvr>
                                      <p:tavLst>
                                        <p:tav tm="0">
                                          <p:val>
                                            <p:strVal val="1+#ppt_h/2"/>
                                          </p:val>
                                        </p:tav>
                                        <p:tav tm="100000">
                                          <p:val>
                                            <p:strVal val="#ppt_y"/>
                                          </p:val>
                                        </p:tav>
                                      </p:tavLst>
                                    </p:anim>
                                  </p:childTnLst>
                                </p:cTn>
                              </p:par>
                              <p:par>
                                <p:cTn id="9" presetID="10" presetClass="exit" presetSubtype="0" fill="hold" grpId="1" nodeType="withEffect">
                                  <p:stCondLst>
                                    <p:cond delay="200"/>
                                  </p:stCondLst>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2" presetClass="entr" presetSubtype="4"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600" fill="hold"/>
                                        <p:tgtEl>
                                          <p:spTgt spid="9"/>
                                        </p:tgtEl>
                                        <p:attrNameLst>
                                          <p:attrName>ppt_x</p:attrName>
                                        </p:attrNameLst>
                                      </p:cBhvr>
                                      <p:tavLst>
                                        <p:tav tm="0">
                                          <p:val>
                                            <p:strVal val="#ppt_x"/>
                                          </p:val>
                                        </p:tav>
                                        <p:tav tm="100000">
                                          <p:val>
                                            <p:strVal val="#ppt_x"/>
                                          </p:val>
                                        </p:tav>
                                      </p:tavLst>
                                    </p:anim>
                                    <p:anim calcmode="lin" valueType="num">
                                      <p:cBhvr additive="base">
                                        <p:cTn id="15" dur="600" fill="hold"/>
                                        <p:tgtEl>
                                          <p:spTgt spid="9"/>
                                        </p:tgtEl>
                                        <p:attrNameLst>
                                          <p:attrName>ppt_y</p:attrName>
                                        </p:attrNameLst>
                                      </p:cBhvr>
                                      <p:tavLst>
                                        <p:tav tm="0">
                                          <p:val>
                                            <p:strVal val="1+#ppt_h/2"/>
                                          </p:val>
                                        </p:tav>
                                        <p:tav tm="100000">
                                          <p:val>
                                            <p:strVal val="#ppt_y"/>
                                          </p:val>
                                        </p:tav>
                                      </p:tavLst>
                                    </p:anim>
                                  </p:childTnLst>
                                </p:cTn>
                              </p:par>
                              <p:par>
                                <p:cTn id="16" presetID="10" presetClass="exit" presetSubtype="0" fill="hold" grpId="1" nodeType="withEffect">
                                  <p:stCondLst>
                                    <p:cond delay="10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10" presetClass="exit" presetSubtype="0" fill="hold" grpId="1" nodeType="withEffect">
                                  <p:stCondLst>
                                    <p:cond delay="100"/>
                                  </p:stCondLst>
                                  <p:childTnLst>
                                    <p:animEffect transition="out" filter="fade">
                                      <p:cBhvr>
                                        <p:cTn id="24" dur="400"/>
                                        <p:tgtEl>
                                          <p:spTgt spid="10"/>
                                        </p:tgtEl>
                                      </p:cBhvr>
                                    </p:animEffect>
                                    <p:set>
                                      <p:cBhvr>
                                        <p:cTn id="25" dur="1" fill="hold">
                                          <p:stCondLst>
                                            <p:cond delay="399"/>
                                          </p:stCondLst>
                                        </p:cTn>
                                        <p:tgtEl>
                                          <p:spTgt spid="10"/>
                                        </p:tgtEl>
                                        <p:attrNameLst>
                                          <p:attrName>style.visibility</p:attrName>
                                        </p:attrNameLst>
                                      </p:cBhvr>
                                      <p:to>
                                        <p:strVal val="hidden"/>
                                      </p:to>
                                    </p:set>
                                  </p:childTnLst>
                                </p:cTn>
                              </p:par>
                              <p:par>
                                <p:cTn id="26" presetID="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400" fill="hold"/>
                                        <p:tgtEl>
                                          <p:spTgt spid="11"/>
                                        </p:tgtEl>
                                        <p:attrNameLst>
                                          <p:attrName>ppt_x</p:attrName>
                                        </p:attrNameLst>
                                      </p:cBhvr>
                                      <p:tavLst>
                                        <p:tav tm="0">
                                          <p:val>
                                            <p:strVal val="#ppt_x"/>
                                          </p:val>
                                        </p:tav>
                                        <p:tav tm="100000">
                                          <p:val>
                                            <p:strVal val="#ppt_x"/>
                                          </p:val>
                                        </p:tav>
                                      </p:tavLst>
                                    </p:anim>
                                    <p:anim calcmode="lin" valueType="num">
                                      <p:cBhvr additive="base">
                                        <p:cTn id="29" dur="400" fill="hold"/>
                                        <p:tgtEl>
                                          <p:spTgt spid="11"/>
                                        </p:tgtEl>
                                        <p:attrNameLst>
                                          <p:attrName>ppt_y</p:attrName>
                                        </p:attrNameLst>
                                      </p:cBhvr>
                                      <p:tavLst>
                                        <p:tav tm="0">
                                          <p:val>
                                            <p:strVal val="1+#ppt_h/2"/>
                                          </p:val>
                                        </p:tav>
                                        <p:tav tm="100000">
                                          <p:val>
                                            <p:strVal val="#ppt_y"/>
                                          </p:val>
                                        </p:tav>
                                      </p:tavLst>
                                    </p:anim>
                                  </p:childTnLst>
                                </p:cTn>
                              </p:par>
                              <p:par>
                                <p:cTn id="30" presetID="10" presetClass="exit" presetSubtype="0" fill="hold" grpId="1" nodeType="withEffect">
                                  <p:stCondLst>
                                    <p:cond delay="200"/>
                                  </p:stCondLst>
                                  <p:childTnLst>
                                    <p:animEffect transition="out" filter="fade">
                                      <p:cBhvr>
                                        <p:cTn id="31" dur="400"/>
                                        <p:tgtEl>
                                          <p:spTgt spid="11"/>
                                        </p:tgtEl>
                                      </p:cBhvr>
                                    </p:animEffect>
                                    <p:set>
                                      <p:cBhvr>
                                        <p:cTn id="32" dur="1" fill="hold">
                                          <p:stCondLst>
                                            <p:cond delay="399"/>
                                          </p:stCondLst>
                                        </p:cTn>
                                        <p:tgtEl>
                                          <p:spTgt spid="11"/>
                                        </p:tgtEl>
                                        <p:attrNameLst>
                                          <p:attrName>style.visibility</p:attrName>
                                        </p:attrNameLst>
                                      </p:cBhvr>
                                      <p:to>
                                        <p:strVal val="hidden"/>
                                      </p:to>
                                    </p:set>
                                  </p:childTnLst>
                                </p:cTn>
                              </p:par>
                              <p:par>
                                <p:cTn id="33" presetID="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300" fill="hold"/>
                                        <p:tgtEl>
                                          <p:spTgt spid="12"/>
                                        </p:tgtEl>
                                        <p:attrNameLst>
                                          <p:attrName>ppt_x</p:attrName>
                                        </p:attrNameLst>
                                      </p:cBhvr>
                                      <p:tavLst>
                                        <p:tav tm="0">
                                          <p:val>
                                            <p:strVal val="#ppt_x"/>
                                          </p:val>
                                        </p:tav>
                                        <p:tav tm="100000">
                                          <p:val>
                                            <p:strVal val="#ppt_x"/>
                                          </p:val>
                                        </p:tav>
                                      </p:tavLst>
                                    </p:anim>
                                    <p:anim calcmode="lin" valueType="num">
                                      <p:cBhvr additive="base">
                                        <p:cTn id="36" dur="300" fill="hold"/>
                                        <p:tgtEl>
                                          <p:spTgt spid="12"/>
                                        </p:tgtEl>
                                        <p:attrNameLst>
                                          <p:attrName>ppt_y</p:attrName>
                                        </p:attrNameLst>
                                      </p:cBhvr>
                                      <p:tavLst>
                                        <p:tav tm="0">
                                          <p:val>
                                            <p:strVal val="1+#ppt_h/2"/>
                                          </p:val>
                                        </p:tav>
                                        <p:tav tm="100000">
                                          <p:val>
                                            <p:strVal val="#ppt_y"/>
                                          </p:val>
                                        </p:tav>
                                      </p:tavLst>
                                    </p:anim>
                                  </p:childTnLst>
                                </p:cTn>
                              </p:par>
                              <p:par>
                                <p:cTn id="37" presetID="10" presetClass="exit" presetSubtype="0" fill="hold" grpId="1" nodeType="withEffect">
                                  <p:stCondLst>
                                    <p:cond delay="100"/>
                                  </p:stCondLst>
                                  <p:childTnLst>
                                    <p:animEffect transition="out" filter="fade">
                                      <p:cBhvr>
                                        <p:cTn id="38" dur="500"/>
                                        <p:tgtEl>
                                          <p:spTgt spid="12"/>
                                        </p:tgtEl>
                                      </p:cBhvr>
                                    </p:animEffect>
                                    <p:set>
                                      <p:cBhvr>
                                        <p:cTn id="39" dur="1" fill="hold">
                                          <p:stCondLst>
                                            <p:cond delay="499"/>
                                          </p:stCondLst>
                                        </p:cTn>
                                        <p:tgtEl>
                                          <p:spTgt spid="12"/>
                                        </p:tgtEl>
                                        <p:attrNameLst>
                                          <p:attrName>style.visibility</p:attrName>
                                        </p:attrNameLst>
                                      </p:cBhvr>
                                      <p:to>
                                        <p:strVal val="hidden"/>
                                      </p:to>
                                    </p:set>
                                  </p:childTnLst>
                                </p:cTn>
                              </p:par>
                              <p:par>
                                <p:cTn id="40" presetID="64" presetClass="path" presetSubtype="0" accel="50000" decel="50000" fill="hold" grpId="0" nodeType="withEffect">
                                  <p:stCondLst>
                                    <p:cond delay="0"/>
                                  </p:stCondLst>
                                  <p:childTnLst>
                                    <p:animMotion origin="layout" path="M 0 0.4963 L 0 0 " pathEditMode="relative" rAng="0" ptsTypes="AA">
                                      <p:cBhvr>
                                        <p:cTn id="41" dur="500" fill="hold"/>
                                        <p:tgtEl>
                                          <p:spTgt spid="7"/>
                                        </p:tgtEl>
                                        <p:attrNameLst>
                                          <p:attrName>ppt_x</p:attrName>
                                          <p:attrName>ppt_y</p:attrName>
                                        </p:attrNameLst>
                                      </p:cBhvr>
                                      <p:rCtr x="0" y="-24800"/>
                                    </p:animMotion>
                                  </p:childTnLst>
                                </p:cTn>
                              </p:par>
                            </p:childTnLst>
                          </p:cTn>
                        </p:par>
                        <p:par>
                          <p:cTn id="42" fill="hold">
                            <p:stCondLst>
                              <p:cond delay="700"/>
                            </p:stCondLst>
                            <p:childTnLst>
                              <p:par>
                                <p:cTn id="43" presetID="26" presetClass="emph" presetSubtype="0" fill="hold" grpId="1" nodeType="afterEffect">
                                  <p:stCondLst>
                                    <p:cond delay="0"/>
                                  </p:stCondLst>
                                  <p:childTnLst>
                                    <p:animEffect transition="out" filter="fade">
                                      <p:cBhvr>
                                        <p:cTn id="44" dur="500" tmFilter="0, 0; .2, .5; .8, .5; 1, 0"/>
                                        <p:tgtEl>
                                          <p:spTgt spid="7"/>
                                        </p:tgtEl>
                                      </p:cBhvr>
                                    </p:animEffect>
                                    <p:animScale>
                                      <p:cBhvr>
                                        <p:cTn id="45" dur="250" autoRev="1" fill="hold"/>
                                        <p:tgtEl>
                                          <p:spTgt spid="7"/>
                                        </p:tgtEl>
                                      </p:cBhvr>
                                      <p:by x="105000" y="105000"/>
                                    </p:animScale>
                                  </p:childTnLst>
                                </p:cTn>
                              </p:par>
                            </p:childTnLst>
                          </p:cTn>
                        </p:par>
                        <p:par>
                          <p:cTn id="46" fill="hold">
                            <p:stCondLst>
                              <p:cond delay="1200"/>
                            </p:stCondLst>
                            <p:childTnLst>
                              <p:par>
                                <p:cTn id="47" presetID="2" presetClass="entr" presetSubtype="4" fill="hold" grpId="0" nodeType="after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700" fill="hold"/>
                                        <p:tgtEl>
                                          <p:spTgt spid="13"/>
                                        </p:tgtEl>
                                        <p:attrNameLst>
                                          <p:attrName>ppt_x</p:attrName>
                                        </p:attrNameLst>
                                      </p:cBhvr>
                                      <p:tavLst>
                                        <p:tav tm="0">
                                          <p:val>
                                            <p:strVal val="#ppt_x"/>
                                          </p:val>
                                        </p:tav>
                                        <p:tav tm="100000">
                                          <p:val>
                                            <p:strVal val="#ppt_x"/>
                                          </p:val>
                                        </p:tav>
                                      </p:tavLst>
                                    </p:anim>
                                    <p:anim calcmode="lin" valueType="num">
                                      <p:cBhvr additive="base">
                                        <p:cTn id="50" dur="7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30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600" fill="hold"/>
                                        <p:tgtEl>
                                          <p:spTgt spid="14"/>
                                        </p:tgtEl>
                                        <p:attrNameLst>
                                          <p:attrName>ppt_x</p:attrName>
                                        </p:attrNameLst>
                                      </p:cBhvr>
                                      <p:tavLst>
                                        <p:tav tm="0">
                                          <p:val>
                                            <p:strVal val="#ppt_x"/>
                                          </p:val>
                                        </p:tav>
                                        <p:tav tm="100000">
                                          <p:val>
                                            <p:strVal val="#ppt_x"/>
                                          </p:val>
                                        </p:tav>
                                      </p:tavLst>
                                    </p:anim>
                                    <p:anim calcmode="lin" valueType="num">
                                      <p:cBhvr additive="base">
                                        <p:cTn id="54" dur="600" fill="hold"/>
                                        <p:tgtEl>
                                          <p:spTgt spid="1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20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0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400" fill="hold"/>
                                        <p:tgtEl>
                                          <p:spTgt spid="16"/>
                                        </p:tgtEl>
                                        <p:attrNameLst>
                                          <p:attrName>ppt_x</p:attrName>
                                        </p:attrNameLst>
                                      </p:cBhvr>
                                      <p:tavLst>
                                        <p:tav tm="0">
                                          <p:val>
                                            <p:strVal val="#ppt_x"/>
                                          </p:val>
                                        </p:tav>
                                        <p:tav tm="100000">
                                          <p:val>
                                            <p:strVal val="#ppt_x"/>
                                          </p:val>
                                        </p:tav>
                                      </p:tavLst>
                                    </p:anim>
                                    <p:anim calcmode="lin" valueType="num">
                                      <p:cBhvr additive="base">
                                        <p:cTn id="62" dur="400" fill="hold"/>
                                        <p:tgtEl>
                                          <p:spTgt spid="1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300" fill="hold"/>
                                        <p:tgtEl>
                                          <p:spTgt spid="17"/>
                                        </p:tgtEl>
                                        <p:attrNameLst>
                                          <p:attrName>ppt_x</p:attrName>
                                        </p:attrNameLst>
                                      </p:cBhvr>
                                      <p:tavLst>
                                        <p:tav tm="0">
                                          <p:val>
                                            <p:strVal val="#ppt_x"/>
                                          </p:val>
                                        </p:tav>
                                        <p:tav tm="100000">
                                          <p:val>
                                            <p:strVal val="#ppt_x"/>
                                          </p:val>
                                        </p:tav>
                                      </p:tavLst>
                                    </p:anim>
                                    <p:anim calcmode="lin" valueType="num">
                                      <p:cBhvr additive="base">
                                        <p:cTn id="66" dur="300" fill="hold"/>
                                        <p:tgtEl>
                                          <p:spTgt spid="17"/>
                                        </p:tgtEl>
                                        <p:attrNameLst>
                                          <p:attrName>ppt_y</p:attrName>
                                        </p:attrNameLst>
                                      </p:cBhvr>
                                      <p:tavLst>
                                        <p:tav tm="0">
                                          <p:val>
                                            <p:strVal val="1+#ppt_h/2"/>
                                          </p:val>
                                        </p:tav>
                                        <p:tav tm="100000">
                                          <p:val>
                                            <p:strVal val="#ppt_y"/>
                                          </p:val>
                                        </p:tav>
                                      </p:tavLst>
                                    </p:anim>
                                  </p:childTnLst>
                                </p:cTn>
                              </p:par>
                            </p:childTnLst>
                          </p:cTn>
                        </p:par>
                        <p:par>
                          <p:cTn id="67" fill="hold">
                            <p:stCondLst>
                              <p:cond delay="2300"/>
                            </p:stCondLst>
                            <p:childTnLst>
                              <p:par>
                                <p:cTn id="68" presetID="52" presetClass="entr" presetSubtype="0"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Scale>
                                      <p:cBhvr>
                                        <p:cTn id="70"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18"/>
                                        </p:tgtEl>
                                        <p:attrNameLst>
                                          <p:attrName>ppt_x</p:attrName>
                                          <p:attrName>ppt_y</p:attrName>
                                        </p:attrNameLst>
                                      </p:cBhvr>
                                    </p:animMotion>
                                    <p:animEffect transition="in" filter="fade">
                                      <p:cBhvr>
                                        <p:cTn id="72" dur="500"/>
                                        <p:tgtEl>
                                          <p:spTgt spid="18"/>
                                        </p:tgtEl>
                                      </p:cBhvr>
                                    </p:animEffect>
                                  </p:childTnLst>
                                </p:cTn>
                              </p:par>
                            </p:childTnLst>
                          </p:cTn>
                        </p:par>
                        <p:par>
                          <p:cTn id="73" fill="hold">
                            <p:stCondLst>
                              <p:cond delay="2800"/>
                            </p:stCondLst>
                            <p:childTnLst>
                              <p:par>
                                <p:cTn id="74" presetID="53" presetClass="entr" presetSubtype="16" fill="hold"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ppt_w</p:attrName>
                                        </p:attrNameLst>
                                      </p:cBhvr>
                                      <p:tavLst>
                                        <p:tav tm="0">
                                          <p:val>
                                            <p:fltVal val="0"/>
                                          </p:val>
                                        </p:tav>
                                        <p:tav tm="100000">
                                          <p:val>
                                            <p:strVal val="#ppt_w"/>
                                          </p:val>
                                        </p:tav>
                                      </p:tavLst>
                                    </p:anim>
                                    <p:anim calcmode="lin" valueType="num">
                                      <p:cBhvr>
                                        <p:cTn id="77" dur="500" fill="hold"/>
                                        <p:tgtEl>
                                          <p:spTgt spid="19"/>
                                        </p:tgtEl>
                                        <p:attrNameLst>
                                          <p:attrName>ppt_h</p:attrName>
                                        </p:attrNameLst>
                                      </p:cBhvr>
                                      <p:tavLst>
                                        <p:tav tm="0">
                                          <p:val>
                                            <p:fltVal val="0"/>
                                          </p:val>
                                        </p:tav>
                                        <p:tav tm="100000">
                                          <p:val>
                                            <p:strVal val="#ppt_h"/>
                                          </p:val>
                                        </p:tav>
                                      </p:tavLst>
                                    </p:anim>
                                    <p:animEffect transition="in" filter="fade">
                                      <p:cBhvr>
                                        <p:cTn id="78" dur="500"/>
                                        <p:tgtEl>
                                          <p:spTgt spid="19"/>
                                        </p:tgtEl>
                                      </p:cBhvr>
                                    </p:animEffect>
                                  </p:childTnLst>
                                </p:cTn>
                              </p:par>
                              <p:par>
                                <p:cTn id="79" presetID="2" presetClass="entr" presetSubtype="2" fill="hold" grpId="0" nodeType="withEffect">
                                  <p:stCondLst>
                                    <p:cond delay="500"/>
                                  </p:stCondLst>
                                  <p:iterate type="lt">
                                    <p:tmPct val="0"/>
                                  </p:iterate>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1+#ppt_w/2"/>
                                          </p:val>
                                        </p:tav>
                                        <p:tav tm="100000">
                                          <p:val>
                                            <p:strVal val="#ppt_x"/>
                                          </p:val>
                                        </p:tav>
                                      </p:tavLst>
                                    </p:anim>
                                    <p:anim calcmode="lin" valueType="num">
                                      <p:cBhvr additive="base">
                                        <p:cTn id="82" dur="500" fill="hold"/>
                                        <p:tgtEl>
                                          <p:spTgt spid="21"/>
                                        </p:tgtEl>
                                        <p:attrNameLst>
                                          <p:attrName>ppt_y</p:attrName>
                                        </p:attrNameLst>
                                      </p:cBhvr>
                                      <p:tavLst>
                                        <p:tav tm="0">
                                          <p:val>
                                            <p:strVal val="#ppt_y"/>
                                          </p:val>
                                        </p:tav>
                                        <p:tav tm="100000">
                                          <p:val>
                                            <p:strVal val="#ppt_y"/>
                                          </p:val>
                                        </p:tav>
                                      </p:tavLst>
                                    </p:anim>
                                  </p:childTnLst>
                                </p:cTn>
                              </p:par>
                              <p:par>
                                <p:cTn id="83" presetID="26" presetClass="emph" presetSubtype="0" fill="hold" grpId="1" nodeType="withEffect">
                                  <p:stCondLst>
                                    <p:cond delay="1000"/>
                                  </p:stCondLst>
                                  <p:iterate type="lt">
                                    <p:tmPct val="0"/>
                                  </p:iterate>
                                  <p:childTnLst>
                                    <p:animEffect transition="out" filter="fade">
                                      <p:cBhvr>
                                        <p:cTn id="84" dur="500" tmFilter="0, 0; .2, .5; .8, .5; 1, 0"/>
                                        <p:tgtEl>
                                          <p:spTgt spid="21"/>
                                        </p:tgtEl>
                                      </p:cBhvr>
                                    </p:animEffect>
                                    <p:animScale>
                                      <p:cBhvr>
                                        <p:cTn id="85"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4" grpId="0" animBg="1"/>
      <p:bldP spid="15" grpId="0" animBg="1"/>
      <p:bldP spid="16" grpId="0" animBg="1"/>
      <p:bldP spid="17" grpId="0" animBg="1"/>
      <p:bldP spid="21" grpId="0"/>
      <p:bldP spid="21" grpI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spTree>
      <p:nvGrpSpPr>
        <p:cNvPr id="1" name=""/>
        <p:cNvGrpSpPr/>
        <p:nvPr/>
      </p:nvGrpSpPr>
      <p:grpSpPr>
        <a:xfrm>
          <a:off x="0" y="0"/>
          <a:ext cx="0" cy="0"/>
          <a:chOff x="0" y="0"/>
          <a:chExt cx="0" cy="0"/>
        </a:xfrm>
      </p:grpSpPr>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xmlns="" val="388416575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tmplLst>
          <p:tmpl lvl="1">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章节">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1_栏目一">
    <p:spTree>
      <p:nvGrpSpPr>
        <p:cNvPr id="1" name=""/>
        <p:cNvGrpSpPr/>
        <p:nvPr/>
      </p:nvGrpSpPr>
      <p:grpSpPr>
        <a:xfrm>
          <a:off x="0" y="0"/>
          <a:ext cx="0" cy="0"/>
          <a:chOff x="0" y="0"/>
          <a:chExt cx="0" cy="0"/>
        </a:xfrm>
      </p:grpSpPr>
      <p:grpSp>
        <p:nvGrpSpPr>
          <p:cNvPr id="34" name="组合 33"/>
          <p:cNvGrpSpPr/>
          <p:nvPr userDrawn="1"/>
        </p:nvGrpSpPr>
        <p:grpSpPr>
          <a:xfrm>
            <a:off x="5364088" y="29755"/>
            <a:ext cx="1137319" cy="584775"/>
            <a:chOff x="29482" y="2276803"/>
            <a:chExt cx="1281560" cy="487312"/>
          </a:xfrm>
        </p:grpSpPr>
        <p:sp>
          <p:nvSpPr>
            <p:cNvPr id="35" name="TextBox 34"/>
            <p:cNvSpPr txBox="1"/>
            <p:nvPr userDrawn="1"/>
          </p:nvSpPr>
          <p:spPr>
            <a:xfrm>
              <a:off x="29482" y="2276803"/>
              <a:ext cx="1214198" cy="487312"/>
            </a:xfrm>
            <a:prstGeom prst="rect">
              <a:avLst/>
            </a:prstGeom>
            <a:noFill/>
          </p:spPr>
          <p:txBody>
            <a:bodyPr wrap="none" rtlCol="0">
              <a:spAutoFit/>
            </a:bodyPr>
            <a:lstStyle/>
            <a:p>
              <a:r>
                <a:rPr lang="en-US" altLang="zh-CN" sz="3200" smtClean="0">
                  <a:solidFill>
                    <a:srgbClr val="333333"/>
                  </a:solidFill>
                  <a:latin typeface="黑体" panose="02010600030101010101" pitchFamily="2" charset="-122"/>
                  <a:ea typeface="黑体" panose="02010600030101010101" pitchFamily="2" charset="-122"/>
                </a:rPr>
                <a:t>X</a:t>
              </a:r>
              <a:r>
                <a:rPr lang="en-US" altLang="zh-CN" sz="900" smtClean="0">
                  <a:solidFill>
                    <a:srgbClr val="333333"/>
                  </a:solidFill>
                  <a:latin typeface="+mn-lt"/>
                  <a:ea typeface="+mn-ea"/>
                </a:rPr>
                <a:t>INZHI DAOXUE</a:t>
              </a:r>
              <a:endParaRPr lang="zh-CN" altLang="en-US" sz="900" dirty="0">
                <a:solidFill>
                  <a:srgbClr val="333333"/>
                </a:solidFill>
              </a:endParaRPr>
            </a:p>
          </p:txBody>
        </p:sp>
        <p:sp>
          <p:nvSpPr>
            <p:cNvPr id="36" name="TextBox 35">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新知导学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7" name="组合 36"/>
          <p:cNvGrpSpPr/>
          <p:nvPr userDrawn="1"/>
        </p:nvGrpSpPr>
        <p:grpSpPr>
          <a:xfrm>
            <a:off x="7860679" y="39693"/>
            <a:ext cx="1317990" cy="584775"/>
            <a:chOff x="29482" y="2927145"/>
            <a:chExt cx="1624284" cy="487312"/>
          </a:xfrm>
        </p:grpSpPr>
        <p:sp>
          <p:nvSpPr>
            <p:cNvPr id="38" name="TextBox 37"/>
            <p:cNvSpPr txBox="1"/>
            <p:nvPr userDrawn="1"/>
          </p:nvSpPr>
          <p:spPr>
            <a:xfrm>
              <a:off x="29482" y="2927145"/>
              <a:ext cx="1624284" cy="487312"/>
            </a:xfrm>
            <a:prstGeom prst="rect">
              <a:avLst/>
            </a:prstGeom>
            <a:noFill/>
          </p:spPr>
          <p:txBody>
            <a:bodyPr wrap="none" rtlCol="0">
              <a:spAutoFit/>
            </a:bodyPr>
            <a:lstStyle/>
            <a:p>
              <a:r>
                <a:rPr lang="en-US" altLang="zh-CN" sz="3200" smtClean="0">
                  <a:solidFill>
                    <a:srgbClr val="333333"/>
                  </a:solidFill>
                  <a:latin typeface="黑体" panose="02010600030101010101" pitchFamily="2" charset="-122"/>
                  <a:ea typeface="黑体" panose="02010600030101010101" pitchFamily="2" charset="-122"/>
                </a:rPr>
                <a:t>D</a:t>
              </a:r>
              <a:r>
                <a:rPr lang="en-US" altLang="zh-CN" sz="1000" smtClean="0">
                  <a:solidFill>
                    <a:srgbClr val="333333"/>
                  </a:solidFill>
                  <a:latin typeface="+mn-lt"/>
                  <a:ea typeface="+mn-ea"/>
                </a:rPr>
                <a:t>ANGTANG JIANCE</a:t>
              </a:r>
              <a:endParaRPr lang="zh-CN" altLang="en-US" sz="1000" dirty="0">
                <a:solidFill>
                  <a:srgbClr val="333333"/>
                </a:solidFill>
              </a:endParaRPr>
            </a:p>
          </p:txBody>
        </p:sp>
        <p:sp>
          <p:nvSpPr>
            <p:cNvPr id="39" name="TextBox 38">
              <a:hlinkClick r:id="rId3"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smtClean="0">
                  <a:solidFill>
                    <a:srgbClr val="333333"/>
                  </a:solidFill>
                  <a:latin typeface="黑体" panose="02010600030101010101" pitchFamily="2" charset="-122"/>
                  <a:ea typeface="黑体" panose="02010600030101010101" pitchFamily="2" charset="-122"/>
                </a:rPr>
                <a:t>当堂检测</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0" name="组合 39"/>
          <p:cNvGrpSpPr/>
          <p:nvPr userDrawn="1"/>
        </p:nvGrpSpPr>
        <p:grpSpPr>
          <a:xfrm>
            <a:off x="6648144" y="39693"/>
            <a:ext cx="1102368" cy="584775"/>
            <a:chOff x="29482" y="2927145"/>
            <a:chExt cx="1358552" cy="487312"/>
          </a:xfrm>
        </p:grpSpPr>
        <p:sp>
          <p:nvSpPr>
            <p:cNvPr id="41" name="TextBox 40"/>
            <p:cNvSpPr txBox="1"/>
            <p:nvPr userDrawn="1"/>
          </p:nvSpPr>
          <p:spPr>
            <a:xfrm>
              <a:off x="29482" y="2927145"/>
              <a:ext cx="1266710" cy="487312"/>
            </a:xfrm>
            <a:prstGeom prst="rect">
              <a:avLst/>
            </a:prstGeom>
            <a:noFill/>
          </p:spPr>
          <p:txBody>
            <a:bodyPr wrap="none" rtlCol="0">
              <a:spAutoFit/>
            </a:bodyPr>
            <a:lstStyle/>
            <a:p>
              <a:r>
                <a:rPr lang="en-US" altLang="zh-CN" sz="3200" baseline="0" smtClean="0">
                  <a:solidFill>
                    <a:srgbClr val="333333"/>
                  </a:solidFill>
                  <a:latin typeface="黑体" panose="02010600030101010101" pitchFamily="2" charset="-122"/>
                  <a:ea typeface="黑体" panose="02010600030101010101" pitchFamily="2" charset="-122"/>
                </a:rPr>
                <a:t>D</a:t>
              </a:r>
              <a:r>
                <a:rPr lang="en-US" altLang="zh-CN" sz="1000" baseline="0" smtClean="0">
                  <a:solidFill>
                    <a:srgbClr val="333333"/>
                  </a:solidFill>
                  <a:latin typeface="+mn-lt"/>
                  <a:ea typeface="+mn-ea"/>
                </a:rPr>
                <a:t>A YI JIE HUO</a:t>
              </a:r>
              <a:endParaRPr lang="zh-CN" altLang="en-US" sz="1000" dirty="0">
                <a:solidFill>
                  <a:srgbClr val="333333"/>
                </a:solidFill>
              </a:endParaRPr>
            </a:p>
          </p:txBody>
        </p:sp>
        <p:sp>
          <p:nvSpPr>
            <p:cNvPr id="42" name="TextBox 41">
              <a:hlinkClick r:id="rId4"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答疑解惑</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3984814" y="-1"/>
            <a:ext cx="1344463" cy="841477"/>
            <a:chOff x="3984814" y="-1"/>
            <a:chExt cx="1344463" cy="841477"/>
          </a:xfrm>
        </p:grpSpPr>
        <p:pic>
          <p:nvPicPr>
            <p:cNvPr id="53" name="图片 52"/>
            <p:cNvPicPr>
              <a:picLocks noChangeAspect="1"/>
            </p:cNvPicPr>
            <p:nvPr userDrawn="1"/>
          </p:nvPicPr>
          <p:blipFill>
            <a:blip r:embed="rId5" cstate="print">
              <a:extLst>
                <a:ext uri="{28A0092B-C50C-407E-A947-70E740481C1C}">
                  <a14:useLocalDpi xmlns:a14="http://schemas.microsoft.com/office/drawing/2010/main" xmlns="" val="0"/>
                </a:ext>
              </a:extLst>
            </a:blip>
            <a:stretch>
              <a:fillRect/>
            </a:stretch>
          </p:blipFill>
          <p:spPr>
            <a:xfrm>
              <a:off x="3984814" y="-1"/>
              <a:ext cx="1344463" cy="841477"/>
            </a:xfrm>
            <a:prstGeom prst="rect">
              <a:avLst/>
            </a:prstGeom>
          </p:spPr>
        </p:pic>
        <p:sp>
          <p:nvSpPr>
            <p:cNvPr id="18" name="TextBox 17">
              <a:hlinkClick r:id="rId6" action="ppaction://hlinksldjump"/>
            </p:cNvPr>
            <p:cNvSpPr txBox="1"/>
            <p:nvPr userDrawn="1"/>
          </p:nvSpPr>
          <p:spPr>
            <a:xfrm>
              <a:off x="4355976" y="285517"/>
              <a:ext cx="543739"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首页</a:t>
              </a:r>
              <a:endParaRPr lang="zh-CN" altLang="en-US" sz="1400" dirty="0">
                <a:solidFill>
                  <a:schemeClr val="bg1"/>
                </a:solidFill>
                <a:latin typeface="黑体" panose="02010600030101010101" pitchFamily="2" charset="-122"/>
                <a:ea typeface="黑体" panose="02010600030101010101" pitchFamily="2" charset="-122"/>
              </a:endParaRPr>
            </a:p>
          </p:txBody>
        </p:sp>
        <p:pic>
          <p:nvPicPr>
            <p:cNvPr id="20" name="图片 19"/>
            <p:cNvPicPr>
              <a:picLocks noChangeAspect="1"/>
            </p:cNvPicPr>
            <p:nvPr userDrawn="1"/>
          </p:nvPicPr>
          <p:blipFill>
            <a:blip r:embed="rId7" cstate="print">
              <a:extLst>
                <a:ext uri="{28A0092B-C50C-407E-A947-70E740481C1C}">
                  <a14:useLocalDpi xmlns:a14="http://schemas.microsoft.com/office/drawing/2010/main" xmlns="" val="0"/>
                </a:ext>
              </a:extLst>
            </a:blip>
            <a:stretch>
              <a:fillRect/>
            </a:stretch>
          </p:blipFill>
          <p:spPr>
            <a:xfrm>
              <a:off x="4550185" y="120086"/>
              <a:ext cx="142874" cy="160020"/>
            </a:xfrm>
            <a:prstGeom prst="rect">
              <a:avLst/>
            </a:prstGeom>
          </p:spPr>
        </p:pic>
      </p:grpSp>
    </p:spTree>
    <p:extLst>
      <p:ext uri="{BB962C8B-B14F-4D97-AF65-F5344CB8AC3E}">
        <p14:creationId xmlns:p14="http://schemas.microsoft.com/office/powerpoint/2010/main" xmlns="" val="6700259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down)">
                                      <p:cBhvr>
                                        <p:cTn id="8" dur="500"/>
                                        <p:tgtEl>
                                          <p:spTgt spid="2"/>
                                        </p:tgtEl>
                                      </p:cBhvr>
                                    </p:animEffect>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34"/>
                                        </p:tgtEl>
                                        <p:attrNameLst>
                                          <p:attrName>style.visibility</p:attrName>
                                        </p:attrNameLst>
                                      </p:cBhvr>
                                      <p:to>
                                        <p:strVal val="visible"/>
                                      </p:to>
                                    </p:set>
                                    <p:anim calcmode="lin" valueType="num">
                                      <p:cBhvr>
                                        <p:cTn id="12" dur="500" fill="hold"/>
                                        <p:tgtEl>
                                          <p:spTgt spid="34"/>
                                        </p:tgtEl>
                                        <p:attrNameLst>
                                          <p:attrName>ppt_w</p:attrName>
                                        </p:attrNameLst>
                                      </p:cBhvr>
                                      <p:tavLst>
                                        <p:tav tm="0">
                                          <p:val>
                                            <p:fltVal val="0"/>
                                          </p:val>
                                        </p:tav>
                                        <p:tav tm="100000">
                                          <p:val>
                                            <p:strVal val="#ppt_w"/>
                                          </p:val>
                                        </p:tav>
                                      </p:tavLst>
                                    </p:anim>
                                    <p:anim calcmode="lin" valueType="num">
                                      <p:cBhvr>
                                        <p:cTn id="13" dur="500" fill="hold"/>
                                        <p:tgtEl>
                                          <p:spTgt spid="34"/>
                                        </p:tgtEl>
                                        <p:attrNameLst>
                                          <p:attrName>ppt_h</p:attrName>
                                        </p:attrNameLst>
                                      </p:cBhvr>
                                      <p:tavLst>
                                        <p:tav tm="0">
                                          <p:val>
                                            <p:fltVal val="0"/>
                                          </p:val>
                                        </p:tav>
                                        <p:tav tm="100000">
                                          <p:val>
                                            <p:strVal val="#ppt_h"/>
                                          </p:val>
                                        </p:tav>
                                      </p:tavLst>
                                    </p:anim>
                                    <p:animEffect transition="in" filter="fade">
                                      <p:cBhvr>
                                        <p:cTn id="14" dur="500"/>
                                        <p:tgtEl>
                                          <p:spTgt spid="34"/>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40"/>
                                        </p:tgtEl>
                                        <p:attrNameLst>
                                          <p:attrName>style.visibility</p:attrName>
                                        </p:attrNameLst>
                                      </p:cBhvr>
                                      <p:to>
                                        <p:strVal val="visible"/>
                                      </p:to>
                                    </p:set>
                                    <p:anim calcmode="lin" valueType="num">
                                      <p:cBhvr>
                                        <p:cTn id="18" dur="500" fill="hold"/>
                                        <p:tgtEl>
                                          <p:spTgt spid="40"/>
                                        </p:tgtEl>
                                        <p:attrNameLst>
                                          <p:attrName>ppt_w</p:attrName>
                                        </p:attrNameLst>
                                      </p:cBhvr>
                                      <p:tavLst>
                                        <p:tav tm="0">
                                          <p:val>
                                            <p:fltVal val="0"/>
                                          </p:val>
                                        </p:tav>
                                        <p:tav tm="100000">
                                          <p:val>
                                            <p:strVal val="#ppt_w"/>
                                          </p:val>
                                        </p:tav>
                                      </p:tavLst>
                                    </p:anim>
                                    <p:anim calcmode="lin" valueType="num">
                                      <p:cBhvr>
                                        <p:cTn id="19" dur="500" fill="hold"/>
                                        <p:tgtEl>
                                          <p:spTgt spid="40"/>
                                        </p:tgtEl>
                                        <p:attrNameLst>
                                          <p:attrName>ppt_h</p:attrName>
                                        </p:attrNameLst>
                                      </p:cBhvr>
                                      <p:tavLst>
                                        <p:tav tm="0">
                                          <p:val>
                                            <p:fltVal val="0"/>
                                          </p:val>
                                        </p:tav>
                                        <p:tav tm="100000">
                                          <p:val>
                                            <p:strVal val="#ppt_h"/>
                                          </p:val>
                                        </p:tav>
                                      </p:tavLst>
                                    </p:anim>
                                    <p:animEffect transition="in" filter="fade">
                                      <p:cBhvr>
                                        <p:cTn id="20" dur="500"/>
                                        <p:tgtEl>
                                          <p:spTgt spid="40"/>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7"/>
                                        </p:tgtEl>
                                        <p:attrNameLst>
                                          <p:attrName>style.visibility</p:attrName>
                                        </p:attrNameLst>
                                      </p:cBhvr>
                                      <p:to>
                                        <p:strVal val="visible"/>
                                      </p:to>
                                    </p:set>
                                    <p:anim calcmode="lin" valueType="num">
                                      <p:cBhvr>
                                        <p:cTn id="24" dur="500" fill="hold"/>
                                        <p:tgtEl>
                                          <p:spTgt spid="37"/>
                                        </p:tgtEl>
                                        <p:attrNameLst>
                                          <p:attrName>ppt_w</p:attrName>
                                        </p:attrNameLst>
                                      </p:cBhvr>
                                      <p:tavLst>
                                        <p:tav tm="0">
                                          <p:val>
                                            <p:fltVal val="0"/>
                                          </p:val>
                                        </p:tav>
                                        <p:tav tm="100000">
                                          <p:val>
                                            <p:strVal val="#ppt_w"/>
                                          </p:val>
                                        </p:tav>
                                      </p:tavLst>
                                    </p:anim>
                                    <p:anim calcmode="lin" valueType="num">
                                      <p:cBhvr>
                                        <p:cTn id="25" dur="500" fill="hold"/>
                                        <p:tgtEl>
                                          <p:spTgt spid="37"/>
                                        </p:tgtEl>
                                        <p:attrNameLst>
                                          <p:attrName>ppt_h</p:attrName>
                                        </p:attrNameLst>
                                      </p:cBhvr>
                                      <p:tavLst>
                                        <p:tav tm="0">
                                          <p:val>
                                            <p:fltVal val="0"/>
                                          </p:val>
                                        </p:tav>
                                        <p:tav tm="100000">
                                          <p:val>
                                            <p:strVal val="#ppt_h"/>
                                          </p:val>
                                        </p:tav>
                                      </p:tavLst>
                                    </p:anim>
                                    <p:animEffect transition="in" filter="fade">
                                      <p:cBhvr>
                                        <p:cTn id="26"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7_栏目一">
    <p:spTree>
      <p:nvGrpSpPr>
        <p:cNvPr id="1" name=""/>
        <p:cNvGrpSpPr/>
        <p:nvPr/>
      </p:nvGrpSpPr>
      <p:grpSpPr>
        <a:xfrm>
          <a:off x="0" y="0"/>
          <a:ext cx="0" cy="0"/>
          <a:chOff x="0" y="0"/>
          <a:chExt cx="0" cy="0"/>
        </a:xfrm>
      </p:grpSpPr>
      <p:grpSp>
        <p:nvGrpSpPr>
          <p:cNvPr id="3" name="组合 2"/>
          <p:cNvGrpSpPr/>
          <p:nvPr userDrawn="1"/>
        </p:nvGrpSpPr>
        <p:grpSpPr>
          <a:xfrm>
            <a:off x="5262414" y="1"/>
            <a:ext cx="1361906" cy="836712"/>
            <a:chOff x="5262414" y="1"/>
            <a:chExt cx="1361906" cy="836712"/>
          </a:xfrm>
        </p:grpSpPr>
        <p:pic>
          <p:nvPicPr>
            <p:cNvPr id="45" name="图片 44"/>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5262414" y="1"/>
              <a:ext cx="1361906" cy="836712"/>
            </a:xfrm>
            <a:prstGeom prst="rect">
              <a:avLst/>
            </a:prstGeom>
          </p:spPr>
        </p:pic>
        <p:grpSp>
          <p:nvGrpSpPr>
            <p:cNvPr id="36" name="组合 35"/>
            <p:cNvGrpSpPr/>
            <p:nvPr userDrawn="1"/>
          </p:nvGrpSpPr>
          <p:grpSpPr>
            <a:xfrm>
              <a:off x="5328097" y="29755"/>
              <a:ext cx="1137319" cy="584775"/>
              <a:chOff x="-27763" y="2276803"/>
              <a:chExt cx="1281562" cy="487312"/>
            </a:xfrm>
          </p:grpSpPr>
          <p:sp>
            <p:nvSpPr>
              <p:cNvPr id="37" name="TextBox 36"/>
              <p:cNvSpPr txBox="1"/>
              <p:nvPr userDrawn="1"/>
            </p:nvSpPr>
            <p:spPr>
              <a:xfrm>
                <a:off x="-27763" y="2276803"/>
                <a:ext cx="1185298" cy="487312"/>
              </a:xfrm>
              <a:prstGeom prst="rect">
                <a:avLst/>
              </a:prstGeom>
              <a:noFill/>
            </p:spPr>
            <p:txBody>
              <a:bodyPr wrap="none" rtlCol="0">
                <a:spAutoFit/>
              </a:bodyPr>
              <a:lstStyle/>
              <a:p>
                <a:r>
                  <a:rPr lang="en-US" altLang="zh-CN" sz="3200" dirty="0" smtClean="0">
                    <a:solidFill>
                      <a:schemeClr val="bg1"/>
                    </a:solidFill>
                    <a:latin typeface="黑体" panose="02010600030101010101" pitchFamily="2" charset="-122"/>
                    <a:ea typeface="黑体" panose="02010600030101010101" pitchFamily="2" charset="-122"/>
                  </a:rPr>
                  <a:t>X</a:t>
                </a:r>
                <a:r>
                  <a:rPr lang="en-US" altLang="zh-CN" sz="900" dirty="0" smtClean="0">
                    <a:solidFill>
                      <a:schemeClr val="bg1"/>
                    </a:solidFill>
                    <a:latin typeface="+mn-lt"/>
                    <a:ea typeface="+mn-ea"/>
                  </a:rPr>
                  <a:t>INZHIDAOXUE</a:t>
                </a:r>
                <a:endParaRPr lang="zh-CN" altLang="en-US" sz="900" dirty="0">
                  <a:solidFill>
                    <a:schemeClr val="bg1"/>
                  </a:solidFill>
                </a:endParaRPr>
              </a:p>
            </p:txBody>
          </p:sp>
          <p:sp>
            <p:nvSpPr>
              <p:cNvPr id="38" name="TextBox 37">
                <a:hlinkClick r:id="rId3" action="ppaction://hlinksldjump"/>
              </p:cNvPr>
              <p:cNvSpPr txBox="1"/>
              <p:nvPr userDrawn="1"/>
            </p:nvSpPr>
            <p:spPr>
              <a:xfrm>
                <a:off x="218173" y="2378183"/>
                <a:ext cx="1035626" cy="256481"/>
              </a:xfrm>
              <a:prstGeom prst="rect">
                <a:avLst/>
              </a:prstGeom>
              <a:noFill/>
            </p:spPr>
            <p:txBody>
              <a:bodyPr wrap="squar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新知导学</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39" name="组合 38"/>
          <p:cNvGrpSpPr/>
          <p:nvPr userDrawn="1"/>
        </p:nvGrpSpPr>
        <p:grpSpPr>
          <a:xfrm>
            <a:off x="7860679" y="39693"/>
            <a:ext cx="1317990" cy="584775"/>
            <a:chOff x="29482" y="2927145"/>
            <a:chExt cx="1624284" cy="487312"/>
          </a:xfrm>
        </p:grpSpPr>
        <p:sp>
          <p:nvSpPr>
            <p:cNvPr id="40" name="TextBox 39"/>
            <p:cNvSpPr txBox="1"/>
            <p:nvPr userDrawn="1"/>
          </p:nvSpPr>
          <p:spPr>
            <a:xfrm>
              <a:off x="29482" y="2927145"/>
              <a:ext cx="1624284" cy="487312"/>
            </a:xfrm>
            <a:prstGeom prst="rect">
              <a:avLst/>
            </a:prstGeom>
            <a:noFill/>
          </p:spPr>
          <p:txBody>
            <a:bodyPr wrap="none" rtlCol="0">
              <a:spAutoFit/>
            </a:bodyPr>
            <a:lstStyle/>
            <a:p>
              <a:r>
                <a:rPr lang="en-US" altLang="zh-CN" sz="3200" smtClean="0">
                  <a:solidFill>
                    <a:srgbClr val="333333"/>
                  </a:solidFill>
                  <a:latin typeface="黑体" panose="02010600030101010101" pitchFamily="2" charset="-122"/>
                  <a:ea typeface="黑体" panose="02010600030101010101" pitchFamily="2" charset="-122"/>
                </a:rPr>
                <a:t>D</a:t>
              </a:r>
              <a:r>
                <a:rPr lang="en-US" altLang="zh-CN" sz="1000" smtClean="0">
                  <a:solidFill>
                    <a:srgbClr val="333333"/>
                  </a:solidFill>
                  <a:latin typeface="+mn-lt"/>
                  <a:ea typeface="+mn-ea"/>
                </a:rPr>
                <a:t>ANGTANG JIANCE</a:t>
              </a:r>
              <a:endParaRPr lang="zh-CN" altLang="en-US" sz="1000" dirty="0">
                <a:solidFill>
                  <a:srgbClr val="333333"/>
                </a:solidFill>
              </a:endParaRPr>
            </a:p>
          </p:txBody>
        </p:sp>
        <p:sp>
          <p:nvSpPr>
            <p:cNvPr id="41" name="TextBox 40">
              <a:hlinkClick r:id="rId4"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smtClean="0">
                  <a:solidFill>
                    <a:srgbClr val="333333"/>
                  </a:solidFill>
                  <a:latin typeface="黑体" panose="02010600030101010101" pitchFamily="2" charset="-122"/>
                  <a:ea typeface="黑体" panose="02010600030101010101" pitchFamily="2" charset="-122"/>
                </a:rPr>
                <a:t>当堂检测</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2" name="组合 41"/>
          <p:cNvGrpSpPr/>
          <p:nvPr userDrawn="1"/>
        </p:nvGrpSpPr>
        <p:grpSpPr>
          <a:xfrm>
            <a:off x="6648144" y="39693"/>
            <a:ext cx="1102368" cy="584775"/>
            <a:chOff x="29482" y="2927145"/>
            <a:chExt cx="1358552" cy="487312"/>
          </a:xfrm>
        </p:grpSpPr>
        <p:sp>
          <p:nvSpPr>
            <p:cNvPr id="43" name="TextBox 42"/>
            <p:cNvSpPr txBox="1"/>
            <p:nvPr userDrawn="1"/>
          </p:nvSpPr>
          <p:spPr>
            <a:xfrm>
              <a:off x="29482" y="2927145"/>
              <a:ext cx="1266710" cy="487312"/>
            </a:xfrm>
            <a:prstGeom prst="rect">
              <a:avLst/>
            </a:prstGeom>
            <a:noFill/>
          </p:spPr>
          <p:txBody>
            <a:bodyPr wrap="none" rtlCol="0">
              <a:spAutoFit/>
            </a:bodyPr>
            <a:lstStyle/>
            <a:p>
              <a:r>
                <a:rPr lang="en-US" altLang="zh-CN" sz="3200" baseline="0" smtClean="0">
                  <a:solidFill>
                    <a:srgbClr val="333333"/>
                  </a:solidFill>
                  <a:latin typeface="黑体" panose="02010600030101010101" pitchFamily="2" charset="-122"/>
                  <a:ea typeface="黑体" panose="02010600030101010101" pitchFamily="2" charset="-122"/>
                </a:rPr>
                <a:t>D</a:t>
              </a:r>
              <a:r>
                <a:rPr lang="en-US" altLang="zh-CN" sz="1000" baseline="0" smtClean="0">
                  <a:solidFill>
                    <a:srgbClr val="333333"/>
                  </a:solidFill>
                  <a:latin typeface="+mn-lt"/>
                  <a:ea typeface="+mn-ea"/>
                </a:rPr>
                <a:t>A YI JIE HUO</a:t>
              </a:r>
              <a:endParaRPr lang="zh-CN" altLang="en-US" sz="1000" dirty="0">
                <a:solidFill>
                  <a:srgbClr val="333333"/>
                </a:solidFill>
              </a:endParaRPr>
            </a:p>
          </p:txBody>
        </p:sp>
        <p:sp>
          <p:nvSpPr>
            <p:cNvPr id="44" name="TextBox 43">
              <a:hlinkClick r:id="rId5"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答疑解惑</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4355976" y="111757"/>
            <a:ext cx="543739" cy="481534"/>
            <a:chOff x="4532317" y="111757"/>
            <a:chExt cx="543739" cy="481534"/>
          </a:xfrm>
        </p:grpSpPr>
        <p:pic>
          <p:nvPicPr>
            <p:cNvPr id="16" name="图片 15"/>
            <p:cNvPicPr>
              <a:picLocks noChangeAspect="1"/>
            </p:cNvPicPr>
            <p:nvPr userDrawn="1"/>
          </p:nvPicPr>
          <p:blipFill>
            <a:blip r:embed="rId6" cstate="print">
              <a:extLst>
                <a:ext uri="{28A0092B-C50C-407E-A947-70E740481C1C}">
                  <a14:useLocalDpi xmlns:a14="http://schemas.microsoft.com/office/drawing/2010/main" xmlns="" val="0"/>
                </a:ext>
              </a:extLst>
            </a:blip>
            <a:stretch>
              <a:fillRect/>
            </a:stretch>
          </p:blipFill>
          <p:spPr>
            <a:xfrm>
              <a:off x="4734808" y="111757"/>
              <a:ext cx="144304" cy="161619"/>
            </a:xfrm>
            <a:prstGeom prst="rect">
              <a:avLst/>
            </a:prstGeom>
          </p:spPr>
        </p:pic>
        <p:sp>
          <p:nvSpPr>
            <p:cNvPr id="17" name="TextBox 16">
              <a:hlinkClick r:id="rId7"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27460111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12" presetClass="entr" presetSubtype="1"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p:tgtEl>
                                          <p:spTgt spid="3"/>
                                        </p:tgtEl>
                                        <p:attrNameLst>
                                          <p:attrName>ppt_y</p:attrName>
                                        </p:attrNameLst>
                                      </p:cBhvr>
                                      <p:tavLst>
                                        <p:tav tm="0">
                                          <p:val>
                                            <p:strVal val="#ppt_y-#ppt_h*1.125000"/>
                                          </p:val>
                                        </p:tav>
                                        <p:tav tm="100000">
                                          <p:val>
                                            <p:strVal val="#ppt_y"/>
                                          </p:val>
                                        </p:tav>
                                      </p:tavLst>
                                    </p:anim>
                                    <p:animEffect transition="in" filter="wipe(down)">
                                      <p:cBhvr>
                                        <p:cTn id="14" dur="500"/>
                                        <p:tgtEl>
                                          <p:spTgt spid="3"/>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42"/>
                                        </p:tgtEl>
                                        <p:attrNameLst>
                                          <p:attrName>style.visibility</p:attrName>
                                        </p:attrNameLst>
                                      </p:cBhvr>
                                      <p:to>
                                        <p:strVal val="visible"/>
                                      </p:to>
                                    </p:set>
                                    <p:anim calcmode="lin" valueType="num">
                                      <p:cBhvr>
                                        <p:cTn id="18" dur="500" fill="hold"/>
                                        <p:tgtEl>
                                          <p:spTgt spid="42"/>
                                        </p:tgtEl>
                                        <p:attrNameLst>
                                          <p:attrName>ppt_w</p:attrName>
                                        </p:attrNameLst>
                                      </p:cBhvr>
                                      <p:tavLst>
                                        <p:tav tm="0">
                                          <p:val>
                                            <p:fltVal val="0"/>
                                          </p:val>
                                        </p:tav>
                                        <p:tav tm="100000">
                                          <p:val>
                                            <p:strVal val="#ppt_w"/>
                                          </p:val>
                                        </p:tav>
                                      </p:tavLst>
                                    </p:anim>
                                    <p:anim calcmode="lin" valueType="num">
                                      <p:cBhvr>
                                        <p:cTn id="19" dur="500" fill="hold"/>
                                        <p:tgtEl>
                                          <p:spTgt spid="42"/>
                                        </p:tgtEl>
                                        <p:attrNameLst>
                                          <p:attrName>ppt_h</p:attrName>
                                        </p:attrNameLst>
                                      </p:cBhvr>
                                      <p:tavLst>
                                        <p:tav tm="0">
                                          <p:val>
                                            <p:fltVal val="0"/>
                                          </p:val>
                                        </p:tav>
                                        <p:tav tm="100000">
                                          <p:val>
                                            <p:strVal val="#ppt_h"/>
                                          </p:val>
                                        </p:tav>
                                      </p:tavLst>
                                    </p:anim>
                                    <p:animEffect transition="in" filter="fade">
                                      <p:cBhvr>
                                        <p:cTn id="20" dur="500"/>
                                        <p:tgtEl>
                                          <p:spTgt spid="42"/>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9"/>
                                        </p:tgtEl>
                                        <p:attrNameLst>
                                          <p:attrName>style.visibility</p:attrName>
                                        </p:attrNameLst>
                                      </p:cBhvr>
                                      <p:to>
                                        <p:strVal val="visible"/>
                                      </p:to>
                                    </p:set>
                                    <p:anim calcmode="lin" valueType="num">
                                      <p:cBhvr>
                                        <p:cTn id="24" dur="500" fill="hold"/>
                                        <p:tgtEl>
                                          <p:spTgt spid="39"/>
                                        </p:tgtEl>
                                        <p:attrNameLst>
                                          <p:attrName>ppt_w</p:attrName>
                                        </p:attrNameLst>
                                      </p:cBhvr>
                                      <p:tavLst>
                                        <p:tav tm="0">
                                          <p:val>
                                            <p:fltVal val="0"/>
                                          </p:val>
                                        </p:tav>
                                        <p:tav tm="100000">
                                          <p:val>
                                            <p:strVal val="#ppt_w"/>
                                          </p:val>
                                        </p:tav>
                                      </p:tavLst>
                                    </p:anim>
                                    <p:anim calcmode="lin" valueType="num">
                                      <p:cBhvr>
                                        <p:cTn id="25" dur="500" fill="hold"/>
                                        <p:tgtEl>
                                          <p:spTgt spid="39"/>
                                        </p:tgtEl>
                                        <p:attrNameLst>
                                          <p:attrName>ppt_h</p:attrName>
                                        </p:attrNameLst>
                                      </p:cBhvr>
                                      <p:tavLst>
                                        <p:tav tm="0">
                                          <p:val>
                                            <p:fltVal val="0"/>
                                          </p:val>
                                        </p:tav>
                                        <p:tav tm="100000">
                                          <p:val>
                                            <p:strVal val="#ppt_h"/>
                                          </p:val>
                                        </p:tav>
                                      </p:tavLst>
                                    </p:anim>
                                    <p:animEffect transition="in" filter="fade">
                                      <p:cBhvr>
                                        <p:cTn id="26"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9_栏目一">
    <p:spTree>
      <p:nvGrpSpPr>
        <p:cNvPr id="1" name=""/>
        <p:cNvGrpSpPr/>
        <p:nvPr/>
      </p:nvGrpSpPr>
      <p:grpSpPr>
        <a:xfrm>
          <a:off x="0" y="0"/>
          <a:ext cx="0" cy="0"/>
          <a:chOff x="0" y="0"/>
          <a:chExt cx="0" cy="0"/>
        </a:xfrm>
      </p:grpSpPr>
      <p:grpSp>
        <p:nvGrpSpPr>
          <p:cNvPr id="35" name="组合 34"/>
          <p:cNvGrpSpPr/>
          <p:nvPr userDrawn="1"/>
        </p:nvGrpSpPr>
        <p:grpSpPr>
          <a:xfrm>
            <a:off x="5353928" y="29755"/>
            <a:ext cx="1137319" cy="584775"/>
            <a:chOff x="29482" y="2276803"/>
            <a:chExt cx="1281560" cy="487312"/>
          </a:xfrm>
        </p:grpSpPr>
        <p:sp>
          <p:nvSpPr>
            <p:cNvPr id="36" name="TextBox 35"/>
            <p:cNvSpPr txBox="1"/>
            <p:nvPr userDrawn="1"/>
          </p:nvSpPr>
          <p:spPr>
            <a:xfrm>
              <a:off x="29482" y="2276803"/>
              <a:ext cx="1185298" cy="487312"/>
            </a:xfrm>
            <a:prstGeom prst="rect">
              <a:avLst/>
            </a:prstGeom>
            <a:noFill/>
          </p:spPr>
          <p:txBody>
            <a:bodyPr wrap="none" rtlCol="0">
              <a:spAutoFit/>
            </a:bodyPr>
            <a:lstStyle/>
            <a:p>
              <a:r>
                <a:rPr lang="en-US" altLang="zh-CN" sz="3200" dirty="0" smtClean="0">
                  <a:solidFill>
                    <a:schemeClr val="tx1"/>
                  </a:solidFill>
                  <a:latin typeface="黑体" panose="02010600030101010101" pitchFamily="2" charset="-122"/>
                  <a:ea typeface="黑体" panose="02010600030101010101" pitchFamily="2" charset="-122"/>
                </a:rPr>
                <a:t>X</a:t>
              </a:r>
              <a:r>
                <a:rPr lang="en-US" altLang="zh-CN" sz="900" dirty="0" smtClean="0">
                  <a:solidFill>
                    <a:schemeClr val="tx1"/>
                  </a:solidFill>
                  <a:latin typeface="+mn-lt"/>
                  <a:ea typeface="+mn-ea"/>
                </a:rPr>
                <a:t>INZHIDAOXUE</a:t>
              </a:r>
              <a:endParaRPr lang="zh-CN" altLang="en-US" sz="900" dirty="0">
                <a:solidFill>
                  <a:schemeClr val="tx1"/>
                </a:solidFill>
              </a:endParaRPr>
            </a:p>
          </p:txBody>
        </p:sp>
        <p:sp>
          <p:nvSpPr>
            <p:cNvPr id="37" name="TextBox 36">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新知导学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8" name="组合 37"/>
          <p:cNvGrpSpPr/>
          <p:nvPr userDrawn="1"/>
        </p:nvGrpSpPr>
        <p:grpSpPr>
          <a:xfrm>
            <a:off x="7860679" y="39693"/>
            <a:ext cx="1317990" cy="584775"/>
            <a:chOff x="29482" y="2927145"/>
            <a:chExt cx="1624284" cy="487312"/>
          </a:xfrm>
        </p:grpSpPr>
        <p:sp>
          <p:nvSpPr>
            <p:cNvPr id="39" name="TextBox 38"/>
            <p:cNvSpPr txBox="1"/>
            <p:nvPr userDrawn="1"/>
          </p:nvSpPr>
          <p:spPr>
            <a:xfrm>
              <a:off x="29482" y="2927145"/>
              <a:ext cx="1624284" cy="487312"/>
            </a:xfrm>
            <a:prstGeom prst="rect">
              <a:avLst/>
            </a:prstGeom>
            <a:noFill/>
          </p:spPr>
          <p:txBody>
            <a:bodyPr wrap="none" rtlCol="0">
              <a:spAutoFit/>
            </a:bodyPr>
            <a:lstStyle/>
            <a:p>
              <a:r>
                <a:rPr lang="en-US" altLang="zh-CN" sz="3200" smtClean="0">
                  <a:solidFill>
                    <a:srgbClr val="333333"/>
                  </a:solidFill>
                  <a:latin typeface="黑体" panose="02010600030101010101" pitchFamily="2" charset="-122"/>
                  <a:ea typeface="黑体" panose="02010600030101010101" pitchFamily="2" charset="-122"/>
                </a:rPr>
                <a:t>D</a:t>
              </a:r>
              <a:r>
                <a:rPr lang="en-US" altLang="zh-CN" sz="1000" smtClean="0">
                  <a:solidFill>
                    <a:srgbClr val="333333"/>
                  </a:solidFill>
                  <a:latin typeface="+mn-lt"/>
                  <a:ea typeface="+mn-ea"/>
                </a:rPr>
                <a:t>ANGTANG JIANCE</a:t>
              </a:r>
              <a:endParaRPr lang="zh-CN" altLang="en-US" sz="1000" dirty="0">
                <a:solidFill>
                  <a:srgbClr val="333333"/>
                </a:solidFill>
              </a:endParaRPr>
            </a:p>
          </p:txBody>
        </p:sp>
        <p:sp>
          <p:nvSpPr>
            <p:cNvPr id="40" name="TextBox 39">
              <a:hlinkClick r:id="rId3"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smtClean="0">
                  <a:solidFill>
                    <a:srgbClr val="333333"/>
                  </a:solidFill>
                  <a:latin typeface="黑体" panose="02010600030101010101" pitchFamily="2" charset="-122"/>
                  <a:ea typeface="黑体" panose="02010600030101010101" pitchFamily="2" charset="-122"/>
                </a:rPr>
                <a:t>当堂检测</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5" name="组合 4"/>
          <p:cNvGrpSpPr/>
          <p:nvPr userDrawn="1"/>
        </p:nvGrpSpPr>
        <p:grpSpPr>
          <a:xfrm>
            <a:off x="6526146" y="-4216"/>
            <a:ext cx="1430230" cy="851494"/>
            <a:chOff x="6526146" y="-4216"/>
            <a:chExt cx="1430230" cy="851494"/>
          </a:xfrm>
        </p:grpSpPr>
        <p:pic>
          <p:nvPicPr>
            <p:cNvPr id="44" name="图片 43"/>
            <p:cNvPicPr>
              <a:picLocks noChangeAspect="1"/>
            </p:cNvPicPr>
            <p:nvPr userDrawn="1"/>
          </p:nvPicPr>
          <p:blipFill>
            <a:blip r:embed="rId4" cstate="print">
              <a:extLst>
                <a:ext uri="{28A0092B-C50C-407E-A947-70E740481C1C}">
                  <a14:useLocalDpi xmlns:a14="http://schemas.microsoft.com/office/drawing/2010/main" xmlns="" val="0"/>
                </a:ext>
              </a:extLst>
            </a:blip>
            <a:stretch>
              <a:fillRect/>
            </a:stretch>
          </p:blipFill>
          <p:spPr>
            <a:xfrm>
              <a:off x="6526146" y="-4216"/>
              <a:ext cx="1430230" cy="851494"/>
            </a:xfrm>
            <a:prstGeom prst="rect">
              <a:avLst/>
            </a:prstGeom>
          </p:spPr>
        </p:pic>
        <p:grpSp>
          <p:nvGrpSpPr>
            <p:cNvPr id="41" name="组合 40"/>
            <p:cNvGrpSpPr/>
            <p:nvPr userDrawn="1"/>
          </p:nvGrpSpPr>
          <p:grpSpPr>
            <a:xfrm>
              <a:off x="6627824" y="39693"/>
              <a:ext cx="1102367" cy="584775"/>
              <a:chOff x="142529" y="2927145"/>
              <a:chExt cx="1358552" cy="487312"/>
            </a:xfrm>
          </p:grpSpPr>
          <p:sp>
            <p:nvSpPr>
              <p:cNvPr id="42" name="TextBox 41"/>
              <p:cNvSpPr txBox="1"/>
              <p:nvPr userDrawn="1"/>
            </p:nvSpPr>
            <p:spPr>
              <a:xfrm>
                <a:off x="142529" y="2927145"/>
                <a:ext cx="1266711" cy="487312"/>
              </a:xfrm>
              <a:prstGeom prst="rect">
                <a:avLst/>
              </a:prstGeom>
              <a:noFill/>
            </p:spPr>
            <p:txBody>
              <a:bodyPr wrap="none" rtlCol="0">
                <a:spAutoFit/>
              </a:bodyPr>
              <a:lstStyle/>
              <a:p>
                <a:r>
                  <a:rPr lang="en-US" altLang="zh-CN" sz="3200" baseline="0" smtClean="0">
                    <a:solidFill>
                      <a:schemeClr val="bg1"/>
                    </a:solidFill>
                    <a:latin typeface="黑体" panose="02010600030101010101" pitchFamily="2" charset="-122"/>
                    <a:ea typeface="黑体" panose="02010600030101010101" pitchFamily="2" charset="-122"/>
                  </a:rPr>
                  <a:t>D</a:t>
                </a:r>
                <a:r>
                  <a:rPr lang="en-US" altLang="zh-CN" sz="1000" baseline="0" smtClean="0">
                    <a:solidFill>
                      <a:schemeClr val="bg1"/>
                    </a:solidFill>
                    <a:latin typeface="+mn-lt"/>
                    <a:ea typeface="+mn-ea"/>
                  </a:rPr>
                  <a:t>A YI JIE HUO</a:t>
                </a:r>
                <a:endParaRPr lang="zh-CN" altLang="en-US" sz="1000" dirty="0">
                  <a:solidFill>
                    <a:schemeClr val="bg1"/>
                  </a:solidFill>
                </a:endParaRPr>
              </a:p>
            </p:txBody>
          </p:sp>
          <p:sp>
            <p:nvSpPr>
              <p:cNvPr id="43" name="TextBox 42">
                <a:hlinkClick r:id="rId5" action="ppaction://hlinksldjump"/>
              </p:cNvPr>
              <p:cNvSpPr txBox="1"/>
              <p:nvPr userDrawn="1"/>
            </p:nvSpPr>
            <p:spPr>
              <a:xfrm>
                <a:off x="388464" y="3030391"/>
                <a:ext cx="1112617"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答疑解惑</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2" name="组合 1"/>
          <p:cNvGrpSpPr/>
          <p:nvPr userDrawn="1"/>
        </p:nvGrpSpPr>
        <p:grpSpPr>
          <a:xfrm>
            <a:off x="4355976" y="111757"/>
            <a:ext cx="543739" cy="481534"/>
            <a:chOff x="4532317" y="111757"/>
            <a:chExt cx="543739" cy="481534"/>
          </a:xfrm>
        </p:grpSpPr>
        <p:pic>
          <p:nvPicPr>
            <p:cNvPr id="16" name="图片 15"/>
            <p:cNvPicPr>
              <a:picLocks noChangeAspect="1"/>
            </p:cNvPicPr>
            <p:nvPr userDrawn="1"/>
          </p:nvPicPr>
          <p:blipFill>
            <a:blip r:embed="rId6" cstate="print">
              <a:extLst>
                <a:ext uri="{28A0092B-C50C-407E-A947-70E740481C1C}">
                  <a14:useLocalDpi xmlns:a14="http://schemas.microsoft.com/office/drawing/2010/main" xmlns="" val="0"/>
                </a:ext>
              </a:extLst>
            </a:blip>
            <a:stretch>
              <a:fillRect/>
            </a:stretch>
          </p:blipFill>
          <p:spPr>
            <a:xfrm>
              <a:off x="4734808" y="111757"/>
              <a:ext cx="144304" cy="161619"/>
            </a:xfrm>
            <a:prstGeom prst="rect">
              <a:avLst/>
            </a:prstGeom>
          </p:spPr>
        </p:pic>
        <p:sp>
          <p:nvSpPr>
            <p:cNvPr id="17" name="TextBox 16">
              <a:hlinkClick r:id="rId7"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21827667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p:cTn id="13" dur="500" fill="hold"/>
                                        <p:tgtEl>
                                          <p:spTgt spid="35"/>
                                        </p:tgtEl>
                                        <p:attrNameLst>
                                          <p:attrName>ppt_w</p:attrName>
                                        </p:attrNameLst>
                                      </p:cBhvr>
                                      <p:tavLst>
                                        <p:tav tm="0">
                                          <p:val>
                                            <p:fltVal val="0"/>
                                          </p:val>
                                        </p:tav>
                                        <p:tav tm="100000">
                                          <p:val>
                                            <p:strVal val="#ppt_w"/>
                                          </p:val>
                                        </p:tav>
                                      </p:tavLst>
                                    </p:anim>
                                    <p:anim calcmode="lin" valueType="num">
                                      <p:cBhvr>
                                        <p:cTn id="14" dur="500" fill="hold"/>
                                        <p:tgtEl>
                                          <p:spTgt spid="35"/>
                                        </p:tgtEl>
                                        <p:attrNameLst>
                                          <p:attrName>ppt_h</p:attrName>
                                        </p:attrNameLst>
                                      </p:cBhvr>
                                      <p:tavLst>
                                        <p:tav tm="0">
                                          <p:val>
                                            <p:fltVal val="0"/>
                                          </p:val>
                                        </p:tav>
                                        <p:tav tm="100000">
                                          <p:val>
                                            <p:strVal val="#ppt_h"/>
                                          </p:val>
                                        </p:tav>
                                      </p:tavLst>
                                    </p:anim>
                                    <p:animEffect transition="in" filter="fade">
                                      <p:cBhvr>
                                        <p:cTn id="15" dur="500"/>
                                        <p:tgtEl>
                                          <p:spTgt spid="35"/>
                                        </p:tgtEl>
                                      </p:cBhvr>
                                    </p:animEffect>
                                  </p:childTnLst>
                                </p:cTn>
                              </p:par>
                            </p:childTnLst>
                          </p:cTn>
                        </p:par>
                        <p:par>
                          <p:cTn id="16" fill="hold">
                            <p:stCondLst>
                              <p:cond delay="1000"/>
                            </p:stCondLst>
                            <p:childTnLst>
                              <p:par>
                                <p:cTn id="17" presetID="12" presetClass="entr" presetSubtype="1"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p:tgtEl>
                                          <p:spTgt spid="5"/>
                                        </p:tgtEl>
                                        <p:attrNameLst>
                                          <p:attrName>ppt_y</p:attrName>
                                        </p:attrNameLst>
                                      </p:cBhvr>
                                      <p:tavLst>
                                        <p:tav tm="0">
                                          <p:val>
                                            <p:strVal val="#ppt_y-#ppt_h*1.125000"/>
                                          </p:val>
                                        </p:tav>
                                        <p:tav tm="100000">
                                          <p:val>
                                            <p:strVal val="#ppt_y"/>
                                          </p:val>
                                        </p:tav>
                                      </p:tavLst>
                                    </p:anim>
                                    <p:animEffect transition="in" filter="wipe(down)">
                                      <p:cBhvr>
                                        <p:cTn id="20" dur="500"/>
                                        <p:tgtEl>
                                          <p:spTgt spid="5"/>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8"/>
                                        </p:tgtEl>
                                        <p:attrNameLst>
                                          <p:attrName>style.visibility</p:attrName>
                                        </p:attrNameLst>
                                      </p:cBhvr>
                                      <p:to>
                                        <p:strVal val="visible"/>
                                      </p:to>
                                    </p:set>
                                    <p:anim calcmode="lin" valueType="num">
                                      <p:cBhvr>
                                        <p:cTn id="24" dur="500" fill="hold"/>
                                        <p:tgtEl>
                                          <p:spTgt spid="38"/>
                                        </p:tgtEl>
                                        <p:attrNameLst>
                                          <p:attrName>ppt_w</p:attrName>
                                        </p:attrNameLst>
                                      </p:cBhvr>
                                      <p:tavLst>
                                        <p:tav tm="0">
                                          <p:val>
                                            <p:fltVal val="0"/>
                                          </p:val>
                                        </p:tav>
                                        <p:tav tm="100000">
                                          <p:val>
                                            <p:strVal val="#ppt_w"/>
                                          </p:val>
                                        </p:tav>
                                      </p:tavLst>
                                    </p:anim>
                                    <p:anim calcmode="lin" valueType="num">
                                      <p:cBhvr>
                                        <p:cTn id="25" dur="500" fill="hold"/>
                                        <p:tgtEl>
                                          <p:spTgt spid="38"/>
                                        </p:tgtEl>
                                        <p:attrNameLst>
                                          <p:attrName>ppt_h</p:attrName>
                                        </p:attrNameLst>
                                      </p:cBhvr>
                                      <p:tavLst>
                                        <p:tav tm="0">
                                          <p:val>
                                            <p:fltVal val="0"/>
                                          </p:val>
                                        </p:tav>
                                        <p:tav tm="100000">
                                          <p:val>
                                            <p:strVal val="#ppt_h"/>
                                          </p:val>
                                        </p:tav>
                                      </p:tavLst>
                                    </p:anim>
                                    <p:animEffect transition="in" filter="fade">
                                      <p:cBhvr>
                                        <p:cTn id="26"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8_栏目一">
    <p:spTree>
      <p:nvGrpSpPr>
        <p:cNvPr id="1" name=""/>
        <p:cNvGrpSpPr/>
        <p:nvPr/>
      </p:nvGrpSpPr>
      <p:grpSpPr>
        <a:xfrm>
          <a:off x="0" y="0"/>
          <a:ext cx="0" cy="0"/>
          <a:chOff x="0" y="0"/>
          <a:chExt cx="0" cy="0"/>
        </a:xfrm>
      </p:grpSpPr>
      <p:grpSp>
        <p:nvGrpSpPr>
          <p:cNvPr id="35" name="组合 34"/>
          <p:cNvGrpSpPr/>
          <p:nvPr userDrawn="1"/>
        </p:nvGrpSpPr>
        <p:grpSpPr>
          <a:xfrm>
            <a:off x="5348417" y="29755"/>
            <a:ext cx="1137319" cy="584775"/>
            <a:chOff x="29482" y="2276803"/>
            <a:chExt cx="1281560" cy="487312"/>
          </a:xfrm>
        </p:grpSpPr>
        <p:sp>
          <p:nvSpPr>
            <p:cNvPr id="36" name="TextBox 35"/>
            <p:cNvSpPr txBox="1"/>
            <p:nvPr userDrawn="1"/>
          </p:nvSpPr>
          <p:spPr>
            <a:xfrm>
              <a:off x="29482" y="2276803"/>
              <a:ext cx="1185298"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X</a:t>
              </a:r>
              <a:r>
                <a:rPr lang="en-US" altLang="zh-CN" sz="900" dirty="0" smtClean="0">
                  <a:solidFill>
                    <a:srgbClr val="333333"/>
                  </a:solidFill>
                  <a:latin typeface="+mn-lt"/>
                  <a:ea typeface="+mn-ea"/>
                </a:rPr>
                <a:t>INZHIDAOXUE</a:t>
              </a:r>
              <a:endParaRPr lang="zh-CN" altLang="en-US" sz="900" dirty="0">
                <a:solidFill>
                  <a:srgbClr val="333333"/>
                </a:solidFill>
              </a:endParaRPr>
            </a:p>
          </p:txBody>
        </p:sp>
        <p:sp>
          <p:nvSpPr>
            <p:cNvPr id="37" name="TextBox 36">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新知导学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 name="组合 3"/>
          <p:cNvGrpSpPr/>
          <p:nvPr userDrawn="1"/>
        </p:nvGrpSpPr>
        <p:grpSpPr>
          <a:xfrm>
            <a:off x="7860678" y="-8427"/>
            <a:ext cx="1374761" cy="855375"/>
            <a:chOff x="7956375" y="-8427"/>
            <a:chExt cx="1374761" cy="855375"/>
          </a:xfrm>
        </p:grpSpPr>
        <p:pic>
          <p:nvPicPr>
            <p:cNvPr id="44" name="图片 43"/>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7956375" y="-8427"/>
              <a:ext cx="1374761" cy="855375"/>
            </a:xfrm>
            <a:prstGeom prst="rect">
              <a:avLst/>
            </a:prstGeom>
          </p:spPr>
        </p:pic>
        <p:grpSp>
          <p:nvGrpSpPr>
            <p:cNvPr id="38" name="组合 37"/>
            <p:cNvGrpSpPr/>
            <p:nvPr userDrawn="1"/>
          </p:nvGrpSpPr>
          <p:grpSpPr>
            <a:xfrm>
              <a:off x="7956376" y="39693"/>
              <a:ext cx="1317990" cy="584775"/>
              <a:chOff x="29482" y="2927145"/>
              <a:chExt cx="1624284" cy="487312"/>
            </a:xfrm>
          </p:grpSpPr>
          <p:sp>
            <p:nvSpPr>
              <p:cNvPr id="39" name="TextBox 38"/>
              <p:cNvSpPr txBox="1"/>
              <p:nvPr userDrawn="1"/>
            </p:nvSpPr>
            <p:spPr>
              <a:xfrm>
                <a:off x="29482" y="2927145"/>
                <a:ext cx="1624284" cy="487312"/>
              </a:xfrm>
              <a:prstGeom prst="rect">
                <a:avLst/>
              </a:prstGeom>
              <a:noFill/>
            </p:spPr>
            <p:txBody>
              <a:bodyPr wrap="none" rtlCol="0">
                <a:spAutoFit/>
              </a:bodyPr>
              <a:lstStyle/>
              <a:p>
                <a:r>
                  <a:rPr lang="en-US" altLang="zh-CN" sz="3200" smtClean="0">
                    <a:solidFill>
                      <a:schemeClr val="bg1"/>
                    </a:solidFill>
                    <a:latin typeface="黑体" panose="02010600030101010101" pitchFamily="2" charset="-122"/>
                    <a:ea typeface="黑体" panose="02010600030101010101" pitchFamily="2" charset="-122"/>
                  </a:rPr>
                  <a:t>D</a:t>
                </a:r>
                <a:r>
                  <a:rPr lang="en-US" altLang="zh-CN" sz="1000" smtClean="0">
                    <a:solidFill>
                      <a:schemeClr val="bg1"/>
                    </a:solidFill>
                    <a:latin typeface="+mn-lt"/>
                    <a:ea typeface="+mn-ea"/>
                  </a:rPr>
                  <a:t>ANGTANG JIANCE</a:t>
                </a:r>
                <a:endParaRPr lang="zh-CN" altLang="en-US" sz="1000" dirty="0">
                  <a:solidFill>
                    <a:schemeClr val="bg1"/>
                  </a:solidFill>
                </a:endParaRPr>
              </a:p>
            </p:txBody>
          </p:sp>
          <p:sp>
            <p:nvSpPr>
              <p:cNvPr id="40" name="TextBox 39">
                <a:hlinkClick r:id="rId4"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smtClean="0">
                    <a:solidFill>
                      <a:schemeClr val="bg1"/>
                    </a:solidFill>
                    <a:latin typeface="黑体" panose="02010600030101010101" pitchFamily="2" charset="-122"/>
                    <a:ea typeface="黑体" panose="02010600030101010101" pitchFamily="2" charset="-122"/>
                  </a:rPr>
                  <a:t>当堂检测</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41" name="组合 40"/>
          <p:cNvGrpSpPr/>
          <p:nvPr userDrawn="1"/>
        </p:nvGrpSpPr>
        <p:grpSpPr>
          <a:xfrm>
            <a:off x="6679512" y="39693"/>
            <a:ext cx="1102368" cy="584775"/>
            <a:chOff x="29482" y="2927145"/>
            <a:chExt cx="1358552" cy="487312"/>
          </a:xfrm>
        </p:grpSpPr>
        <p:sp>
          <p:nvSpPr>
            <p:cNvPr id="42" name="TextBox 41"/>
            <p:cNvSpPr txBox="1"/>
            <p:nvPr userDrawn="1"/>
          </p:nvSpPr>
          <p:spPr>
            <a:xfrm>
              <a:off x="29482" y="2927145"/>
              <a:ext cx="1266710" cy="487312"/>
            </a:xfrm>
            <a:prstGeom prst="rect">
              <a:avLst/>
            </a:prstGeom>
            <a:noFill/>
          </p:spPr>
          <p:txBody>
            <a:bodyPr wrap="none" rtlCol="0">
              <a:spAutoFit/>
            </a:bodyPr>
            <a:lstStyle/>
            <a:p>
              <a:r>
                <a:rPr lang="en-US" altLang="zh-CN" sz="3200" baseline="0" smtClean="0">
                  <a:solidFill>
                    <a:srgbClr val="333333"/>
                  </a:solidFill>
                  <a:latin typeface="黑体" panose="02010600030101010101" pitchFamily="2" charset="-122"/>
                  <a:ea typeface="黑体" panose="02010600030101010101" pitchFamily="2" charset="-122"/>
                </a:rPr>
                <a:t>D</a:t>
              </a:r>
              <a:r>
                <a:rPr lang="en-US" altLang="zh-CN" sz="1000" baseline="0" smtClean="0">
                  <a:solidFill>
                    <a:srgbClr val="333333"/>
                  </a:solidFill>
                  <a:latin typeface="+mn-lt"/>
                  <a:ea typeface="+mn-ea"/>
                </a:rPr>
                <a:t>A YI JIE HUO</a:t>
              </a:r>
              <a:endParaRPr lang="zh-CN" altLang="en-US" sz="1000" dirty="0">
                <a:solidFill>
                  <a:srgbClr val="333333"/>
                </a:solidFill>
              </a:endParaRPr>
            </a:p>
          </p:txBody>
        </p:sp>
        <p:sp>
          <p:nvSpPr>
            <p:cNvPr id="43" name="TextBox 42">
              <a:hlinkClick r:id="rId5"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答疑解惑</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4355976" y="111757"/>
            <a:ext cx="543739" cy="481534"/>
            <a:chOff x="4532317" y="111757"/>
            <a:chExt cx="543739" cy="481534"/>
          </a:xfrm>
        </p:grpSpPr>
        <p:pic>
          <p:nvPicPr>
            <p:cNvPr id="16" name="图片 15"/>
            <p:cNvPicPr>
              <a:picLocks noChangeAspect="1"/>
            </p:cNvPicPr>
            <p:nvPr userDrawn="1"/>
          </p:nvPicPr>
          <p:blipFill>
            <a:blip r:embed="rId6" cstate="print">
              <a:extLst>
                <a:ext uri="{28A0092B-C50C-407E-A947-70E740481C1C}">
                  <a14:useLocalDpi xmlns:a14="http://schemas.microsoft.com/office/drawing/2010/main" xmlns="" val="0"/>
                </a:ext>
              </a:extLst>
            </a:blip>
            <a:stretch>
              <a:fillRect/>
            </a:stretch>
          </p:blipFill>
          <p:spPr>
            <a:xfrm>
              <a:off x="4734808" y="111757"/>
              <a:ext cx="144304" cy="161619"/>
            </a:xfrm>
            <a:prstGeom prst="rect">
              <a:avLst/>
            </a:prstGeom>
          </p:spPr>
        </p:pic>
        <p:sp>
          <p:nvSpPr>
            <p:cNvPr id="17" name="TextBox 16">
              <a:hlinkClick r:id="rId7"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31774619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p:cTn id="13" dur="500" fill="hold"/>
                                        <p:tgtEl>
                                          <p:spTgt spid="35"/>
                                        </p:tgtEl>
                                        <p:attrNameLst>
                                          <p:attrName>ppt_w</p:attrName>
                                        </p:attrNameLst>
                                      </p:cBhvr>
                                      <p:tavLst>
                                        <p:tav tm="0">
                                          <p:val>
                                            <p:fltVal val="0"/>
                                          </p:val>
                                        </p:tav>
                                        <p:tav tm="100000">
                                          <p:val>
                                            <p:strVal val="#ppt_w"/>
                                          </p:val>
                                        </p:tav>
                                      </p:tavLst>
                                    </p:anim>
                                    <p:anim calcmode="lin" valueType="num">
                                      <p:cBhvr>
                                        <p:cTn id="14" dur="500" fill="hold"/>
                                        <p:tgtEl>
                                          <p:spTgt spid="35"/>
                                        </p:tgtEl>
                                        <p:attrNameLst>
                                          <p:attrName>ppt_h</p:attrName>
                                        </p:attrNameLst>
                                      </p:cBhvr>
                                      <p:tavLst>
                                        <p:tav tm="0">
                                          <p:val>
                                            <p:fltVal val="0"/>
                                          </p:val>
                                        </p:tav>
                                        <p:tav tm="100000">
                                          <p:val>
                                            <p:strVal val="#ppt_h"/>
                                          </p:val>
                                        </p:tav>
                                      </p:tavLst>
                                    </p:anim>
                                    <p:animEffect transition="in" filter="fade">
                                      <p:cBhvr>
                                        <p:cTn id="15" dur="500"/>
                                        <p:tgtEl>
                                          <p:spTgt spid="35"/>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41"/>
                                        </p:tgtEl>
                                        <p:attrNameLst>
                                          <p:attrName>style.visibility</p:attrName>
                                        </p:attrNameLst>
                                      </p:cBhvr>
                                      <p:to>
                                        <p:strVal val="visible"/>
                                      </p:to>
                                    </p:set>
                                    <p:anim calcmode="lin" valueType="num">
                                      <p:cBhvr>
                                        <p:cTn id="19" dur="500" fill="hold"/>
                                        <p:tgtEl>
                                          <p:spTgt spid="41"/>
                                        </p:tgtEl>
                                        <p:attrNameLst>
                                          <p:attrName>ppt_w</p:attrName>
                                        </p:attrNameLst>
                                      </p:cBhvr>
                                      <p:tavLst>
                                        <p:tav tm="0">
                                          <p:val>
                                            <p:fltVal val="0"/>
                                          </p:val>
                                        </p:tav>
                                        <p:tav tm="100000">
                                          <p:val>
                                            <p:strVal val="#ppt_w"/>
                                          </p:val>
                                        </p:tav>
                                      </p:tavLst>
                                    </p:anim>
                                    <p:anim calcmode="lin" valueType="num">
                                      <p:cBhvr>
                                        <p:cTn id="20" dur="500" fill="hold"/>
                                        <p:tgtEl>
                                          <p:spTgt spid="41"/>
                                        </p:tgtEl>
                                        <p:attrNameLst>
                                          <p:attrName>ppt_h</p:attrName>
                                        </p:attrNameLst>
                                      </p:cBhvr>
                                      <p:tavLst>
                                        <p:tav tm="0">
                                          <p:val>
                                            <p:fltVal val="0"/>
                                          </p:val>
                                        </p:tav>
                                        <p:tav tm="100000">
                                          <p:val>
                                            <p:strVal val="#ppt_h"/>
                                          </p:val>
                                        </p:tav>
                                      </p:tavLst>
                                    </p:anim>
                                    <p:animEffect transition="in" filter="fade">
                                      <p:cBhvr>
                                        <p:cTn id="21" dur="500"/>
                                        <p:tgtEl>
                                          <p:spTgt spid="41"/>
                                        </p:tgtEl>
                                      </p:cBhvr>
                                    </p:animEffect>
                                  </p:childTnLst>
                                </p:cTn>
                              </p:par>
                            </p:childTnLst>
                          </p:cTn>
                        </p:par>
                        <p:par>
                          <p:cTn id="22" fill="hold">
                            <p:stCondLst>
                              <p:cond delay="1500"/>
                            </p:stCondLst>
                            <p:childTnLst>
                              <p:par>
                                <p:cTn id="23" presetID="12" presetClass="entr" presetSubtype="1" fill="hold" nodeType="after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p:tgtEl>
                                          <p:spTgt spid="4"/>
                                        </p:tgtEl>
                                        <p:attrNameLst>
                                          <p:attrName>ppt_y</p:attrName>
                                        </p:attrNameLst>
                                      </p:cBhvr>
                                      <p:tavLst>
                                        <p:tav tm="0">
                                          <p:val>
                                            <p:strVal val="#ppt_y-#ppt_h*1.125000"/>
                                          </p:val>
                                        </p:tav>
                                        <p:tav tm="100000">
                                          <p:val>
                                            <p:strVal val="#ppt_y"/>
                                          </p:val>
                                        </p:tav>
                                      </p:tavLst>
                                    </p:anim>
                                    <p:animEffect transition="in" filter="wipe(down)">
                                      <p:cBhvr>
                                        <p:cTn id="2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tileRect/>
        </a:gradFill>
        <a:effectLst/>
      </p:bgPr>
    </p:bg>
    <p:spTree>
      <p:nvGrpSpPr>
        <p:cNvPr id="1" name=""/>
        <p:cNvGrpSpPr/>
        <p:nvPr/>
      </p:nvGrpSpPr>
      <p:grpSpPr>
        <a:xfrm>
          <a:off x="0" y="0"/>
          <a:ext cx="0" cy="0"/>
          <a:chOff x="0" y="0"/>
          <a:chExt cx="0" cy="0"/>
        </a:xfrm>
      </p:grpSpPr>
      <p:grpSp>
        <p:nvGrpSpPr>
          <p:cNvPr id="3" name="组合 2"/>
          <p:cNvGrpSpPr/>
          <p:nvPr/>
        </p:nvGrpSpPr>
        <p:grpSpPr>
          <a:xfrm>
            <a:off x="2" y="-360"/>
            <a:ext cx="9143998" cy="777960"/>
            <a:chOff x="2" y="-300"/>
            <a:chExt cx="9143998" cy="648300"/>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4927440"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620459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7530892"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userDrawn="1"/>
          </p:nvCxnSpPr>
          <p:spPr>
            <a:xfrm rot="16200000">
              <a:off x="3671935" y="3240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p:cNvPicPr>
            <a:picLocks noChangeAspect="1"/>
          </p:cNvPicPr>
          <p:nvPr/>
        </p:nvPicPr>
        <p:blipFill>
          <a:blip r:embed="rId9" cstate="print">
            <a:extLst>
              <a:ext uri="{28A0092B-C50C-407E-A947-70E740481C1C}">
                <a14:useLocalDpi xmlns:a14="http://schemas.microsoft.com/office/drawing/2010/main" xmlns="" val="0"/>
              </a:ext>
            </a:extLst>
          </a:blip>
          <a:stretch>
            <a:fillRect/>
          </a:stretch>
        </p:blipFill>
        <p:spPr>
          <a:xfrm>
            <a:off x="201350" y="115863"/>
            <a:ext cx="504825" cy="504825"/>
          </a:xfrm>
          <a:prstGeom prst="rect">
            <a:avLst/>
          </a:prstGeom>
        </p:spPr>
      </p:pic>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641487" y="169738"/>
            <a:ext cx="3580633"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zh-CN" altLang="en-US" sz="1600" dirty="0" smtClean="0"/>
              <a:t>六　新中国的缔造者</a:t>
            </a:r>
            <a:r>
              <a:rPr lang="en-US" altLang="zh-CN" sz="1600" dirty="0" smtClean="0"/>
              <a:t>——</a:t>
            </a:r>
            <a:r>
              <a:rPr lang="zh-CN" altLang="en-US" sz="1600" dirty="0" smtClean="0"/>
              <a:t>毛泽东</a:t>
            </a:r>
            <a:r>
              <a:rPr lang="en-US" altLang="zh-CN" sz="1600" dirty="0" smtClean="0"/>
              <a:t>(</a:t>
            </a:r>
            <a:r>
              <a:rPr lang="zh-CN" altLang="en-US" sz="1600" dirty="0" smtClean="0"/>
              <a:t>二</a:t>
            </a:r>
            <a:r>
              <a:rPr lang="en-US" altLang="zh-CN" sz="1600" dirty="0" smtClean="0"/>
              <a:t>)</a:t>
            </a:r>
            <a:endParaRPr lang="zh-CN" altLang="zh-CN" sz="1600" kern="1200" dirty="0" smtClean="0">
              <a:solidFill>
                <a:schemeClr val="tx1"/>
              </a:solidFill>
              <a:effectLst/>
              <a:latin typeface="黑体" panose="02010600030101010101" pitchFamily="2" charset="-122"/>
              <a:ea typeface="黑体" panose="02010600030101010101" pitchFamily="2" charset="-122"/>
              <a:cs typeface="+mj-cs"/>
            </a:endParaRPr>
          </a:p>
        </p:txBody>
      </p:sp>
    </p:spTree>
    <p:extLst>
      <p:ext uri="{BB962C8B-B14F-4D97-AF65-F5344CB8AC3E}">
        <p14:creationId xmlns:p14="http://schemas.microsoft.com/office/powerpoint/2010/main" xmlns="" val="342916337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62" r:id="rId4"/>
    <p:sldLayoutId id="2147483668" r:id="rId5"/>
    <p:sldLayoutId id="2147483670" r:id="rId6"/>
    <p:sldLayoutId id="2147483669" r:id="rId7"/>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Layout" Target="../slideLayouts/slideLayout5.xml"/><Relationship Id="rId1" Type="http://schemas.openxmlformats.org/officeDocument/2006/relationships/vmlDrawing" Target="../drawings/vmlDrawing9.vml"/><Relationship Id="rId6" Type="http://schemas.openxmlformats.org/officeDocument/2006/relationships/package" Target="../embeddings/Microsoft_Office_Word___9.docx"/><Relationship Id="rId5" Type="http://schemas.openxmlformats.org/officeDocument/2006/relationships/slide" Target="slide3.xml"/><Relationship Id="rId4" Type="http://schemas.openxmlformats.org/officeDocument/2006/relationships/slide" Target="slide8.xml"/></Relationships>
</file>

<file path=ppt/slides/_rels/slide11.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Layout" Target="../slideLayouts/slideLayout5.xml"/><Relationship Id="rId1" Type="http://schemas.openxmlformats.org/officeDocument/2006/relationships/vmlDrawing" Target="../drawings/vmlDrawing10.vml"/><Relationship Id="rId6" Type="http://schemas.openxmlformats.org/officeDocument/2006/relationships/package" Target="../embeddings/Microsoft_Office_Word___10.docx"/><Relationship Id="rId5" Type="http://schemas.openxmlformats.org/officeDocument/2006/relationships/slide" Target="slide3.xml"/><Relationship Id="rId4" Type="http://schemas.openxmlformats.org/officeDocument/2006/relationships/slide" Target="slide8.xml"/></Relationships>
</file>

<file path=ppt/slides/_rels/slide12.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Layout" Target="../slideLayouts/slideLayout6.xml"/><Relationship Id="rId1" Type="http://schemas.openxmlformats.org/officeDocument/2006/relationships/vmlDrawing" Target="../drawings/vmlDrawing11.vml"/><Relationship Id="rId4" Type="http://schemas.openxmlformats.org/officeDocument/2006/relationships/package" Target="../embeddings/Microsoft_Office_Word___11.docx"/></Relationships>
</file>

<file path=ppt/slides/_rels/slide13.xml.rels><?xml version="1.0" encoding="UTF-8" standalone="yes"?>
<Relationships xmlns="http://schemas.openxmlformats.org/package/2006/relationships"><Relationship Id="rId2" Type="http://schemas.openxmlformats.org/officeDocument/2006/relationships/slide" Target="slide12.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slide" Target="slide12.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slide" Target="slide12.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6.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6.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6.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package" Target="../embeddings/Microsoft_Office_Word___1.docx"/><Relationship Id="rId2" Type="http://schemas.openxmlformats.org/officeDocument/2006/relationships/slideLayout" Target="../slideLayouts/slideLayout4.xml"/><Relationship Id="rId1" Type="http://schemas.openxmlformats.org/officeDocument/2006/relationships/vmlDrawing" Target="../drawings/vmlDrawing1.vml"/></Relationships>
</file>

<file path=ppt/slides/_rels/slide20.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6.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slide" Target="slide19.xml"/><Relationship Id="rId2" Type="http://schemas.openxmlformats.org/officeDocument/2006/relationships/slide" Target="slide16.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5.xml"/><Relationship Id="rId1" Type="http://schemas.openxmlformats.org/officeDocument/2006/relationships/vmlDrawing" Target="../drawings/vmlDrawing2.vml"/><Relationship Id="rId6" Type="http://schemas.openxmlformats.org/officeDocument/2006/relationships/package" Target="../embeddings/Microsoft_Office_Word___2.docx"/><Relationship Id="rId5" Type="http://schemas.openxmlformats.org/officeDocument/2006/relationships/slide" Target="slide8.xml"/><Relationship Id="rId4" Type="http://schemas.openxmlformats.org/officeDocument/2006/relationships/slide" Target="slide7.xml"/></Relationships>
</file>

<file path=ppt/slides/_rels/slide4.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5.xml"/><Relationship Id="rId1" Type="http://schemas.openxmlformats.org/officeDocument/2006/relationships/vmlDrawing" Target="../drawings/vmlDrawing3.vml"/><Relationship Id="rId6" Type="http://schemas.openxmlformats.org/officeDocument/2006/relationships/package" Target="../embeddings/Microsoft_Office_Word___3.docx"/><Relationship Id="rId5" Type="http://schemas.openxmlformats.org/officeDocument/2006/relationships/slide" Target="slide8.xml"/><Relationship Id="rId4" Type="http://schemas.openxmlformats.org/officeDocument/2006/relationships/slide" Target="slide7.xml"/></Relationships>
</file>

<file path=ppt/slides/_rels/slide5.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5.xml"/><Relationship Id="rId1" Type="http://schemas.openxmlformats.org/officeDocument/2006/relationships/vmlDrawing" Target="../drawings/vmlDrawing4.vml"/><Relationship Id="rId6" Type="http://schemas.openxmlformats.org/officeDocument/2006/relationships/package" Target="../embeddings/Microsoft_Office_Word___4.docx"/><Relationship Id="rId5" Type="http://schemas.openxmlformats.org/officeDocument/2006/relationships/slide" Target="slide8.xml"/><Relationship Id="rId4" Type="http://schemas.openxmlformats.org/officeDocument/2006/relationships/slide" Target="slide7.xml"/></Relationships>
</file>

<file path=ppt/slides/_rels/slide6.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5.xml"/><Relationship Id="rId1" Type="http://schemas.openxmlformats.org/officeDocument/2006/relationships/vmlDrawing" Target="../drawings/vmlDrawing5.vml"/><Relationship Id="rId6" Type="http://schemas.openxmlformats.org/officeDocument/2006/relationships/package" Target="../embeddings/Microsoft_Office_Word___5.docx"/><Relationship Id="rId5" Type="http://schemas.openxmlformats.org/officeDocument/2006/relationships/slide" Target="slide8.xml"/><Relationship Id="rId4" Type="http://schemas.openxmlformats.org/officeDocument/2006/relationships/slide" Target="slide7.xml"/></Relationships>
</file>

<file path=ppt/slides/_rels/slide7.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Layout" Target="../slideLayouts/slideLayout5.xml"/><Relationship Id="rId1" Type="http://schemas.openxmlformats.org/officeDocument/2006/relationships/vmlDrawing" Target="../drawings/vmlDrawing6.vml"/><Relationship Id="rId6" Type="http://schemas.openxmlformats.org/officeDocument/2006/relationships/package" Target="../embeddings/Microsoft_Office_Word___6.docx"/><Relationship Id="rId5" Type="http://schemas.openxmlformats.org/officeDocument/2006/relationships/slide" Target="slide3.xml"/><Relationship Id="rId4" Type="http://schemas.openxmlformats.org/officeDocument/2006/relationships/slide" Target="slide8.xml"/></Relationships>
</file>

<file path=ppt/slides/_rels/slide8.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Layout" Target="../slideLayouts/slideLayout5.xml"/><Relationship Id="rId1" Type="http://schemas.openxmlformats.org/officeDocument/2006/relationships/vmlDrawing" Target="../drawings/vmlDrawing7.vml"/><Relationship Id="rId6" Type="http://schemas.openxmlformats.org/officeDocument/2006/relationships/package" Target="../embeddings/Microsoft_Office_Word___7.docx"/><Relationship Id="rId5" Type="http://schemas.openxmlformats.org/officeDocument/2006/relationships/slide" Target="slide3.xml"/><Relationship Id="rId4" Type="http://schemas.openxmlformats.org/officeDocument/2006/relationships/slide" Target="slide8.xml"/></Relationships>
</file>

<file path=ppt/slides/_rels/slide9.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Layout" Target="../slideLayouts/slideLayout5.xml"/><Relationship Id="rId1" Type="http://schemas.openxmlformats.org/officeDocument/2006/relationships/vmlDrawing" Target="../drawings/vmlDrawing8.vml"/><Relationship Id="rId6" Type="http://schemas.openxmlformats.org/officeDocument/2006/relationships/package" Target="../embeddings/Microsoft_Office_Word___8.docx"/><Relationship Id="rId5" Type="http://schemas.openxmlformats.org/officeDocument/2006/relationships/slide" Target="slide3.xml"/><Relationship Id="rId4" Type="http://schemas.openxmlformats.org/officeDocument/2006/relationships/slide" Target="slide8.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标题 3"/>
          <p:cNvSpPr>
            <a:spLocks noGrp="1"/>
          </p:cNvSpPr>
          <p:nvPr>
            <p:ph type="title"/>
          </p:nvPr>
        </p:nvSpPr>
        <p:spPr>
          <a:xfrm>
            <a:off x="349823" y="2874708"/>
            <a:ext cx="8444355" cy="576064"/>
          </a:xfrm>
        </p:spPr>
        <p:txBody>
          <a:bodyPr/>
          <a:lstStyle/>
          <a:p>
            <a:r>
              <a:rPr lang="zh-CN" altLang="zh-CN" sz="3200" dirty="0"/>
              <a:t>六　新中国的缔造者</a:t>
            </a:r>
            <a:r>
              <a:rPr lang="en-US" altLang="zh-CN" sz="3200" dirty="0"/>
              <a:t>——</a:t>
            </a:r>
            <a:r>
              <a:rPr lang="zh-CN" altLang="zh-CN" sz="3200" dirty="0"/>
              <a:t>毛泽东</a:t>
            </a:r>
            <a:r>
              <a:rPr lang="en-US" altLang="zh-CN" sz="3200" dirty="0"/>
              <a:t>(</a:t>
            </a:r>
            <a:r>
              <a:rPr lang="zh-CN" altLang="zh-CN" sz="3200" dirty="0"/>
              <a:t>二</a:t>
            </a:r>
            <a:r>
              <a:rPr lang="en-US" altLang="zh-CN" sz="3200" dirty="0"/>
              <a:t>)</a:t>
            </a:r>
            <a:endParaRPr lang="zh-CN" altLang="zh-CN" sz="3200" dirty="0"/>
          </a:p>
        </p:txBody>
      </p:sp>
    </p:spTree>
    <p:extLst>
      <p:ext uri="{BB962C8B-B14F-4D97-AF65-F5344CB8AC3E}">
        <p14:creationId xmlns:p14="http://schemas.microsoft.com/office/powerpoint/2010/main" xmlns="" val="3220555212"/>
      </p:ext>
    </p:extLst>
  </p:cSld>
  <p:clrMapOvr>
    <a:masterClrMapping/>
  </p:clrMapOvr>
  <p:transition spd="slow">
    <p:strips dir="rd"/>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1487842" y="930492"/>
            <a:ext cx="108164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知识点二</a:t>
            </a:r>
          </a:p>
        </p:txBody>
      </p:sp>
      <p:sp>
        <p:nvSpPr>
          <p:cNvPr id="3" name="矩形 2">
            <a:hlinkClick r:id="rId4" action="ppaction://hlinksldjump"/>
          </p:cNvPr>
          <p:cNvSpPr/>
          <p:nvPr/>
        </p:nvSpPr>
        <p:spPr>
          <a:xfrm>
            <a:off x="2674134" y="930492"/>
            <a:ext cx="1081648"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知识点三</a:t>
            </a:r>
          </a:p>
        </p:txBody>
      </p:sp>
      <p:sp>
        <p:nvSpPr>
          <p:cNvPr id="4" name="矩形 3">
            <a:hlinkClick r:id="rId5" action="ppaction://hlinksldjump"/>
          </p:cNvPr>
          <p:cNvSpPr/>
          <p:nvPr/>
        </p:nvSpPr>
        <p:spPr>
          <a:xfrm>
            <a:off x="323528" y="930492"/>
            <a:ext cx="107728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知识点一</a:t>
            </a:r>
          </a:p>
        </p:txBody>
      </p:sp>
      <p:sp>
        <p:nvSpPr>
          <p:cNvPr id="5" name="矩形 4"/>
          <p:cNvSpPr>
            <a:spLocks noChangeAspect="1"/>
          </p:cNvSpPr>
          <p:nvPr/>
        </p:nvSpPr>
        <p:spPr>
          <a:xfrm>
            <a:off x="508000" y="1750605"/>
            <a:ext cx="827471"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zh-CN" altLang="zh-CN" sz="2200"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noChangeAspect="1"/>
          </p:cNvGraphicFramePr>
          <p:nvPr>
            <p:extLst>
              <p:ext uri="{D42A27DB-BD31-4B8C-83A1-F6EECF244321}">
                <p14:modId xmlns:p14="http://schemas.microsoft.com/office/powerpoint/2010/main" xmlns="" val="3211772679"/>
              </p:ext>
            </p:extLst>
          </p:nvPr>
        </p:nvGraphicFramePr>
        <p:xfrm>
          <a:off x="508000" y="2276872"/>
          <a:ext cx="8128000" cy="2758356"/>
        </p:xfrm>
        <a:graphic>
          <a:graphicData uri="http://schemas.openxmlformats.org/presentationml/2006/ole">
            <p:oleObj spid="_x0000_s9219" name="文档" r:id="rId6" imgW="3947400" imgH="1339790" progId="Word.Document.12">
              <p:embed/>
            </p:oleObj>
          </a:graphicData>
        </a:graphic>
      </p:graphicFrame>
    </p:spTree>
    <p:extLst>
      <p:ext uri="{BB962C8B-B14F-4D97-AF65-F5344CB8AC3E}">
        <p14:creationId xmlns:p14="http://schemas.microsoft.com/office/powerpoint/2010/main" xmlns="" val="3653738334"/>
      </p:ext>
    </p:extLst>
  </p:cSld>
  <p:clrMapOvr>
    <a:masterClrMapping/>
  </p:clrMapOvr>
  <mc:AlternateContent xmlns:mc="http://schemas.openxmlformats.org/markup-compatibility/2006">
    <mc:Choice xmlns:p14="http://schemas.microsoft.com/office/powerpoint/2010/main" xmlns="" Requires="p14">
      <p:transition spd="slow" p14:dur="2000">
        <p:cut/>
      </p:transition>
    </mc:Choice>
    <mc:Fallback>
      <p:transition spd="slow">
        <p:cut/>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1487842" y="930492"/>
            <a:ext cx="108164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知识点二</a:t>
            </a:r>
          </a:p>
        </p:txBody>
      </p:sp>
      <p:sp>
        <p:nvSpPr>
          <p:cNvPr id="3" name="矩形 2">
            <a:hlinkClick r:id="rId4" action="ppaction://hlinksldjump"/>
          </p:cNvPr>
          <p:cNvSpPr/>
          <p:nvPr/>
        </p:nvSpPr>
        <p:spPr>
          <a:xfrm>
            <a:off x="2674134" y="930492"/>
            <a:ext cx="1081648"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知识点三</a:t>
            </a:r>
          </a:p>
        </p:txBody>
      </p:sp>
      <p:sp>
        <p:nvSpPr>
          <p:cNvPr id="4" name="矩形 3">
            <a:hlinkClick r:id="rId5" action="ppaction://hlinksldjump"/>
          </p:cNvPr>
          <p:cNvSpPr/>
          <p:nvPr/>
        </p:nvSpPr>
        <p:spPr>
          <a:xfrm>
            <a:off x="323528" y="930492"/>
            <a:ext cx="107728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知识点一</a:t>
            </a:r>
          </a:p>
        </p:txBody>
      </p:sp>
      <p:graphicFrame>
        <p:nvGraphicFramePr>
          <p:cNvPr id="7" name="对象 6"/>
          <p:cNvGraphicFramePr>
            <a:graphicFrameLocks noChangeAspect="1"/>
          </p:cNvGraphicFramePr>
          <p:nvPr>
            <p:extLst>
              <p:ext uri="{D42A27DB-BD31-4B8C-83A1-F6EECF244321}">
                <p14:modId xmlns:p14="http://schemas.microsoft.com/office/powerpoint/2010/main" xmlns="" val="2784185167"/>
              </p:ext>
            </p:extLst>
          </p:nvPr>
        </p:nvGraphicFramePr>
        <p:xfrm>
          <a:off x="508000" y="1268760"/>
          <a:ext cx="8128000" cy="5657245"/>
        </p:xfrm>
        <a:graphic>
          <a:graphicData uri="http://schemas.openxmlformats.org/presentationml/2006/ole">
            <p:oleObj spid="_x0000_s10243" name="文档" r:id="rId6" imgW="3947400" imgH="2748592" progId="Word.Document.12">
              <p:embed/>
            </p:oleObj>
          </a:graphicData>
        </a:graphic>
      </p:graphicFrame>
    </p:spTree>
    <p:extLst>
      <p:ext uri="{BB962C8B-B14F-4D97-AF65-F5344CB8AC3E}">
        <p14:creationId xmlns:p14="http://schemas.microsoft.com/office/powerpoint/2010/main" xmlns="" val="1462007944"/>
      </p:ext>
    </p:extLst>
  </p:cSld>
  <p:clrMapOvr>
    <a:masterClrMapping/>
  </p:clrMapOvr>
  <mc:AlternateContent xmlns:mc="http://schemas.openxmlformats.org/markup-compatibility/2006">
    <mc:Choice xmlns:p14="http://schemas.microsoft.com/office/powerpoint/2010/main" xmlns="" Requires="p14">
      <p:transition spd="slow" p14:dur="2000">
        <p:cut/>
      </p:transition>
    </mc:Choice>
    <mc:Fallback>
      <p:transition spd="slow">
        <p:cut/>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矩形 13">
            <a:hlinkClick r:id="rId3" action="ppaction://hlinksldjump"/>
          </p:cNvPr>
          <p:cNvSpPr/>
          <p:nvPr/>
        </p:nvSpPr>
        <p:spPr>
          <a:xfrm>
            <a:off x="395536"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探究点一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2049950485"/>
              </p:ext>
            </p:extLst>
          </p:nvPr>
        </p:nvGraphicFramePr>
        <p:xfrm>
          <a:off x="508000" y="1340768"/>
          <a:ext cx="8128000" cy="915094"/>
        </p:xfrm>
        <a:graphic>
          <a:graphicData uri="http://schemas.openxmlformats.org/presentationml/2006/ole">
            <p:oleObj spid="_x0000_s11267" name="文档" r:id="rId4" imgW="3947400" imgH="443991" progId="Word.Document.12">
              <p:embed/>
            </p:oleObj>
          </a:graphicData>
        </a:graphic>
      </p:graphicFrame>
      <p:sp>
        <p:nvSpPr>
          <p:cNvPr id="3" name="矩形 2"/>
          <p:cNvSpPr>
            <a:spLocks noChangeAspect="1"/>
          </p:cNvSpPr>
          <p:nvPr/>
        </p:nvSpPr>
        <p:spPr>
          <a:xfrm>
            <a:off x="508000" y="1701069"/>
            <a:ext cx="8128000" cy="3709862"/>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材料研读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毛泽东同志是伟大的马克思主义者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是伟大的无产阶级革命家、战略家和理论家。他虽然在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文化大革命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中犯了严重错误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但是就他的一生来看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他对中国革命的功绩远远大于他的过失。他的功绩是第一位的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错误是第二位的。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《关于建国以来党的若干历史问题的决议》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互动探究</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毛泽东为中国做出了哪些巨大贡献</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材料对毛泽东的评价体现了怎样的方法原则</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917755769"/>
      </p:ext>
    </p:extLst>
  </p:cSld>
  <p:clrMapOvr>
    <a:masterClrMapping/>
  </p:clrMapOvr>
  <mc:AlternateContent xmlns:mc="http://schemas.openxmlformats.org/markup-compatibility/2006">
    <mc:Choice xmlns:p14="http://schemas.microsoft.com/office/powerpoint/2010/main" xmlns="" Requires="p14">
      <p:transition spd="slow" p14:dur="1300">
        <p:pull dir="ru"/>
      </p:transition>
    </mc:Choice>
    <mc:Fallback>
      <p:transition spd="slow">
        <p:pull dir="ru"/>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395536"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探究点一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189721"/>
            <a:ext cx="8128000" cy="537377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材料解读</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毛泽东是</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世纪中国有极大影响的历史人物。他领导中国革命取得胜利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领导中国的社会主义建设取得了一系列巨大的成就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但他在晚年也犯过重大错误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尤其是发动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文化大革命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给国家和社会造成了严重损失。如何认识和评价毛泽东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是一个关系到中国革命和中国共产党的重大问题。正如材料中所说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毛泽东一生创造的功绩远远超过他所犯的错误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他作为</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世纪中国伟大人物的地位是毋庸置疑的。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要点提示</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领导中国革命取得胜利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摆脱了半殖民地半封建社会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成立了新中国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在中国建立了社会主义制度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消灭了剥削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促进了中国社会的巨大进步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在他的领导下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中国的社会主义建设也取得了一系列巨大的成就。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一分为二的辩证方法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实事求是的原则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分清历史人物的主流与支流</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548767919"/>
      </p:ext>
    </p:extLst>
  </p:cSld>
  <p:clrMapOvr>
    <a:masterClrMapping/>
  </p:clrMapOvr>
  <mc:AlternateContent xmlns:mc="http://schemas.openxmlformats.org/markup-compatibility/2006">
    <mc:Choice xmlns:p14="http://schemas.microsoft.com/office/powerpoint/2010/main" xmlns="" Requires="p14">
      <p:transition spd="slow" p14:dur="1300">
        <p:pull dir="ru"/>
      </p:transition>
    </mc:Choice>
    <mc:Fallback>
      <p:transition spd="slow">
        <p:pull dir="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2" end="2"/>
                                            </p:txEl>
                                          </p:spTgt>
                                        </p:tgtEl>
                                        <p:attrNameLst>
                                          <p:attrName>style.visibility</p:attrName>
                                        </p:attrNameLst>
                                      </p:cBhvr>
                                      <p:to>
                                        <p:strVal val="visible"/>
                                      </p:to>
                                    </p:set>
                                    <p:animEffect transition="in" filter="wipe(down)">
                                      <p:cBhvr>
                                        <p:cTn id="10"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395536"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探究点一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94804"/>
            <a:ext cx="8128000" cy="4522392"/>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名师精讲</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对毛泽东一生的评价</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应该遵循基本史实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坚持唯物史观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客观地对毛泽东的一生进行公正评价。</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主要方面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毛泽东为中国新民主主义革命的胜利、社会主义革命的成功和社会主义建设的进行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为实现中华民族的独立和振兴、中国人民的解放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做出了彪炳史册的贡献。突出表现在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领导党和人民找到有中国特色的新民主主义革命道路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创立了毛泽东思想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领导党和人民取得新民主主义革命的胜利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建立了中华人民共和国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领导党和人民确立了社会主义基本制度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为探索一条中国自己的社会主义建设道路进行了艰苦的努力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积累了丰富的经验。</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649667700"/>
      </p:ext>
    </p:extLst>
  </p:cSld>
  <p:clrMapOvr>
    <a:masterClrMapping/>
  </p:clrMapOvr>
  <mc:AlternateContent xmlns:mc="http://schemas.openxmlformats.org/markup-compatibility/2006">
    <mc:Choice xmlns:p14="http://schemas.microsoft.com/office/powerpoint/2010/main" xmlns="" Requires="p14">
      <p:transition spd="slow" p14:dur="1300">
        <p:pull dir="ru"/>
      </p:transition>
    </mc:Choice>
    <mc:Fallback>
      <p:transition spd="slow">
        <p:pull dir="ru"/>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395536"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探究点一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318000"/>
            <a:ext cx="8128000" cy="2475999"/>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次要方面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毛泽东在探索社会主义建设的道路中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犯了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倾错误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给国家和社会发展带来严重的损失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如发动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文化大革命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总评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毛泽东晚年虽然犯了严重的错误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但就他的一生来看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他对中国革命的功绩远远大于他的过失。他的功绩是第一位的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错误是第二位的。我们不能因为他的功绩而讳言他的错误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也绝不能因为他的错误而否定他的功绩。</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592801192"/>
      </p:ext>
    </p:extLst>
  </p:cSld>
  <p:clrMapOvr>
    <a:masterClrMapping/>
  </p:clrMapOvr>
  <mc:AlternateContent xmlns:mc="http://schemas.openxmlformats.org/markup-compatibility/2006">
    <mc:Choice xmlns:p14="http://schemas.microsoft.com/office/powerpoint/2010/main" xmlns="" Requires="p14">
      <p:transition spd="slow" p14:dur="1300">
        <p:pull dir="ru"/>
      </p:transition>
    </mc:Choice>
    <mc:Fallback>
      <p:transition spd="slow">
        <p:pull dir="ru"/>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395288" y="869763"/>
            <a:ext cx="284052" cy="294867"/>
          </a:xfrm>
          <a:prstGeom prst="rect">
            <a:avLst/>
          </a:prstGeom>
          <a:noFill/>
          <a:ln w="6350">
            <a:solidFill>
              <a:srgbClr val="C04B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mtClean="0">
                <a:solidFill>
                  <a:schemeClr val="tx1"/>
                </a:solidFill>
                <a:latin typeface="Times New Roman" panose="02020603050405020304" pitchFamily="18" charset="0"/>
                <a:cs typeface="Times New Roman" panose="02020603050405020304" pitchFamily="18" charset="0"/>
              </a:rPr>
              <a:t>1</a:t>
            </a:r>
            <a:endParaRPr lang="zh-CN" altLang="en-US">
              <a:solidFill>
                <a:schemeClr val="tx1"/>
              </a:solidFill>
              <a:latin typeface="Times New Roman" panose="02020603050405020304" pitchFamily="18" charset="0"/>
              <a:cs typeface="Times New Roman" panose="02020603050405020304" pitchFamily="18" charset="0"/>
            </a:endParaRPr>
          </a:p>
        </p:txBody>
      </p:sp>
      <p:sp>
        <p:nvSpPr>
          <p:cNvPr id="9" name="矩形 8">
            <a:hlinkClick r:id="rId3" action="ppaction://hlinksldjump"/>
          </p:cNvPr>
          <p:cNvSpPr/>
          <p:nvPr/>
        </p:nvSpPr>
        <p:spPr>
          <a:xfrm>
            <a:off x="874735" y="882685"/>
            <a:ext cx="292124"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latin typeface="Times New Roman" panose="02020603050405020304" pitchFamily="18" charset="0"/>
                <a:cs typeface="Times New Roman" panose="02020603050405020304" pitchFamily="18" charset="0"/>
              </a:rPr>
              <a:t>2</a:t>
            </a:r>
            <a:endParaRPr lang="zh-CN" altLang="en-US" dirty="0">
              <a:solidFill>
                <a:schemeClr val="tx1"/>
              </a:solidFill>
              <a:latin typeface="Times New Roman" panose="02020603050405020304" pitchFamily="18" charset="0"/>
              <a:cs typeface="Times New Roman" panose="02020603050405020304" pitchFamily="18" charset="0"/>
            </a:endParaRPr>
          </a:p>
        </p:txBody>
      </p:sp>
      <p:sp>
        <p:nvSpPr>
          <p:cNvPr id="2" name="矩形 1"/>
          <p:cNvSpPr>
            <a:spLocks noChangeAspect="1"/>
          </p:cNvSpPr>
          <p:nvPr/>
        </p:nvSpPr>
        <p:spPr>
          <a:xfrm>
            <a:off x="508000" y="1268760"/>
            <a:ext cx="8128000" cy="492865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阅读材料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完成下列要求。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材料一</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红军、游击队和红色区域的建立和发展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是半殖民地中国在无产阶级领导之下的农民斗争的最高形式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和半殖民地农民斗争发展的必然结果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并且无疑义地是促进全国革命高潮的最重要因素</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朱德毛泽东式、方志敏式之有根据地的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有计划地建设政权的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深入土地革命的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扩大人民武装的路线</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的政策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无疑义地是正确的。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毛泽东《星星之火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可以燎原》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材料二</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毛泽东领导中国人民经过艰苦卓绝的斗争终于完成了反帝反封建的任务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结束了中国半殖民地半封建社会的历史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建立了中华人民共和国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确立了社会主义制度。接着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他又从中国实际出发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开始探索社会主义建设的道路。</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428481823"/>
      </p:ext>
    </p:extLst>
  </p:cSld>
  <p:clrMapOvr>
    <a:masterClrMapping/>
  </p:clrMapOvr>
  <p:transition spd="slow">
    <p:strips/>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395288" y="869763"/>
            <a:ext cx="284052" cy="294867"/>
          </a:xfrm>
          <a:prstGeom prst="rect">
            <a:avLst/>
          </a:prstGeom>
          <a:noFill/>
          <a:ln w="6350">
            <a:solidFill>
              <a:srgbClr val="C04B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mtClean="0">
                <a:solidFill>
                  <a:schemeClr val="tx1"/>
                </a:solidFill>
                <a:latin typeface="Times New Roman" panose="02020603050405020304" pitchFamily="18" charset="0"/>
                <a:cs typeface="Times New Roman" panose="02020603050405020304" pitchFamily="18" charset="0"/>
              </a:rPr>
              <a:t>1</a:t>
            </a:r>
            <a:endParaRPr lang="zh-CN" altLang="en-US">
              <a:solidFill>
                <a:schemeClr val="tx1"/>
              </a:solidFill>
              <a:latin typeface="Times New Roman" panose="02020603050405020304" pitchFamily="18" charset="0"/>
              <a:cs typeface="Times New Roman" panose="02020603050405020304" pitchFamily="18" charset="0"/>
            </a:endParaRPr>
          </a:p>
        </p:txBody>
      </p:sp>
      <p:sp>
        <p:nvSpPr>
          <p:cNvPr id="9" name="矩形 8">
            <a:hlinkClick r:id="rId3" action="ppaction://hlinksldjump"/>
          </p:cNvPr>
          <p:cNvSpPr/>
          <p:nvPr/>
        </p:nvSpPr>
        <p:spPr>
          <a:xfrm>
            <a:off x="874735" y="882685"/>
            <a:ext cx="292124"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latin typeface="Times New Roman" panose="02020603050405020304" pitchFamily="18" charset="0"/>
                <a:cs typeface="Times New Roman" panose="02020603050405020304" pitchFamily="18" charset="0"/>
              </a:rPr>
              <a:t>2</a:t>
            </a:r>
            <a:endParaRPr lang="zh-CN" altLang="en-US" dirty="0">
              <a:solidFill>
                <a:schemeClr val="tx1"/>
              </a:solidFill>
              <a:latin typeface="Times New Roman" panose="02020603050405020304" pitchFamily="18" charset="0"/>
              <a:cs typeface="Times New Roman" panose="02020603050405020304" pitchFamily="18" charset="0"/>
            </a:endParaRPr>
          </a:p>
        </p:txBody>
      </p:sp>
      <p:sp>
        <p:nvSpPr>
          <p:cNvPr id="2" name="矩形 1"/>
          <p:cNvSpPr>
            <a:spLocks noChangeAspect="1"/>
          </p:cNvSpPr>
          <p:nvPr/>
        </p:nvSpPr>
        <p:spPr>
          <a:xfrm>
            <a:off x="508000" y="1911735"/>
            <a:ext cx="8128000" cy="328852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材料一反映出毛泽东对中国革命有什么贡献</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材料二反映了毛泽东从中国实际出发开始探索社会主义建设的道路。毛泽东在创建社会主义制度和建设社会主义方面领导中国人民进行了哪些有益的探索</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思路解析</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注意毛泽东在革命方面的主要贡献是对革命道路的探索。第</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毛泽东对中国社会主义制度建立与建设社会主义的成就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可结合教材所学知识解答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注意探索不仅仅有经济方面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还有政治方面。</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908396997"/>
      </p:ext>
    </p:extLst>
  </p:cSld>
  <p:clrMapOvr>
    <a:masterClrMapping/>
  </p:clrMapOvr>
  <p:transition spd="slow">
    <p:strip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wipe(down)">
                                      <p:cBhvr>
                                        <p:cTn id="7"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395288" y="869763"/>
            <a:ext cx="284052" cy="294867"/>
          </a:xfrm>
          <a:prstGeom prst="rect">
            <a:avLst/>
          </a:prstGeom>
          <a:noFill/>
          <a:ln w="6350">
            <a:solidFill>
              <a:srgbClr val="C04B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mtClean="0">
                <a:solidFill>
                  <a:schemeClr val="tx1"/>
                </a:solidFill>
                <a:latin typeface="Times New Roman" panose="02020603050405020304" pitchFamily="18" charset="0"/>
                <a:cs typeface="Times New Roman" panose="02020603050405020304" pitchFamily="18" charset="0"/>
              </a:rPr>
              <a:t>1</a:t>
            </a:r>
            <a:endParaRPr lang="zh-CN" altLang="en-US">
              <a:solidFill>
                <a:schemeClr val="tx1"/>
              </a:solidFill>
              <a:latin typeface="Times New Roman" panose="02020603050405020304" pitchFamily="18" charset="0"/>
              <a:cs typeface="Times New Roman" panose="02020603050405020304" pitchFamily="18" charset="0"/>
            </a:endParaRPr>
          </a:p>
        </p:txBody>
      </p:sp>
      <p:sp>
        <p:nvSpPr>
          <p:cNvPr id="9" name="矩形 8">
            <a:hlinkClick r:id="rId3" action="ppaction://hlinksldjump"/>
          </p:cNvPr>
          <p:cNvSpPr/>
          <p:nvPr/>
        </p:nvSpPr>
        <p:spPr>
          <a:xfrm>
            <a:off x="874735" y="882685"/>
            <a:ext cx="292124"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tx1"/>
                </a:solidFill>
                <a:latin typeface="Times New Roman" panose="02020603050405020304" pitchFamily="18" charset="0"/>
                <a:cs typeface="Times New Roman" panose="02020603050405020304" pitchFamily="18" charset="0"/>
              </a:rPr>
              <a:t>2</a:t>
            </a:r>
            <a:endParaRPr lang="zh-CN" altLang="en-US" dirty="0">
              <a:solidFill>
                <a:schemeClr val="tx1"/>
              </a:solidFill>
              <a:latin typeface="Times New Roman" panose="02020603050405020304" pitchFamily="18" charset="0"/>
              <a:cs typeface="Times New Roman" panose="02020603050405020304" pitchFamily="18" charset="0"/>
            </a:endParaRPr>
          </a:p>
        </p:txBody>
      </p:sp>
      <p:sp>
        <p:nvSpPr>
          <p:cNvPr id="3" name="矩形 2"/>
          <p:cNvSpPr>
            <a:spLocks noChangeAspect="1"/>
          </p:cNvSpPr>
          <p:nvPr/>
        </p:nvSpPr>
        <p:spPr>
          <a:xfrm>
            <a:off x="508000" y="1505471"/>
            <a:ext cx="8128000" cy="410105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毛泽东对中国革命的主要贡献是在中国找到了一条符合中国国情的革命道路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那就是建立农村革命根据地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走农村包围城市、最后夺取城市和全国政权的道路。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有益的探索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在国民经济基本恢复的基础上</a:t>
            </a:r>
            <a:r>
              <a:rPr lang="en-US" altLang="zh-CN" sz="2200" dirty="0">
                <a:solidFill>
                  <a:srgbClr val="000000"/>
                </a:solidFill>
                <a:latin typeface="Times New Roman" panose="02020603050405020304" pitchFamily="18" charset="0"/>
                <a:cs typeface="Times New Roman" panose="02020603050405020304" pitchFamily="18" charset="0"/>
              </a:rPr>
              <a:t>)1953</a:t>
            </a:r>
            <a:r>
              <a:rPr lang="zh-CN" altLang="zh-CN" sz="2200" dirty="0">
                <a:solidFill>
                  <a:srgbClr val="000000"/>
                </a:solidFill>
                <a:latin typeface="Times New Roman" panose="02020603050405020304" pitchFamily="18" charset="0"/>
                <a:cs typeface="Times New Roman" panose="02020603050405020304" pitchFamily="18" charset="0"/>
              </a:rPr>
              <a:t>年提出党在过渡时期的总路线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开始探索一条有中国特色的社会主义改造道路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领导人民进行三大改造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到</a:t>
            </a:r>
            <a:r>
              <a:rPr lang="en-US" altLang="zh-CN" sz="2200" dirty="0">
                <a:solidFill>
                  <a:srgbClr val="000000"/>
                </a:solidFill>
                <a:latin typeface="Times New Roman" panose="02020603050405020304" pitchFamily="18" charset="0"/>
                <a:cs typeface="Times New Roman" panose="02020603050405020304" pitchFamily="18" charset="0"/>
              </a:rPr>
              <a:t>1956</a:t>
            </a:r>
            <a:r>
              <a:rPr lang="zh-CN" altLang="zh-CN" sz="2200" dirty="0">
                <a:solidFill>
                  <a:srgbClr val="000000"/>
                </a:solidFill>
                <a:latin typeface="Times New Roman" panose="02020603050405020304" pitchFamily="18" charset="0"/>
                <a:cs typeface="Times New Roman" panose="02020603050405020304" pitchFamily="18" charset="0"/>
              </a:rPr>
              <a:t>年底社会主义制度基本确立起来。</a:t>
            </a:r>
            <a:r>
              <a:rPr lang="zh-CN" altLang="zh-CN" sz="2200" dirty="0">
                <a:solidFill>
                  <a:srgbClr val="000000"/>
                </a:solidFill>
                <a:latin typeface="NEU-BZ-S92"/>
                <a:cs typeface="宋体" panose="02010600030101010101" pitchFamily="2" charset="-122"/>
              </a:rPr>
              <a:t>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在社会主义改造即将完成时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发表《论十大关系》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开始领导探索适合中国国情的社会主义建设道路。</a:t>
            </a:r>
            <a:r>
              <a:rPr lang="zh-CN" altLang="zh-CN" sz="2200" dirty="0">
                <a:solidFill>
                  <a:srgbClr val="000000"/>
                </a:solidFill>
                <a:latin typeface="NEU-BZ-S92"/>
                <a:cs typeface="宋体" panose="02010600030101010101" pitchFamily="2" charset="-122"/>
              </a:rPr>
              <a:t>③</a:t>
            </a:r>
            <a:r>
              <a:rPr lang="en-US" altLang="zh-CN" sz="2200" dirty="0">
                <a:solidFill>
                  <a:srgbClr val="000000"/>
                </a:solidFill>
                <a:latin typeface="Times New Roman" panose="02020603050405020304" pitchFamily="18" charset="0"/>
                <a:cs typeface="Times New Roman" panose="02020603050405020304" pitchFamily="18" charset="0"/>
              </a:rPr>
              <a:t>1957</a:t>
            </a:r>
            <a:r>
              <a:rPr lang="zh-CN" altLang="zh-CN" sz="2200" dirty="0">
                <a:solidFill>
                  <a:srgbClr val="000000"/>
                </a:solidFill>
                <a:latin typeface="Times New Roman" panose="02020603050405020304" pitchFamily="18" charset="0"/>
                <a:cs typeface="Times New Roman" panose="02020603050405020304" pitchFamily="18" charset="0"/>
              </a:rPr>
              <a:t>年发表《关于正确处理人民内部矛盾的问题》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为后来邓小平理论的形成奠定了基础。</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713326598"/>
      </p:ext>
    </p:extLst>
  </p:cSld>
  <p:clrMapOvr>
    <a:masterClrMapping/>
  </p:clrMapOvr>
  <p:transition spd="slow">
    <p:strips/>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395536" y="869763"/>
            <a:ext cx="28405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mtClean="0">
                <a:solidFill>
                  <a:schemeClr val="tx1"/>
                </a:solidFill>
                <a:latin typeface="Times New Roman" panose="02020603050405020304" pitchFamily="18" charset="0"/>
                <a:cs typeface="Times New Roman" panose="02020603050405020304" pitchFamily="18" charset="0"/>
              </a:rPr>
              <a:t>1</a:t>
            </a:r>
            <a:endParaRPr lang="zh-CN" altLang="en-US">
              <a:solidFill>
                <a:schemeClr val="tx1"/>
              </a:solidFill>
              <a:latin typeface="Times New Roman" panose="02020603050405020304" pitchFamily="18" charset="0"/>
              <a:cs typeface="Times New Roman" panose="02020603050405020304" pitchFamily="18" charset="0"/>
            </a:endParaRPr>
          </a:p>
        </p:txBody>
      </p:sp>
      <p:sp>
        <p:nvSpPr>
          <p:cNvPr id="15" name="矩形 14">
            <a:hlinkClick r:id="rId3" action="ppaction://hlinksldjump"/>
          </p:cNvPr>
          <p:cNvSpPr/>
          <p:nvPr/>
        </p:nvSpPr>
        <p:spPr>
          <a:xfrm>
            <a:off x="874983" y="882685"/>
            <a:ext cx="292124" cy="294867"/>
          </a:xfrm>
          <a:prstGeom prst="rect">
            <a:avLst/>
          </a:prstGeom>
          <a:noFill/>
          <a:ln w="6350">
            <a:solidFill>
              <a:srgbClr val="C04B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solidFill>
                  <a:schemeClr val="tx1"/>
                </a:solidFill>
                <a:latin typeface="Times New Roman" panose="02020603050405020304" pitchFamily="18" charset="0"/>
                <a:cs typeface="Times New Roman" panose="02020603050405020304" pitchFamily="18" charset="0"/>
              </a:rPr>
              <a:t>2</a:t>
            </a:r>
            <a:endParaRPr lang="zh-CN" altLang="en-US">
              <a:solidFill>
                <a:schemeClr val="tx1"/>
              </a:solidFill>
              <a:latin typeface="Times New Roman" panose="02020603050405020304" pitchFamily="18" charset="0"/>
              <a:cs typeface="Times New Roman" panose="02020603050405020304" pitchFamily="18" charset="0"/>
            </a:endParaRPr>
          </a:p>
        </p:txBody>
      </p:sp>
      <p:sp>
        <p:nvSpPr>
          <p:cNvPr id="2" name="矩形 1"/>
          <p:cNvSpPr>
            <a:spLocks noChangeAspect="1"/>
          </p:cNvSpPr>
          <p:nvPr/>
        </p:nvSpPr>
        <p:spPr>
          <a:xfrm>
            <a:off x="508000" y="1177552"/>
            <a:ext cx="8128000" cy="531985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国庆大阅兵是中华民族逐步崛起并走向现代化艰难历程的阶段总结和历史见证。阅读材料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完成下列要求。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材料一</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1949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开国大典阅兵式隆重举行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鸣响的</a:t>
            </a:r>
            <a:r>
              <a:rPr lang="en-US" altLang="zh-CN" sz="2200" dirty="0">
                <a:solidFill>
                  <a:srgbClr val="000000"/>
                </a:solidFill>
                <a:latin typeface="Times New Roman" panose="02020603050405020304" pitchFamily="18" charset="0"/>
                <a:cs typeface="Times New Roman" panose="02020603050405020304" pitchFamily="18" charset="0"/>
              </a:rPr>
              <a:t>28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响礼炮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象征着中国共产党领导人民进行的</a:t>
            </a:r>
            <a:r>
              <a:rPr lang="en-US" altLang="zh-CN" sz="2200" dirty="0">
                <a:solidFill>
                  <a:srgbClr val="000000"/>
                </a:solidFill>
                <a:latin typeface="Times New Roman" panose="02020603050405020304" pitchFamily="18" charset="0"/>
                <a:cs typeface="Times New Roman" panose="02020603050405020304" pitchFamily="18" charset="0"/>
              </a:rPr>
              <a:t>28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年艰苦卓绝的斗争。开国大阅兵见证了新中国的诞生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谱写了民族崛起的序曲。</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材料二</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1959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日中国举行国庆</a:t>
            </a: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周年阅兵。参加国庆游行的群众抬着各种炼钢高炉模型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手捧公共食堂做的食品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为用十年左右时间主要工业产品产量赶上英国而奋斗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人民公社万岁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等口号。这次阅兵是那个狂热浪漫的神话年代的鲜明体现。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材料三</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1984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年国庆</a:t>
            </a:r>
            <a:r>
              <a:rPr lang="en-US" altLang="zh-CN" sz="2200" dirty="0">
                <a:solidFill>
                  <a:srgbClr val="000000"/>
                </a:solidFill>
                <a:latin typeface="Times New Roman" panose="02020603050405020304" pitchFamily="18" charset="0"/>
                <a:cs typeface="Times New Roman" panose="02020603050405020304" pitchFamily="18" charset="0"/>
              </a:rPr>
              <a:t>35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周年盛大阅兵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是新中国结束了长达十年的灰暗岁月后举行的第一次国庆大阅兵。参加游行的</a:t>
            </a:r>
            <a:r>
              <a:rPr lang="en-US" altLang="zh-CN" sz="2200" dirty="0">
                <a:solidFill>
                  <a:srgbClr val="000000"/>
                </a:solidFill>
                <a:latin typeface="Times New Roman" panose="02020603050405020304" pitchFamily="18" charset="0"/>
                <a:cs typeface="Times New Roman" panose="02020603050405020304" pitchFamily="18" charset="0"/>
              </a:rPr>
              <a:t>100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万各族群众欢欣鼓舞地展示着自己的工作成果和丰收果实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也将中国</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年来的巨大变化展现在世界面前。</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996964954"/>
      </p:ext>
    </p:extLst>
  </p:cSld>
  <p:clrMapOvr>
    <a:masterClrMapping/>
  </p:clrMapOvr>
  <p:transition spd="slow">
    <p:pull dir="u"/>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xmlns="" val="811888231"/>
              </p:ext>
            </p:extLst>
          </p:nvPr>
        </p:nvGraphicFramePr>
        <p:xfrm>
          <a:off x="508000" y="1397197"/>
          <a:ext cx="8128000" cy="4480075"/>
        </p:xfrm>
        <a:graphic>
          <a:graphicData uri="http://schemas.openxmlformats.org/presentationml/2006/ole">
            <p:oleObj spid="_x0000_s1027" name="文档" r:id="rId3" imgW="4000050" imgH="2204588" progId="Word.Document.12">
              <p:embed/>
            </p:oleObj>
          </a:graphicData>
        </a:graphic>
      </p:graphicFrame>
    </p:spTree>
    <p:extLst>
      <p:ext uri="{BB962C8B-B14F-4D97-AF65-F5344CB8AC3E}">
        <p14:creationId xmlns:p14="http://schemas.microsoft.com/office/powerpoint/2010/main" xmlns="" val="2602319192"/>
      </p:ext>
    </p:extLst>
  </p:cSld>
  <p:clrMapOvr>
    <a:masterClrMapping/>
  </p:clrMapOvr>
  <p:transition spd="slow">
    <p:blinds dir="vert"/>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395536" y="869763"/>
            <a:ext cx="28405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mtClean="0">
                <a:solidFill>
                  <a:schemeClr val="tx1"/>
                </a:solidFill>
                <a:latin typeface="Times New Roman" panose="02020603050405020304" pitchFamily="18" charset="0"/>
                <a:cs typeface="Times New Roman" panose="02020603050405020304" pitchFamily="18" charset="0"/>
              </a:rPr>
              <a:t>1</a:t>
            </a:r>
            <a:endParaRPr lang="zh-CN" altLang="en-US">
              <a:solidFill>
                <a:schemeClr val="tx1"/>
              </a:solidFill>
              <a:latin typeface="Times New Roman" panose="02020603050405020304" pitchFamily="18" charset="0"/>
              <a:cs typeface="Times New Roman" panose="02020603050405020304" pitchFamily="18" charset="0"/>
            </a:endParaRPr>
          </a:p>
        </p:txBody>
      </p:sp>
      <p:sp>
        <p:nvSpPr>
          <p:cNvPr id="15" name="矩形 14">
            <a:hlinkClick r:id="rId3" action="ppaction://hlinksldjump"/>
          </p:cNvPr>
          <p:cNvSpPr/>
          <p:nvPr/>
        </p:nvSpPr>
        <p:spPr>
          <a:xfrm>
            <a:off x="874983" y="882685"/>
            <a:ext cx="292124" cy="294867"/>
          </a:xfrm>
          <a:prstGeom prst="rect">
            <a:avLst/>
          </a:prstGeom>
          <a:noFill/>
          <a:ln w="6350">
            <a:solidFill>
              <a:srgbClr val="C04B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solidFill>
                  <a:schemeClr val="tx1"/>
                </a:solidFill>
                <a:latin typeface="Times New Roman" panose="02020603050405020304" pitchFamily="18" charset="0"/>
                <a:cs typeface="Times New Roman" panose="02020603050405020304" pitchFamily="18" charset="0"/>
              </a:rPr>
              <a:t>2</a:t>
            </a:r>
            <a:endParaRPr lang="zh-CN" altLang="en-US">
              <a:solidFill>
                <a:schemeClr val="tx1"/>
              </a:solidFill>
              <a:latin typeface="Times New Roman" panose="02020603050405020304" pitchFamily="18" charset="0"/>
              <a:cs typeface="Times New Roman" panose="02020603050405020304" pitchFamily="18" charset="0"/>
            </a:endParaRPr>
          </a:p>
        </p:txBody>
      </p:sp>
      <p:sp>
        <p:nvSpPr>
          <p:cNvPr id="2" name="矩形 1"/>
          <p:cNvSpPr>
            <a:spLocks noChangeAspect="1"/>
          </p:cNvSpPr>
          <p:nvPr/>
        </p:nvSpPr>
        <p:spPr>
          <a:xfrm>
            <a:off x="508000" y="2291038"/>
            <a:ext cx="8128000" cy="2529923"/>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概括指出以毛泽东为代表的中国共产党人是怎样领导人民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翻身解放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结合史实指出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在那个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神话年代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狂热浪漫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的表现有哪些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对社会经济发展产生了怎样的影响</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材料三中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长达十年的灰暗岁月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是指什么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在当时产生了什么影响</a:t>
            </a:r>
            <a:r>
              <a:rPr lang="en-US"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875839155"/>
      </p:ext>
    </p:extLst>
  </p:cSld>
  <p:clrMapOvr>
    <a:masterClrMapping/>
  </p:clrMapOvr>
  <p:transition spd="slow">
    <p:pull dir="u"/>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395536" y="869763"/>
            <a:ext cx="28405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mtClean="0">
                <a:solidFill>
                  <a:schemeClr val="tx1"/>
                </a:solidFill>
                <a:latin typeface="Times New Roman" panose="02020603050405020304" pitchFamily="18" charset="0"/>
                <a:cs typeface="Times New Roman" panose="02020603050405020304" pitchFamily="18" charset="0"/>
              </a:rPr>
              <a:t>1</a:t>
            </a:r>
            <a:endParaRPr lang="zh-CN" altLang="en-US">
              <a:solidFill>
                <a:schemeClr val="tx1"/>
              </a:solidFill>
              <a:latin typeface="Times New Roman" panose="02020603050405020304" pitchFamily="18" charset="0"/>
              <a:cs typeface="Times New Roman" panose="02020603050405020304" pitchFamily="18" charset="0"/>
            </a:endParaRPr>
          </a:p>
        </p:txBody>
      </p:sp>
      <p:sp>
        <p:nvSpPr>
          <p:cNvPr id="15" name="矩形 14">
            <a:hlinkClick r:id="rId3" action="ppaction://hlinksldjump"/>
          </p:cNvPr>
          <p:cNvSpPr/>
          <p:nvPr/>
        </p:nvSpPr>
        <p:spPr>
          <a:xfrm>
            <a:off x="874983" y="882685"/>
            <a:ext cx="292124" cy="294867"/>
          </a:xfrm>
          <a:prstGeom prst="rect">
            <a:avLst/>
          </a:prstGeom>
          <a:noFill/>
          <a:ln w="6350">
            <a:solidFill>
              <a:srgbClr val="C04B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solidFill>
                  <a:schemeClr val="tx1"/>
                </a:solidFill>
                <a:latin typeface="Times New Roman" panose="02020603050405020304" pitchFamily="18" charset="0"/>
                <a:cs typeface="Times New Roman" panose="02020603050405020304" pitchFamily="18" charset="0"/>
              </a:rPr>
              <a:t>2</a:t>
            </a:r>
            <a:endParaRPr lang="zh-CN" altLang="en-US">
              <a:solidFill>
                <a:schemeClr val="tx1"/>
              </a:solidFill>
              <a:latin typeface="Times New Roman" panose="02020603050405020304" pitchFamily="18" charset="0"/>
              <a:cs typeface="Times New Roman" panose="02020603050405020304" pitchFamily="18" charset="0"/>
            </a:endParaRPr>
          </a:p>
        </p:txBody>
      </p:sp>
      <p:sp>
        <p:nvSpPr>
          <p:cNvPr id="2" name="矩形 1"/>
          <p:cNvSpPr>
            <a:spLocks noChangeAspect="1"/>
          </p:cNvSpPr>
          <p:nvPr/>
        </p:nvSpPr>
        <p:spPr>
          <a:xfrm>
            <a:off x="508000" y="1497936"/>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探索出一条符合中国实际的革命道路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工农武装割据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道路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形成了毛泽东思想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成为中国革命的指导思想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领导人民取得抗日战争的胜利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洗刷了中华民族百年耻辱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领导人民取得解放战争的胜利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建立了中华人民共和国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揭开了中华民族历史的新篇章。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表现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制定了社会主义建设总路线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发动了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大跃进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和人民公社化运动。影响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国民经济比例严重失调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生态环境遭到严重破坏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严重挫伤了人民的生产积极性。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文化大革命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的错误发展到高峰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造成全国大动乱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给党、国家和社会发展带来新中国成立后最严重的损失。</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946342884"/>
      </p:ext>
    </p:extLst>
  </p:cSld>
  <p:clrMapOvr>
    <a:masterClrMapping/>
  </p:clrMapOvr>
  <p:transition spd="slow">
    <p:pull dir="u"/>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323528" y="930492"/>
            <a:ext cx="1077285"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知识点一</a:t>
            </a:r>
          </a:p>
        </p:txBody>
      </p:sp>
      <p:sp>
        <p:nvSpPr>
          <p:cNvPr id="6" name="矩形 5">
            <a:hlinkClick r:id="rId4" action="ppaction://hlinksldjump"/>
          </p:cNvPr>
          <p:cNvSpPr/>
          <p:nvPr/>
        </p:nvSpPr>
        <p:spPr>
          <a:xfrm>
            <a:off x="1487842" y="930492"/>
            <a:ext cx="108164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知识点二</a:t>
            </a:r>
          </a:p>
        </p:txBody>
      </p:sp>
      <p:sp>
        <p:nvSpPr>
          <p:cNvPr id="4" name="矩形 3">
            <a:hlinkClick r:id="rId5" action="ppaction://hlinksldjump"/>
          </p:cNvPr>
          <p:cNvSpPr/>
          <p:nvPr/>
        </p:nvSpPr>
        <p:spPr>
          <a:xfrm>
            <a:off x="2674134" y="930492"/>
            <a:ext cx="108164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知识</a:t>
            </a:r>
            <a:r>
              <a:rPr lang="zh-CN" altLang="en-US" sz="1400" dirty="0" smtClean="0">
                <a:solidFill>
                  <a:schemeClr val="tx1"/>
                </a:solidFill>
                <a:latin typeface="微软雅黑" panose="020B0503020204020204" pitchFamily="34" charset="-122"/>
                <a:ea typeface="微软雅黑" panose="020B0503020204020204" pitchFamily="34" charset="-122"/>
              </a:rPr>
              <a:t>点三</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68760"/>
            <a:ext cx="8128000" cy="49859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知识点一</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开国之初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依据教材内容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自主梳理本知识点</a:t>
            </a:r>
            <a:r>
              <a:rPr lang="en-US" altLang="zh-CN" sz="2200" dirty="0" smtClean="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1712855631"/>
              </p:ext>
            </p:extLst>
          </p:nvPr>
        </p:nvGraphicFramePr>
        <p:xfrm>
          <a:off x="508000" y="1784804"/>
          <a:ext cx="8128000" cy="4859806"/>
        </p:xfrm>
        <a:graphic>
          <a:graphicData uri="http://schemas.openxmlformats.org/presentationml/2006/ole">
            <p:oleObj spid="_x0000_s2051" name="文档" r:id="rId6" imgW="3947400" imgH="2361212" progId="Word.Document.12">
              <p:embed/>
            </p:oleObj>
          </a:graphicData>
        </a:graphic>
      </p:graphicFrame>
    </p:spTree>
    <p:extLst>
      <p:ext uri="{BB962C8B-B14F-4D97-AF65-F5344CB8AC3E}">
        <p14:creationId xmlns:p14="http://schemas.microsoft.com/office/powerpoint/2010/main" xmlns="" val="3689121501"/>
      </p:ext>
    </p:extLst>
  </p:cSld>
  <p:clrMapOvr>
    <a:masterClrMapping/>
  </p:clrMapOvr>
  <mc:AlternateContent xmlns:mc="http://schemas.openxmlformats.org/markup-compatibility/2006">
    <mc:Choice xmlns:p14="http://schemas.microsoft.com/office/powerpoint/2010/main" xmlns="" Requires="p14">
      <p:transition spd="slow" p14:dur="2000">
        <p:pull dir="d"/>
      </p:transition>
    </mc:Choice>
    <mc:Fallback>
      <p:transition spd="slow">
        <p:pull dir="d"/>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323528" y="930492"/>
            <a:ext cx="1077285"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知识点一</a:t>
            </a:r>
          </a:p>
        </p:txBody>
      </p:sp>
      <p:sp>
        <p:nvSpPr>
          <p:cNvPr id="6" name="矩形 5">
            <a:hlinkClick r:id="rId4" action="ppaction://hlinksldjump"/>
          </p:cNvPr>
          <p:cNvSpPr/>
          <p:nvPr/>
        </p:nvSpPr>
        <p:spPr>
          <a:xfrm>
            <a:off x="1487842" y="930492"/>
            <a:ext cx="108164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知识点二</a:t>
            </a:r>
          </a:p>
        </p:txBody>
      </p:sp>
      <p:sp>
        <p:nvSpPr>
          <p:cNvPr id="4" name="矩形 3">
            <a:hlinkClick r:id="rId5" action="ppaction://hlinksldjump"/>
          </p:cNvPr>
          <p:cNvSpPr/>
          <p:nvPr/>
        </p:nvSpPr>
        <p:spPr>
          <a:xfrm>
            <a:off x="2674134" y="930492"/>
            <a:ext cx="108164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知识</a:t>
            </a:r>
            <a:r>
              <a:rPr lang="zh-CN" altLang="en-US" sz="1400" dirty="0" smtClean="0">
                <a:solidFill>
                  <a:schemeClr val="tx1"/>
                </a:solidFill>
                <a:latin typeface="微软雅黑" panose="020B0503020204020204" pitchFamily="34" charset="-122"/>
                <a:ea typeface="微软雅黑" panose="020B0503020204020204" pitchFamily="34" charset="-122"/>
              </a:rPr>
              <a:t>点三</a:t>
            </a:r>
            <a:endParaRPr lang="zh-CN" altLang="en-US" sz="1400" dirty="0">
              <a:solidFill>
                <a:schemeClr val="tx1"/>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xmlns="" val="582604824"/>
              </p:ext>
            </p:extLst>
          </p:nvPr>
        </p:nvGraphicFramePr>
        <p:xfrm>
          <a:off x="508000" y="2397425"/>
          <a:ext cx="8128000" cy="2317149"/>
        </p:xfrm>
        <a:graphic>
          <a:graphicData uri="http://schemas.openxmlformats.org/presentationml/2006/ole">
            <p:oleObj spid="_x0000_s3075" name="文档" r:id="rId6" imgW="3947400" imgH="1125478" progId="Word.Document.12">
              <p:embed/>
            </p:oleObj>
          </a:graphicData>
        </a:graphic>
      </p:graphicFrame>
    </p:spTree>
    <p:extLst>
      <p:ext uri="{BB962C8B-B14F-4D97-AF65-F5344CB8AC3E}">
        <p14:creationId xmlns:p14="http://schemas.microsoft.com/office/powerpoint/2010/main" xmlns="" val="3300319469"/>
      </p:ext>
    </p:extLst>
  </p:cSld>
  <p:clrMapOvr>
    <a:masterClrMapping/>
  </p:clrMapOvr>
  <mc:AlternateContent xmlns:mc="http://schemas.openxmlformats.org/markup-compatibility/2006">
    <mc:Choice xmlns:p14="http://schemas.microsoft.com/office/powerpoint/2010/main" xmlns="" Requires="p14">
      <p:transition spd="slow" p14:dur="2000">
        <p:pull dir="d"/>
      </p:transition>
    </mc:Choice>
    <mc:Fallback>
      <p:transition spd="slow">
        <p:pull dir="d"/>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323528" y="930492"/>
            <a:ext cx="1077285"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知识点一</a:t>
            </a:r>
          </a:p>
        </p:txBody>
      </p:sp>
      <p:sp>
        <p:nvSpPr>
          <p:cNvPr id="6" name="矩形 5">
            <a:hlinkClick r:id="rId4" action="ppaction://hlinksldjump"/>
          </p:cNvPr>
          <p:cNvSpPr/>
          <p:nvPr/>
        </p:nvSpPr>
        <p:spPr>
          <a:xfrm>
            <a:off x="1487842" y="930492"/>
            <a:ext cx="108164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知识点二</a:t>
            </a:r>
          </a:p>
        </p:txBody>
      </p:sp>
      <p:sp>
        <p:nvSpPr>
          <p:cNvPr id="4" name="矩形 3">
            <a:hlinkClick r:id="rId5" action="ppaction://hlinksldjump"/>
          </p:cNvPr>
          <p:cNvSpPr/>
          <p:nvPr/>
        </p:nvSpPr>
        <p:spPr>
          <a:xfrm>
            <a:off x="2674134" y="930492"/>
            <a:ext cx="108164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知识</a:t>
            </a:r>
            <a:r>
              <a:rPr lang="zh-CN" altLang="en-US" sz="1400" dirty="0" smtClean="0">
                <a:solidFill>
                  <a:schemeClr val="tx1"/>
                </a:solidFill>
                <a:latin typeface="微软雅黑" panose="020B0503020204020204" pitchFamily="34" charset="-122"/>
                <a:ea typeface="微软雅黑" panose="020B0503020204020204" pitchFamily="34" charset="-122"/>
              </a:rPr>
              <a:t>点三</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68760"/>
            <a:ext cx="827471"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zh-CN" altLang="zh-CN" sz="2200"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7" name="对象 6"/>
          <p:cNvGraphicFramePr>
            <a:graphicFrameLocks noChangeAspect="1"/>
          </p:cNvGraphicFramePr>
          <p:nvPr>
            <p:extLst>
              <p:ext uri="{D42A27DB-BD31-4B8C-83A1-F6EECF244321}">
                <p14:modId xmlns:p14="http://schemas.microsoft.com/office/powerpoint/2010/main" xmlns="" val="980006013"/>
              </p:ext>
            </p:extLst>
          </p:nvPr>
        </p:nvGraphicFramePr>
        <p:xfrm>
          <a:off x="508000" y="1772816"/>
          <a:ext cx="8128000" cy="4974192"/>
        </p:xfrm>
        <a:graphic>
          <a:graphicData uri="http://schemas.openxmlformats.org/presentationml/2006/ole">
            <p:oleObj spid="_x0000_s4099" name="文档" r:id="rId6" imgW="3947400" imgH="2415666" progId="Word.Document.12">
              <p:embed/>
            </p:oleObj>
          </a:graphicData>
        </a:graphic>
      </p:graphicFrame>
    </p:spTree>
    <p:extLst>
      <p:ext uri="{BB962C8B-B14F-4D97-AF65-F5344CB8AC3E}">
        <p14:creationId xmlns:p14="http://schemas.microsoft.com/office/powerpoint/2010/main" xmlns="" val="563594553"/>
      </p:ext>
    </p:extLst>
  </p:cSld>
  <p:clrMapOvr>
    <a:masterClrMapping/>
  </p:clrMapOvr>
  <mc:AlternateContent xmlns:mc="http://schemas.openxmlformats.org/markup-compatibility/2006">
    <mc:Choice xmlns:p14="http://schemas.microsoft.com/office/powerpoint/2010/main" xmlns="" Requires="p14">
      <p:transition spd="slow" p14:dur="2000">
        <p:pull dir="d"/>
      </p:transition>
    </mc:Choice>
    <mc:Fallback>
      <p:transition spd="slow">
        <p:pull dir="d"/>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323528" y="930492"/>
            <a:ext cx="1077285"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知识点一</a:t>
            </a:r>
          </a:p>
        </p:txBody>
      </p:sp>
      <p:sp>
        <p:nvSpPr>
          <p:cNvPr id="6" name="矩形 5">
            <a:hlinkClick r:id="rId4" action="ppaction://hlinksldjump"/>
          </p:cNvPr>
          <p:cNvSpPr/>
          <p:nvPr/>
        </p:nvSpPr>
        <p:spPr>
          <a:xfrm>
            <a:off x="1487842" y="930492"/>
            <a:ext cx="108164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知识点二</a:t>
            </a:r>
          </a:p>
        </p:txBody>
      </p:sp>
      <p:sp>
        <p:nvSpPr>
          <p:cNvPr id="4" name="矩形 3">
            <a:hlinkClick r:id="rId5" action="ppaction://hlinksldjump"/>
          </p:cNvPr>
          <p:cNvSpPr/>
          <p:nvPr/>
        </p:nvSpPr>
        <p:spPr>
          <a:xfrm>
            <a:off x="2674134" y="930492"/>
            <a:ext cx="108164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知识</a:t>
            </a:r>
            <a:r>
              <a:rPr lang="zh-CN" altLang="en-US" sz="1400" dirty="0" smtClean="0">
                <a:solidFill>
                  <a:schemeClr val="tx1"/>
                </a:solidFill>
                <a:latin typeface="微软雅黑" panose="020B0503020204020204" pitchFamily="34" charset="-122"/>
                <a:ea typeface="微软雅黑" panose="020B0503020204020204" pitchFamily="34" charset="-122"/>
              </a:rPr>
              <a:t>点三</a:t>
            </a:r>
            <a:endParaRPr lang="zh-CN" altLang="en-US" sz="1400" dirty="0">
              <a:solidFill>
                <a:schemeClr val="tx1"/>
              </a:solidFill>
              <a:latin typeface="微软雅黑" panose="020B0503020204020204" pitchFamily="34" charset="-122"/>
              <a:ea typeface="微软雅黑" panose="020B0503020204020204" pitchFamily="34" charset="-122"/>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3350809881"/>
              </p:ext>
            </p:extLst>
          </p:nvPr>
        </p:nvGraphicFramePr>
        <p:xfrm>
          <a:off x="508000" y="2245454"/>
          <a:ext cx="8128000" cy="2621092"/>
        </p:xfrm>
        <a:graphic>
          <a:graphicData uri="http://schemas.openxmlformats.org/presentationml/2006/ole">
            <p:oleObj spid="_x0000_s5123" name="文档" r:id="rId6" imgW="3947400" imgH="1273744" progId="Word.Document.12">
              <p:embed/>
            </p:oleObj>
          </a:graphicData>
        </a:graphic>
      </p:graphicFrame>
    </p:spTree>
    <p:extLst>
      <p:ext uri="{BB962C8B-B14F-4D97-AF65-F5344CB8AC3E}">
        <p14:creationId xmlns:p14="http://schemas.microsoft.com/office/powerpoint/2010/main" xmlns="" val="2360548554"/>
      </p:ext>
    </p:extLst>
  </p:cSld>
  <p:clrMapOvr>
    <a:masterClrMapping/>
  </p:clrMapOvr>
  <mc:AlternateContent xmlns:mc="http://schemas.openxmlformats.org/markup-compatibility/2006">
    <mc:Choice xmlns:p14="http://schemas.microsoft.com/office/powerpoint/2010/main" xmlns="" Requires="p14">
      <p:transition spd="slow" p14:dur="2000">
        <p:pull dir="d"/>
      </p:transition>
    </mc:Choice>
    <mc:Fallback>
      <p:transition spd="slow">
        <p:pull dir="d"/>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1487842" y="930492"/>
            <a:ext cx="1081648"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知识点二</a:t>
            </a:r>
          </a:p>
        </p:txBody>
      </p:sp>
      <p:sp>
        <p:nvSpPr>
          <p:cNvPr id="6" name="矩形 5">
            <a:hlinkClick r:id="rId4" action="ppaction://hlinksldjump"/>
          </p:cNvPr>
          <p:cNvSpPr/>
          <p:nvPr/>
        </p:nvSpPr>
        <p:spPr>
          <a:xfrm>
            <a:off x="2674134" y="930492"/>
            <a:ext cx="108164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知识</a:t>
            </a:r>
            <a:r>
              <a:rPr lang="zh-CN" altLang="en-US" sz="1400" dirty="0" smtClean="0">
                <a:solidFill>
                  <a:schemeClr val="tx1"/>
                </a:solidFill>
                <a:latin typeface="微软雅黑" panose="020B0503020204020204" pitchFamily="34" charset="-122"/>
                <a:ea typeface="微软雅黑" panose="020B0503020204020204" pitchFamily="34" charset="-122"/>
              </a:rPr>
              <a:t>点三</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8" name="矩形 7">
            <a:hlinkClick r:id="rId5" action="ppaction://hlinksldjump"/>
          </p:cNvPr>
          <p:cNvSpPr/>
          <p:nvPr/>
        </p:nvSpPr>
        <p:spPr>
          <a:xfrm>
            <a:off x="323528" y="930492"/>
            <a:ext cx="107728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知识点一</a:t>
            </a:r>
          </a:p>
        </p:txBody>
      </p:sp>
      <p:sp>
        <p:nvSpPr>
          <p:cNvPr id="2" name="矩形 1"/>
          <p:cNvSpPr>
            <a:spLocks noChangeAspect="1"/>
          </p:cNvSpPr>
          <p:nvPr/>
        </p:nvSpPr>
        <p:spPr>
          <a:xfrm>
            <a:off x="467544" y="1188219"/>
            <a:ext cx="2802370"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知识点二</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新的</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探索</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572975854"/>
              </p:ext>
            </p:extLst>
          </p:nvPr>
        </p:nvGraphicFramePr>
        <p:xfrm>
          <a:off x="508000" y="1577430"/>
          <a:ext cx="8128000" cy="5631100"/>
        </p:xfrm>
        <a:graphic>
          <a:graphicData uri="http://schemas.openxmlformats.org/presentationml/2006/ole">
            <p:oleObj spid="_x0000_s6147" name="文档" r:id="rId6" imgW="3947400" imgH="2735921" progId="Word.Document.12">
              <p:embed/>
            </p:oleObj>
          </a:graphicData>
        </a:graphic>
      </p:graphicFrame>
    </p:spTree>
    <p:extLst>
      <p:ext uri="{BB962C8B-B14F-4D97-AF65-F5344CB8AC3E}">
        <p14:creationId xmlns:p14="http://schemas.microsoft.com/office/powerpoint/2010/main" xmlns="" val="1349575958"/>
      </p:ext>
    </p:extLst>
  </p:cSld>
  <p:clrMapOvr>
    <a:masterClrMapping/>
  </p:clrMapOvr>
  <mc:AlternateContent xmlns:mc="http://schemas.openxmlformats.org/markup-compatibility/2006">
    <mc:Choice xmlns:p14="http://schemas.microsoft.com/office/powerpoint/2010/main" xmlns="" Requires="p14">
      <p:transition spd="slow" p14:dur="2000">
        <p:cover/>
      </p:transition>
    </mc:Choice>
    <mc:Fallback>
      <p:transition spd="slow">
        <p:cover/>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1487842" y="930492"/>
            <a:ext cx="108164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知识点二</a:t>
            </a:r>
          </a:p>
        </p:txBody>
      </p:sp>
      <p:sp>
        <p:nvSpPr>
          <p:cNvPr id="3" name="矩形 2">
            <a:hlinkClick r:id="rId4" action="ppaction://hlinksldjump"/>
          </p:cNvPr>
          <p:cNvSpPr/>
          <p:nvPr/>
        </p:nvSpPr>
        <p:spPr>
          <a:xfrm>
            <a:off x="2674134" y="930492"/>
            <a:ext cx="1081648"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知识点三</a:t>
            </a:r>
          </a:p>
        </p:txBody>
      </p:sp>
      <p:sp>
        <p:nvSpPr>
          <p:cNvPr id="4" name="矩形 3">
            <a:hlinkClick r:id="rId5" action="ppaction://hlinksldjump"/>
          </p:cNvPr>
          <p:cNvSpPr/>
          <p:nvPr/>
        </p:nvSpPr>
        <p:spPr>
          <a:xfrm>
            <a:off x="323528" y="930492"/>
            <a:ext cx="107728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知识点一</a:t>
            </a:r>
          </a:p>
        </p:txBody>
      </p:sp>
      <p:sp>
        <p:nvSpPr>
          <p:cNvPr id="5" name="矩形 4"/>
          <p:cNvSpPr>
            <a:spLocks noChangeAspect="1"/>
          </p:cNvSpPr>
          <p:nvPr/>
        </p:nvSpPr>
        <p:spPr>
          <a:xfrm>
            <a:off x="508000" y="1771635"/>
            <a:ext cx="8128000" cy="498598"/>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知识点三</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晚年岁月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依据教材内容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自主梳理本知识点</a:t>
            </a:r>
            <a:r>
              <a:rPr lang="en-US" altLang="zh-CN" sz="2200" dirty="0" smtClean="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noChangeAspect="1"/>
          </p:cNvGraphicFramePr>
          <p:nvPr>
            <p:extLst>
              <p:ext uri="{D42A27DB-BD31-4B8C-83A1-F6EECF244321}">
                <p14:modId xmlns:p14="http://schemas.microsoft.com/office/powerpoint/2010/main" xmlns="" val="3865413774"/>
              </p:ext>
            </p:extLst>
          </p:nvPr>
        </p:nvGraphicFramePr>
        <p:xfrm>
          <a:off x="508000" y="2276872"/>
          <a:ext cx="8128000" cy="3271461"/>
        </p:xfrm>
        <a:graphic>
          <a:graphicData uri="http://schemas.openxmlformats.org/presentationml/2006/ole">
            <p:oleObj spid="_x0000_s7171" name="文档" r:id="rId6" imgW="3947400" imgH="1588608" progId="Word.Document.12">
              <p:embed/>
            </p:oleObj>
          </a:graphicData>
        </a:graphic>
      </p:graphicFrame>
    </p:spTree>
    <p:extLst>
      <p:ext uri="{BB962C8B-B14F-4D97-AF65-F5344CB8AC3E}">
        <p14:creationId xmlns:p14="http://schemas.microsoft.com/office/powerpoint/2010/main" xmlns="" val="1086449164"/>
      </p:ext>
    </p:extLst>
  </p:cSld>
  <p:clrMapOvr>
    <a:masterClrMapping/>
  </p:clrMapOvr>
  <mc:AlternateContent xmlns:mc="http://schemas.openxmlformats.org/markup-compatibility/2006">
    <mc:Choice xmlns:p14="http://schemas.microsoft.com/office/powerpoint/2010/main" xmlns="" Requires="p14">
      <p:transition spd="slow" p14:dur="2000">
        <p:cut/>
      </p:transition>
    </mc:Choice>
    <mc:Fallback>
      <p:transition spd="slow">
        <p:cut/>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3" action="ppaction://hlinksldjump"/>
          </p:cNvPr>
          <p:cNvSpPr/>
          <p:nvPr/>
        </p:nvSpPr>
        <p:spPr>
          <a:xfrm>
            <a:off x="1487842" y="930492"/>
            <a:ext cx="1081648"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知识点二</a:t>
            </a:r>
          </a:p>
        </p:txBody>
      </p:sp>
      <p:sp>
        <p:nvSpPr>
          <p:cNvPr id="3" name="矩形 2">
            <a:hlinkClick r:id="rId4" action="ppaction://hlinksldjump"/>
          </p:cNvPr>
          <p:cNvSpPr/>
          <p:nvPr/>
        </p:nvSpPr>
        <p:spPr>
          <a:xfrm>
            <a:off x="2674134" y="930492"/>
            <a:ext cx="1081648"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知识点三</a:t>
            </a:r>
          </a:p>
        </p:txBody>
      </p:sp>
      <p:sp>
        <p:nvSpPr>
          <p:cNvPr id="4" name="矩形 3">
            <a:hlinkClick r:id="rId5" action="ppaction://hlinksldjump"/>
          </p:cNvPr>
          <p:cNvSpPr/>
          <p:nvPr/>
        </p:nvSpPr>
        <p:spPr>
          <a:xfrm>
            <a:off x="323528" y="930492"/>
            <a:ext cx="107728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知识点一</a:t>
            </a:r>
          </a:p>
        </p:txBody>
      </p:sp>
      <p:graphicFrame>
        <p:nvGraphicFramePr>
          <p:cNvPr id="5" name="对象 4"/>
          <p:cNvGraphicFramePr>
            <a:graphicFrameLocks noChangeAspect="1"/>
          </p:cNvGraphicFramePr>
          <p:nvPr>
            <p:extLst>
              <p:ext uri="{D42A27DB-BD31-4B8C-83A1-F6EECF244321}">
                <p14:modId xmlns:p14="http://schemas.microsoft.com/office/powerpoint/2010/main" xmlns="" val="3756849382"/>
              </p:ext>
            </p:extLst>
          </p:nvPr>
        </p:nvGraphicFramePr>
        <p:xfrm>
          <a:off x="508000" y="2001973"/>
          <a:ext cx="8128000" cy="3108054"/>
        </p:xfrm>
        <a:graphic>
          <a:graphicData uri="http://schemas.openxmlformats.org/presentationml/2006/ole">
            <p:oleObj spid="_x0000_s8195" name="文档" r:id="rId6" imgW="3947400" imgH="1509353" progId="Word.Document.12">
              <p:embed/>
            </p:oleObj>
          </a:graphicData>
        </a:graphic>
      </p:graphicFrame>
    </p:spTree>
    <p:extLst>
      <p:ext uri="{BB962C8B-B14F-4D97-AF65-F5344CB8AC3E}">
        <p14:creationId xmlns:p14="http://schemas.microsoft.com/office/powerpoint/2010/main" xmlns="" val="1622715306"/>
      </p:ext>
    </p:extLst>
  </p:cSld>
  <p:clrMapOvr>
    <a:masterClrMapping/>
  </p:clrMapOvr>
  <mc:AlternateContent xmlns:mc="http://schemas.openxmlformats.org/markup-compatibility/2006">
    <mc:Choice xmlns:p14="http://schemas.microsoft.com/office/powerpoint/2010/main" xmlns="" Requires="p14">
      <p:transition spd="slow" p14:dur="2000">
        <p:cut/>
      </p:transition>
    </mc:Choice>
    <mc:Fallback>
      <p:transition spd="slow">
        <p:cut/>
      </p:transition>
    </mc:Fallback>
  </mc:AlternateContent>
  <p:timing>
    <p:tnLst>
      <p:par>
        <p:cTn id="1" dur="indefinite" restart="never" nodeType="tmRoot"/>
      </p:par>
    </p:tn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306</TotalTime>
  <Words>1044</Words>
  <Application>Microsoft Office PowerPoint</Application>
  <PresentationFormat>全屏显示(4:3)</PresentationFormat>
  <Paragraphs>83</Paragraphs>
  <Slides>21</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21</vt:i4>
      </vt:variant>
    </vt:vector>
  </HeadingPairs>
  <TitlesOfParts>
    <vt:vector size="23" baseType="lpstr">
      <vt:lpstr>测控设计模板14新</vt:lpstr>
      <vt:lpstr>文档</vt:lpstr>
      <vt:lpstr>六　新中国的缔造者——毛泽东(二)</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vector>
  </TitlesOfParts>
  <Company>微软中国</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历史备课大师【全免费】</dc:title>
  <dc:creator>历史备课大师【全免费】</dc:creator>
  <dc:description>历史备课大师【全免费】</dc:description>
  <cp:lastModifiedBy>Administrator</cp:lastModifiedBy>
  <cp:revision>历史备课大师【全免费】</cp:revision>
  <dcterms:created xsi:type="dcterms:W3CDTF">2014-04-23T05:53:17Z</dcterms:created>
  <dcterms:modified xsi:type="dcterms:W3CDTF">2017-10-09T09:13:39Z</dcterms:modified>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历史备课大师【全免费】</vt:lpwstr>
  </property>
</Properties>
</file>