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3" r:id="rId2"/>
    <p:sldId id="267" r:id="rId3"/>
    <p:sldId id="266" r:id="rId4"/>
    <p:sldId id="286" r:id="rId5"/>
    <p:sldId id="287" r:id="rId6"/>
    <p:sldId id="274" r:id="rId7"/>
    <p:sldId id="290" r:id="rId8"/>
    <p:sldId id="291" r:id="rId9"/>
    <p:sldId id="305" r:id="rId10"/>
    <p:sldId id="275" r:id="rId11"/>
    <p:sldId id="292" r:id="rId12"/>
    <p:sldId id="293" r:id="rId13"/>
    <p:sldId id="294" r:id="rId14"/>
    <p:sldId id="295" r:id="rId15"/>
    <p:sldId id="306" r:id="rId16"/>
    <p:sldId id="276" r:id="rId17"/>
    <p:sldId id="296" r:id="rId18"/>
    <p:sldId id="297" r:id="rId19"/>
    <p:sldId id="298" r:id="rId20"/>
    <p:sldId id="285" r:id="rId21"/>
    <p:sldId id="299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55" autoAdjust="0"/>
    <p:restoredTop sz="94660"/>
  </p:normalViewPr>
  <p:slideViewPr>
    <p:cSldViewPr showGuides="1">
      <p:cViewPr varScale="1">
        <p:scale>
          <a:sx n="92" d="100"/>
          <a:sy n="92" d="100"/>
        </p:scale>
        <p:origin x="87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知识建构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3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专题应用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3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专题应用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7">
            <a:hlinkClick r:id="rId2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专题应用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44244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本章整合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2" r:id="rId5"/>
    <p:sldLayoutId id="2147483653" r:id="rId6"/>
    <p:sldLayoutId id="2147483654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4.docx"/><Relationship Id="rId3" Type="http://schemas.openxmlformats.org/officeDocument/2006/relationships/slide" Target="slide3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.docx"/><Relationship Id="rId3" Type="http://schemas.openxmlformats.org/officeDocument/2006/relationships/slide" Target="slide3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.docx"/><Relationship Id="rId3" Type="http://schemas.openxmlformats.org/officeDocument/2006/relationships/slide" Target="slide3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4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slide" Target="slide3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5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16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slide" Target="slide3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9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.docx"/><Relationship Id="rId3" Type="http://schemas.openxmlformats.org/officeDocument/2006/relationships/slide" Target="slide3.xml"/><Relationship Id="rId7" Type="http://schemas.openxmlformats.org/officeDocument/2006/relationships/slide" Target="slide2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16.xml"/><Relationship Id="rId5" Type="http://schemas.openxmlformats.org/officeDocument/2006/relationships/slide" Target="slide10.xml"/><Relationship Id="rId4" Type="http://schemas.openxmlformats.org/officeDocument/2006/relationships/slide" Target="slide6.xml"/><Relationship Id="rId9" Type="http://schemas.openxmlformats.org/officeDocument/2006/relationships/image" Target="../media/image1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0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本章整合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电解问题的解题步骤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明确电极反应规律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得电子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还原反应。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电极本身不参加反应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一定是电解质溶液中阳离子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得电子。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失电子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氧化反应。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若为金属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非惰性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,Au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电极失电子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若为惰性电极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电解质溶液中阴离子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失电子。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68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287243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准确判断离子放电顺序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离子的放电顺序主要取决于离子的本性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还与离子的浓度、溶液的酸碱性有关。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阳离子放电顺序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8276054"/>
              </p:ext>
            </p:extLst>
          </p:nvPr>
        </p:nvGraphicFramePr>
        <p:xfrm>
          <a:off x="508000" y="2914498"/>
          <a:ext cx="8128000" cy="314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文档" r:id="rId8" imgW="3837032" imgH="1486027" progId="Word.Document.12">
                  <p:embed/>
                </p:oleObj>
              </mc:Choice>
              <mc:Fallback>
                <p:oleObj name="文档" r:id="rId8" imgW="3837032" imgH="14860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914498"/>
                        <a:ext cx="8128000" cy="3147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601937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上述顺序表明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在金属活动性顺序中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越活泼的金属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其阳离子越难结合电子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氧化性较强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01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7762029"/>
              </p:ext>
            </p:extLst>
          </p:nvPr>
        </p:nvGraphicFramePr>
        <p:xfrm>
          <a:off x="508000" y="2691464"/>
          <a:ext cx="8128000" cy="1556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文档" r:id="rId8" imgW="3837032" imgH="735094" progId="Word.Document.12">
                  <p:embed/>
                </p:oleObj>
              </mc:Choice>
              <mc:Fallback>
                <p:oleObj name="文档" r:id="rId8" imgW="3837032" imgH="7350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691464"/>
                        <a:ext cx="8128000" cy="15569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2204864"/>
            <a:ext cx="290816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阴离子放电顺序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421917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若是活泼金属作阳极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因金属失电子能力强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阳极反应是电极材料本身失电子被氧化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而不是阴离子放电。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13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分析电解问题的基本思路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电解质溶液中含有哪些阴、阳离子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包括水电离出的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通电时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阴离子移向阳极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阳离子移向阴极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结合放电顺序分析谁优先放电。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写电极反应式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并结合题目要求分析电解结果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如两极现象、水的电离平衡移动、离子浓度的变化、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的变化等。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38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判断电解后溶液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变化的方法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根据原溶液的酸、碱性和电极产物即可对电解后溶液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的变化作出正确的判断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其方法如下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若电极产物只有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若电极产物只有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若电极产物既有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原溶液呈酸性则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原溶液呈碱性则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原溶液呈中性则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51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080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用阳极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和阴极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的水溶液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电解一段时间后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再加入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能使溶液恢复到电解前的状态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符合题意的一组是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286620"/>
              </p:ext>
            </p:extLst>
          </p:nvPr>
        </p:nvGraphicFramePr>
        <p:xfrm>
          <a:off x="508000" y="2581071"/>
          <a:ext cx="8128000" cy="2432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文档" r:id="rId8" imgW="3893887" imgH="1165639" progId="Word.Document.12">
                  <p:embed/>
                </p:oleObj>
              </mc:Choice>
              <mc:Fallback>
                <p:oleObj name="文档" r:id="rId8" imgW="3893887" imgH="116563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581071"/>
                        <a:ext cx="8128000" cy="2432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4548060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先写出总化学方程式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同时根据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出谁加谁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的原则判断加入或通入什么物质。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04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50430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原电池、电解池、电镀池的判定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若无外接电源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可能是原电池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然后依据原电池的形成条件分析判定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主要思路是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先看电极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两极为导体且活动性不同。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再看溶液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两极插入电解质溶液中。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后看回路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形成闭合回路或两极接触。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若有外接电源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两极插入电解质溶液中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则可能是电解池或电镀池。当阳极金属与电解质溶液中的金属阳离子相同则为电镀池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其余情况为电解池。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567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4076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当线路接通时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用石蕊溶液浸润过的滤纸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端显蓝色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端显红色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且知甲中电极材料是锌、银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乙中电极材料是铂、铜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且乙中两电极不发生变化。回答下列问题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甲、乙分别是什么装置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的电极名称以及电极材料和电极反应式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D61.eps" descr="id:2147511853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2627784" y="2575295"/>
            <a:ext cx="3384376" cy="2807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04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7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58646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端显蓝色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可推知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端附近呈碱性。显然滤纸上水电离的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端获得电子发生反应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使该端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浓度较大。由于锌活动性大于银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甲池为原电池。乙池中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不参与反应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极为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极为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显然乙池为电解池。电子从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A→a,b→D,C→B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。滤纸上水电离的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浓度增大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端出现红色。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48489"/>
              </p:ext>
            </p:extLst>
          </p:nvPr>
        </p:nvGraphicFramePr>
        <p:xfrm>
          <a:off x="323528" y="3900505"/>
          <a:ext cx="8128000" cy="18327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文档" r:id="rId8" imgW="3837032" imgH="864689" progId="Word.Document.12">
                  <p:embed/>
                </p:oleObj>
              </mc:Choice>
              <mc:Fallback>
                <p:oleObj name="文档" r:id="rId8" imgW="3837032" imgH="86468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23528" y="3900505"/>
                        <a:ext cx="8128000" cy="18327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481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某电极质量增加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该电极必为阴极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金属阳离子放电。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某电极质量减少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必定是阳极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且为活性电极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本身参加电极反应。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某极附近溶液呈碱性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在该极上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参加电极反应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↑,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Picture 2303"/>
          <p:cNvPicPr/>
          <p:nvPr/>
        </p:nvPicPr>
        <p:blipFill>
          <a:blip r:embed="rId7"/>
          <a:stretch>
            <a:fillRect/>
          </a:stretch>
        </p:blipFill>
        <p:spPr>
          <a:xfrm>
            <a:off x="7355944" y="3645024"/>
            <a:ext cx="477198" cy="26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73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3834787"/>
              </p:ext>
            </p:extLst>
          </p:nvPr>
        </p:nvGraphicFramePr>
        <p:xfrm>
          <a:off x="1968692" y="908720"/>
          <a:ext cx="5206616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0" name="文档" r:id="rId3" imgW="3837032" imgH="4211131" progId="Word.Document.12">
                  <p:embed/>
                </p:oleObj>
              </mc:Choice>
              <mc:Fallback>
                <p:oleObj name="文档" r:id="rId3" imgW="3837032" imgH="42111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68692" y="908720"/>
                        <a:ext cx="5206616" cy="571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28800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电化学的有关计算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根据电子守恒法计算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用于串联电路、阴阳两极产物、正负两极产物、相同电量等类型的计算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其依据是电路中转移的电子数相等。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根据总反应式中的计量关系进行计算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先写出电极反应式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再写出总反应式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运用总反应式列比例式计算。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根据关系式计算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借得失电子守恒关系建立已知量与未知量之间的关系式。如关系式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~4e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~4H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~4OH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~4Ag~2Cu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46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686"/>
            <a:ext cx="8128000" cy="28966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mL 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的混合液中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用石墨作电极电解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两极上均收集到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2.24 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标准状况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则原混合溶液中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的物质的量浓度为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A.1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B.2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C.3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D.4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关键在计算时确保阴、阳两极得失电子数相等。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45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28280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原电池的工作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D59.eps" descr="id:2147511810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187624" y="1995230"/>
            <a:ext cx="6912768" cy="3999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在工作时负极失去电子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电子通过导线流向正极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溶液中氧化性物质得到电子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发生还原反应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从而使氧化反应和还原反应不断发生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负极不断地失电子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失去的电子不断地通过导线流向正极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被氧化性物质得到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这样闭合回路中不断有电子流产生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也就产生了电流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由化学能转变为电能。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产生明显电流的原电池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必须有一个自发的氧化还原反应对应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任何一个自发的放出能量的氧化还原反应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理论上在一定条件下均能设计成一个原电池。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64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关于如图所示装置的叙述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铜是阳极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铜片上有气泡产生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铜片质量逐渐减少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电流从锌片经导线流向铜片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氢离子在铜片表面被还原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首先根据装置特点判断此装置为原电池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根据两极材料判断电极名称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依据原电池工作原理分析各选项。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D60.eps" descr="id:2147511817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5436096" y="2348880"/>
            <a:ext cx="2016224" cy="1990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91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258422"/>
            <a:ext cx="282801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电解池的工作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5089072"/>
              </p:ext>
            </p:extLst>
          </p:nvPr>
        </p:nvGraphicFramePr>
        <p:xfrm>
          <a:off x="508000" y="2852936"/>
          <a:ext cx="8128000" cy="179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6" name="文档" r:id="rId8" imgW="3837032" imgH="849570" progId="Word.Document.12">
                  <p:embed/>
                </p:oleObj>
              </mc:Choice>
              <mc:Fallback>
                <p:oleObj name="文档" r:id="rId8" imgW="3837032" imgH="8495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852936"/>
                        <a:ext cx="8128000" cy="17991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5433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3279989"/>
              </p:ext>
            </p:extLst>
          </p:nvPr>
        </p:nvGraphicFramePr>
        <p:xfrm>
          <a:off x="508000" y="2106613"/>
          <a:ext cx="8128000" cy="28987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文档" r:id="rId8" imgW="3837032" imgH="1368312" progId="Word.Document.12">
                  <p:embed/>
                </p:oleObj>
              </mc:Choice>
              <mc:Fallback>
                <p:oleObj name="文档" r:id="rId8" imgW="3837032" imgH="13683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106613"/>
                        <a:ext cx="8128000" cy="289877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809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离子移动到阳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一定失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电子的原因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可以这样理解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阳极是缺电子极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相当于具有极强氧化性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所以即使还原性较弱的阴离子也能在阳极失电子而被氧化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。阴极是富电子极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有较多的多余电子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相当于具有极强还原性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可以使氧化性较弱的阳离子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得电子而被还原。较多在通常状况下很难得失电子的离子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通过电解可以被还原或氧化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利用电解的方法可以制备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等活泼金属单质。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56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用石墨作电极电解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在阳极上析出金属铜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在阴极上析出金属铜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在阳极上产生有刺激性气味的气体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阳极上发生还原反应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在判断电极产物时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要先根据氧化还原的类型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写出两极的电极反应式。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根据发生的电极反应来判断产物。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66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342</TotalTime>
  <Words>1454</Words>
  <Application>Microsoft Office PowerPoint</Application>
  <PresentationFormat>全屏显示(4:3)</PresentationFormat>
  <Paragraphs>170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Microsoft Word 文档</vt:lpstr>
      <vt:lpstr>本章整合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dbc</dc:creator>
  <cp:lastModifiedBy>dbc</cp:lastModifiedBy>
  <cp:revision>40</cp:revision>
  <dcterms:created xsi:type="dcterms:W3CDTF">2016-06-24T06:44:04Z</dcterms:created>
  <dcterms:modified xsi:type="dcterms:W3CDTF">2016-07-07T05:02:17Z</dcterms:modified>
</cp:coreProperties>
</file>