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74" r:id="rId2"/>
    <p:sldId id="319" r:id="rId3"/>
    <p:sldId id="264" r:id="rId4"/>
    <p:sldId id="267" r:id="rId5"/>
    <p:sldId id="307" r:id="rId6"/>
    <p:sldId id="276" r:id="rId7"/>
    <p:sldId id="294" r:id="rId8"/>
    <p:sldId id="298" r:id="rId9"/>
    <p:sldId id="299" r:id="rId10"/>
    <p:sldId id="300" r:id="rId11"/>
    <p:sldId id="314" r:id="rId12"/>
    <p:sldId id="315" r:id="rId13"/>
    <p:sldId id="316" r:id="rId14"/>
    <p:sldId id="317" r:id="rId15"/>
    <p:sldId id="266" r:id="rId16"/>
    <p:sldId id="318" r:id="rId17"/>
    <p:sldId id="278" r:id="rId18"/>
    <p:sldId id="320" r:id="rId19"/>
    <p:sldId id="302" r:id="rId20"/>
    <p:sldId id="30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7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7.xml"/><Relationship Id="rId4" Type="http://schemas.openxmlformats.org/officeDocument/2006/relationships/slide" Target="../slides/slide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</a:t>
            </a:r>
            <a:r>
              <a:rPr lang="en-US" altLang="zh-CN" sz="1600" b="1" dirty="0" smtClean="0"/>
              <a:t>1</a:t>
            </a:r>
            <a:r>
              <a:rPr lang="zh-CN" altLang="zh-CN" sz="1600" dirty="0" smtClean="0"/>
              <a:t>课时　电解原理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3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4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5.docx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eg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5.emf"/><Relationship Id="rId5" Type="http://schemas.openxmlformats.org/officeDocument/2006/relationships/slide" Target="slide19.xml"/><Relationship Id="rId10" Type="http://schemas.openxmlformats.org/officeDocument/2006/relationships/package" Target="../embeddings/Microsoft_Word___7.docx"/><Relationship Id="rId4" Type="http://schemas.openxmlformats.org/officeDocument/2006/relationships/slide" Target="slide17.xml"/><Relationship Id="rId9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8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8.bin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Word___2.docx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第三节　电解池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阴、阳离子的放电顺序不是绝对化的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放电情况与离子性质、溶液浓度、电流和电极材料有关。在理解以上放电顺序时要特别注意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浓度较小时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放电能力排在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浓度较大时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放电能力排在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后面。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只在熔融状态下放电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在水溶液中不放电。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4744"/>
            <a:ext cx="50593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三、以惰性电极电解电解质溶液的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规律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098309"/>
              </p:ext>
            </p:extLst>
          </p:nvPr>
        </p:nvGraphicFramePr>
        <p:xfrm>
          <a:off x="508000" y="1664690"/>
          <a:ext cx="8128000" cy="45726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文档" r:id="rId4" imgW="3893528" imgH="2190523" progId="Word.Document.12">
                  <p:embed/>
                </p:oleObj>
              </mc:Choice>
              <mc:Fallback>
                <p:oleObj name="文档" r:id="rId4" imgW="3893528" imgH="21905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664690"/>
                        <a:ext cx="8128000" cy="45726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197678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4564446"/>
              </p:ext>
            </p:extLst>
          </p:nvPr>
        </p:nvGraphicFramePr>
        <p:xfrm>
          <a:off x="508000" y="1459494"/>
          <a:ext cx="8128000" cy="4489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文档" r:id="rId4" imgW="3893528" imgH="2151284" progId="Word.Document.12">
                  <p:embed/>
                </p:oleObj>
              </mc:Choice>
              <mc:Fallback>
                <p:oleObj name="文档" r:id="rId4" imgW="3893528" imgH="21512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59494"/>
                        <a:ext cx="8128000" cy="44897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6052483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9878539"/>
              </p:ext>
            </p:extLst>
          </p:nvPr>
        </p:nvGraphicFramePr>
        <p:xfrm>
          <a:off x="508000" y="855497"/>
          <a:ext cx="8128000" cy="64314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文档" r:id="rId4" imgW="3893887" imgH="3081851" progId="Word.Document.12">
                  <p:embed/>
                </p:oleObj>
              </mc:Choice>
              <mc:Fallback>
                <p:oleObj name="文档" r:id="rId4" imgW="3893887" imgH="30818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855497"/>
                        <a:ext cx="8128000" cy="64314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9804252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用惰性电极电解电解质水溶液时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首先要全面分析电解质溶液的组成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找全离子并分为阴、阳两组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然后排出阴、阳离子的放电顺序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写出两极上的电极反应式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根据两极的电极反应式写出总反应方程式。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若阴极为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则阴极区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若阳极区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则阳极区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若阴、阳极分别同时有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放电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相当于电解水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电解质溶液浓度增大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饱和溶液例外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电解质溶液恢复原状的方法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少什么加什么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128417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2222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电解原理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电解质的导电过程是化学变化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而金属的导电是物理变化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电解质溶液导电的过程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就是电解质被电解的过程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电解质在任何条件下均可以导电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电解质溶液导电过程中一定有新物质生成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电解质导电的过程就是被电解的过程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在电解过程中发生氧化还原反应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一定有新物质生成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所以是化学变化。金属导电是靠自由电子的定向移动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无新物质生成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是物理变化。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项正确。电解质要导电只有在电离的条件下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存在自由移动的离子时才能导电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电解是一个将电能转化为化学能的过程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属化学变化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其过程如下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电源负极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电解池阴极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电解液中的阳离子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被还原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电解池中阴离子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被氧化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电解池阳极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电源正极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493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5605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电解池阴阳极的判断方法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甲是刚浸过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溶液的石蕊试纸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两铜片通过导线连接电源两极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在铜片间的滤纸上滴一滴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KMnO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通电一段时间后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间的紫红色圆点向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极移动了一段距离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相连的是电源的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可发现滤纸的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极边沿附近有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色出现。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D15.eps" descr="id:214751090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729669" y="3947122"/>
            <a:ext cx="3210483" cy="2218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8510062"/>
              </p:ext>
            </p:extLst>
          </p:nvPr>
        </p:nvGraphicFramePr>
        <p:xfrm>
          <a:off x="508000" y="1556792"/>
          <a:ext cx="8128000" cy="1926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文档" r:id="rId7" imgW="3837032" imgH="909688" progId="Word.Document.12">
                  <p:embed/>
                </p:oleObj>
              </mc:Choice>
              <mc:Fallback>
                <p:oleObj name="文档" r:id="rId7" imgW="3837032" imgH="9096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1926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654359" y="3444849"/>
            <a:ext cx="201369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　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526445"/>
              </p:ext>
            </p:extLst>
          </p:nvPr>
        </p:nvGraphicFramePr>
        <p:xfrm>
          <a:off x="508000" y="3933056"/>
          <a:ext cx="8128000" cy="2149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文档" r:id="rId10" imgW="4027390" imgH="1064842" progId="Word.Document.12">
                  <p:embed/>
                </p:oleObj>
              </mc:Choice>
              <mc:Fallback>
                <p:oleObj name="文档" r:id="rId10" imgW="4027390" imgH="1064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000" y="3933056"/>
                        <a:ext cx="8128000" cy="2149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8410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89542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电解质溶液的恢复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用石墨作电极电解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(Cu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停止电解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向剩余溶液中加入下列何种物质可使电解质溶液恢复至原来状态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A.CuSO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B.CuO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C.Cu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D.CuSO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·5H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0071545"/>
              </p:ext>
            </p:extLst>
          </p:nvPr>
        </p:nvGraphicFramePr>
        <p:xfrm>
          <a:off x="508000" y="4530873"/>
          <a:ext cx="8128000" cy="1984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文档" r:id="rId7" imgW="3837032" imgH="937407" progId="Word.Document.12">
                  <p:embed/>
                </p:oleObj>
              </mc:Choice>
              <mc:Fallback>
                <p:oleObj name="文档" r:id="rId7" imgW="3837032" imgH="9374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4530873"/>
                        <a:ext cx="8128000" cy="1984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783121" y="6432554"/>
            <a:ext cx="13548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745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1</a:t>
            </a:r>
            <a:r>
              <a:rPr lang="zh-CN" altLang="zh-CN" dirty="0"/>
              <a:t>课时　电解原理</a:t>
            </a:r>
          </a:p>
        </p:txBody>
      </p:sp>
    </p:spTree>
    <p:extLst>
      <p:ext uri="{BB962C8B-B14F-4D97-AF65-F5344CB8AC3E}">
        <p14:creationId xmlns:p14="http://schemas.microsoft.com/office/powerpoint/2010/main" val="1205046905"/>
      </p:ext>
    </p:extLst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电解后要恢复原电解质溶液的浓度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须加适量的某物质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该物质可以是阴极与阳极产物的化合物。如用惰性电极电解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要恢复原溶液浓度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可向电解后溶液中加入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但不能加入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Cu(OH)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Cu(OH)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反应生成水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使水量增加。电解质溶液恢复的原则是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析出什么加什么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2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会运用电解原理。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能说出电解池的结构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会书写电极反应式。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电解原理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使电流通过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电解质溶液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而在两个电极上引起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氧化还原反应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的过程。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电解装置及原理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化学能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的装置。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外加电源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电解质溶液或熔融电解质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两个电极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阴极与电源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极相连。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阳极与电源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极相连。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7744" y="1958396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7349" y="1958396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3728" y="316560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19698" y="316560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9934" y="396422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69934" y="4372812"/>
            <a:ext cx="304202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67744" y="517852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7708" y="5560729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170110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装置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D13.eps" descr="id:214751080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419872" y="1196752"/>
            <a:ext cx="1584176" cy="1820797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203848" y="3079876"/>
            <a:ext cx="235513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电解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430028"/>
              </p:ext>
            </p:extLst>
          </p:nvPr>
        </p:nvGraphicFramePr>
        <p:xfrm>
          <a:off x="508000" y="3538559"/>
          <a:ext cx="8128000" cy="31411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文档" r:id="rId5" imgW="3893887" imgH="1504387" progId="Word.Document.12">
                  <p:embed/>
                </p:oleObj>
              </mc:Choice>
              <mc:Fallback>
                <p:oleObj name="文档" r:id="rId5" imgW="3893887" imgH="15043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3538559"/>
                        <a:ext cx="8128000" cy="31411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214239" y="3984282"/>
            <a:ext cx="176400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80112" y="3984282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03848" y="4364418"/>
            <a:ext cx="178200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47843" y="4374809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71896" y="579173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49662" y="579173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44549" y="630925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63888" y="630925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412340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电解质溶液导电时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一定会有化学反应发生吗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一定有。因为电解池就是由电能转变成化学能的装置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溶液导电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电极上一定有电极反应。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5749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一、电解池阴阳极的判断及电极反应式的书写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阴、阳极的判断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D14.eps" descr="id:214751083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1735347"/>
            <a:ext cx="3816424" cy="2127813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08000" y="388183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电解池中电极反应式和总反应式的书写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失去电子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发生氧化反应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电子流入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发生还原反应。以石墨电极电解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94215"/>
              </p:ext>
            </p:extLst>
          </p:nvPr>
        </p:nvGraphicFramePr>
        <p:xfrm>
          <a:off x="333919" y="5126987"/>
          <a:ext cx="8128000" cy="12543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文档" r:id="rId5" imgW="3837032" imgH="591459" progId="Word.Document.12">
                  <p:embed/>
                </p:oleObj>
              </mc:Choice>
              <mc:Fallback>
                <p:oleObj name="文档" r:id="rId5" imgW="3837032" imgH="5914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33919" y="5126987"/>
                        <a:ext cx="8128000" cy="12543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用惰性电极电解电解质水溶液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除了电解质产生的离子外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要注意增加水电离的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并根据离子放电难易对离子分组排序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即阳离子放电顺序和阴离子放电顺序两组。按照各组首先放电的离子书写电极反应式。合并两个电极反应式得出电解反应的总化学方程式或离子方程式。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二、电解产物的判断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阳极产物的判断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活性金属电极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电极金属失电子溶解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生成对应金属阳离子。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惰性电极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阴离子失电子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生成对应非金属单质。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阴离子放电顺序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:S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&gt;I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&gt;Br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&gt;Cl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含氧酸根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阴极产物的判断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与电极材料无关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直接根据阳离子放电顺序进行判断。阳离子放电顺序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&gt;Hg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&gt;Cu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在溶液中不放电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498</TotalTime>
  <Words>956</Words>
  <Application>Microsoft Office PowerPoint</Application>
  <PresentationFormat>全屏显示(4:3)</PresentationFormat>
  <Paragraphs>79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第三节　电解池</vt:lpstr>
      <vt:lpstr>第1课时　电解原理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29</cp:revision>
  <dcterms:created xsi:type="dcterms:W3CDTF">2016-06-24T06:44:04Z</dcterms:created>
  <dcterms:modified xsi:type="dcterms:W3CDTF">2016-07-07T09:18:16Z</dcterms:modified>
</cp:coreProperties>
</file>