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4" r:id="rId2"/>
    <p:sldId id="264" r:id="rId3"/>
    <p:sldId id="267" r:id="rId4"/>
    <p:sldId id="307" r:id="rId5"/>
    <p:sldId id="276" r:id="rId6"/>
    <p:sldId id="294" r:id="rId7"/>
    <p:sldId id="298" r:id="rId8"/>
    <p:sldId id="299" r:id="rId9"/>
    <p:sldId id="300" r:id="rId10"/>
    <p:sldId id="266" r:id="rId11"/>
    <p:sldId id="310" r:id="rId12"/>
    <p:sldId id="278" r:id="rId13"/>
    <p:sldId id="304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6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</a:t>
            </a:r>
            <a:r>
              <a:rPr lang="en-US" altLang="zh-CN" sz="1600" b="1" dirty="0" smtClean="0"/>
              <a:t>3</a:t>
            </a:r>
            <a:r>
              <a:rPr lang="zh-CN" altLang="zh-CN" sz="1600" dirty="0" smtClean="0"/>
              <a:t>课时　化学平衡常数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6.docx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7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8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Word___2.docx"/><Relationship Id="rId3" Type="http://schemas.openxmlformats.org/officeDocument/2006/relationships/slide" Target="slide3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jpeg"/><Relationship Id="rId5" Type="http://schemas.openxmlformats.org/officeDocument/2006/relationships/image" Target="../media/image8.png"/><Relationship Id="rId4" Type="http://schemas.openxmlformats.org/officeDocument/2006/relationships/slide" Target="slide5.xml"/><Relationship Id="rId9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3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4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5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3</a:t>
            </a:r>
            <a:r>
              <a:rPr lang="zh-CN" altLang="zh-CN" dirty="0"/>
              <a:t>课时　化学平衡常数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899592" y="1268760"/>
            <a:ext cx="3190297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化学平衡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6488936"/>
              </p:ext>
            </p:extLst>
          </p:nvPr>
        </p:nvGraphicFramePr>
        <p:xfrm>
          <a:off x="508000" y="1782866"/>
          <a:ext cx="8128000" cy="36547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文档" r:id="rId4" imgW="3893887" imgH="1750258" progId="Word.Document.12">
                  <p:embed/>
                </p:oleObj>
              </mc:Choice>
              <mc:Fallback>
                <p:oleObj name="文档" r:id="rId4" imgW="3893887" imgH="175025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782866"/>
                        <a:ext cx="8128000" cy="36547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928173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回答下列问题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该反应的化学平衡常数表达式为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该反应为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吸热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放热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能判断该反应达到化学平衡状态的依据是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容器中压强不变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混合气体中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某温度下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平衡浓度符合下式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(CO)·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试判断此时的温度为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800 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发生上述反应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某一时刻测得容器内各物质的浓度分别为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则下一时刻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正反应方向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逆反应方向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829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93577144"/>
              </p:ext>
            </p:extLst>
          </p:nvPr>
        </p:nvGraphicFramePr>
        <p:xfrm>
          <a:off x="508000" y="1682895"/>
          <a:ext cx="8128000" cy="37462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文档" r:id="rId4" imgW="3837032" imgH="1768257" progId="Word.Document.12">
                  <p:embed/>
                </p:oleObj>
              </mc:Choice>
              <mc:Fallback>
                <p:oleObj name="文档" r:id="rId4" imgW="3837032" imgH="176825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682895"/>
                        <a:ext cx="8128000" cy="374621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738852"/>
              </p:ext>
            </p:extLst>
          </p:nvPr>
        </p:nvGraphicFramePr>
        <p:xfrm>
          <a:off x="323528" y="1772816"/>
          <a:ext cx="8128000" cy="24481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文档" r:id="rId4" imgW="3837032" imgH="1155199" progId="Word.Document.12">
                  <p:embed/>
                </p:oleObj>
              </mc:Choice>
              <mc:Fallback>
                <p:oleObj name="文档" r:id="rId4" imgW="3837032" imgH="1155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23528" y="1772816"/>
                        <a:ext cx="8128000" cy="24481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4188020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化学平衡常数的计算主要依据其计算公式求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或反应物及生成物的浓度。还可根据平衡常数的改变分析外界条件对平衡移动的影响。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02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知道化学平衡常数的含义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能够利用化学平衡常数进行简单的计算。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了解等效平衡的含义。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能说出化学反应速率和化学平衡的调控在生活、生产和科学研究领域中的重要作用。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一、化学平衡常数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一定温度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当一个可逆反应达到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化学平衡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状态时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生成物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zh-CN" altLang="zh-CN" sz="2200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浓度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幂之积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与反应物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浓度幂之积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的比值是一个常数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简称平衡常数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用符号</a:t>
            </a:r>
            <a:r>
              <a:rPr lang="en-US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表达式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意义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说明正反应进行的程度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反应物的转化率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反应物转化越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不完全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转化率就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越小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只受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与反应物或生成物的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浓度变化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无关。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9259118"/>
              </p:ext>
            </p:extLst>
          </p:nvPr>
        </p:nvGraphicFramePr>
        <p:xfrm>
          <a:off x="508000" y="3797957"/>
          <a:ext cx="8128000" cy="928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文档" r:id="rId6" imgW="3837032" imgH="437745" progId="Word.Document.12">
                  <p:embed/>
                </p:oleObj>
              </mc:Choice>
              <mc:Fallback>
                <p:oleObj name="文档" r:id="rId6" imgW="3837032" imgH="4377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3797957"/>
                        <a:ext cx="8128000" cy="928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166842" y="2238435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28011" y="2235522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912" y="2642403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28801" y="2642403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72953" y="3046371"/>
            <a:ext cx="19273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65665" y="506253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68344" y="506253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15816" y="5466499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32040" y="5466499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928899" y="5860076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52120" y="5860076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/>
              <p:cNvSpPr>
                <a:spLocks noChangeAspect="1"/>
              </p:cNvSpPr>
              <p:nvPr/>
            </p:nvSpPr>
            <p:spPr>
              <a:xfrm>
                <a:off x="508000" y="2276872"/>
                <a:ext cx="8128000" cy="2123658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797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zh-CN" altLang="zh-CN" sz="22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思考感悟</a:t>
                </a:r>
                <a:r>
                  <a:rPr lang="en-US" altLang="zh-CN" sz="22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可逆反应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:C(s)+CO</a:t>
                </a:r>
                <a:r>
                  <a:rPr lang="en-US" altLang="zh-CN" sz="2200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(g</a:t>
                </a:r>
                <a:r>
                  <a:rPr lang="en-US" altLang="zh-CN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        2CO(g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在一定温度下的平衡常数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表达式怎样表示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</a:tabLst>
                </a:pPr>
                <a:r>
                  <a:rPr lang="zh-CN" altLang="zh-CN" sz="2200" dirty="0">
                    <a:solidFill>
                      <a:srgbClr val="FF0000"/>
                    </a:solidFill>
                    <a:effectLst/>
                    <a:latin typeface="Arial" panose="020B0604020202020204" pitchFamily="34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提示</a:t>
                </a:r>
                <a:r>
                  <a:rPr lang="en-US" altLang="zh-CN" sz="22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反应物或生成物中有固体或纯液体存在时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由于其浓度可看作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“1”,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而不代入公式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故</a:t>
                </a:r>
                <a:r>
                  <a:rPr lang="en-US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</a:t>
                </a:r>
                <a:r>
                  <a:rPr lang="en-US" altLang="zh-CN" sz="2200" dirty="0" smtClean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</a:t>
                </a:r>
                <a14:m>
                  <m:oMath xmlns:m="http://schemas.openxmlformats.org/officeDocument/2006/math">
                    <m:r>
                      <a:rPr lang="zh-CN" altLang="zh-CN" sz="22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。</m:t>
                    </m:r>
                  </m:oMath>
                </a14:m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276872"/>
                <a:ext cx="8128000" cy="2123658"/>
              </a:xfrm>
              <a:prstGeom prst="rect">
                <a:avLst/>
              </a:prstGeom>
              <a:blipFill rotWithShape="0">
                <a:blip r:embed="rId5"/>
                <a:stretch>
                  <a:fillRect l="-975" t="-1437" r="-900" b="-3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930"/>
          <p:cNvPicPr/>
          <p:nvPr/>
        </p:nvPicPr>
        <p:blipFill>
          <a:blip r:embed="rId6"/>
          <a:stretch>
            <a:fillRect/>
          </a:stretch>
        </p:blipFill>
        <p:spPr>
          <a:xfrm>
            <a:off x="3563888" y="2760225"/>
            <a:ext cx="549206" cy="306603"/>
          </a:xfrm>
          <a:prstGeom prst="rect">
            <a:avLst/>
          </a:prstGeom>
        </p:spPr>
      </p:pic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8455339"/>
              </p:ext>
            </p:extLst>
          </p:nvPr>
        </p:nvGraphicFramePr>
        <p:xfrm>
          <a:off x="3635896" y="3829217"/>
          <a:ext cx="8128000" cy="6019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文档" r:id="rId8" imgW="3837032" imgH="284030" progId="Word.Document.12">
                  <p:embed/>
                </p:oleObj>
              </mc:Choice>
              <mc:Fallback>
                <p:oleObj name="文档" r:id="rId8" imgW="3837032" imgH="28403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635896" y="3829217"/>
                        <a:ext cx="8128000" cy="6019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895280"/>
      </p:ext>
    </p:extLst>
  </p:cSld>
  <p:clrMapOvr>
    <a:masterClrMapping/>
  </p:clrMapOvr>
  <p:transition spd="slow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80663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二、等效平衡的定义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可逆反应体系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不管从正反应开始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还是从逆反应开始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任何相同物质的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含量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体积分数、质量分数或物质的量分数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都相同的化学平衡互称等效平衡。可分为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全等效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相似等效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平衡。判断等效平衡的方法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使用极限转化的方法将各种情况变换成同一反应物或生成物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然后观察有关物质的数量是否相当。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化学平衡状态的建立与反应途径有没有关系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化学平衡状态的建立与反应途径无关。无论可逆反应是从正反应方向开始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还是从逆反应方向开始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或从中间状态开始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只要起始投入的物质的量相当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则均可达到等效平衡状态。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29361" y="1834433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2040" y="2236037"/>
            <a:ext cx="36004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2637781"/>
            <a:ext cx="185207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45110" y="2645494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60845" y="3048907"/>
            <a:ext cx="110777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90872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一、应用化学平衡常数应注意的问题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化学平衡常数只与温度有关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与反应物或生成物的浓度变化无关。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反应物或生成物中有固体或纯液体存在时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由于其浓度可看作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而不代入公式。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化学平衡常数是指某一具体反应的平衡常数。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若反应方向改变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则平衡常数改变。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若化学方程式中各物质的化学计量数等倍扩大或缩小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尽管是同一反应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平衡常数也会改变。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9540122"/>
              </p:ext>
            </p:extLst>
          </p:nvPr>
        </p:nvGraphicFramePr>
        <p:xfrm>
          <a:off x="508000" y="4631846"/>
          <a:ext cx="8128000" cy="15334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7" name="文档" r:id="rId4" imgW="3837032" imgH="723574" progId="Word.Document.12">
                  <p:embed/>
                </p:oleObj>
              </mc:Choice>
              <mc:Fallback>
                <p:oleObj name="文档" r:id="rId4" imgW="3837032" imgH="72357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4631846"/>
                        <a:ext cx="8128000" cy="15334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197828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二、化学平衡常数的应用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判断反应进行的程度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值越大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说明平衡体系中生成物所占的比例越大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正向反应进行的程度越大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即该反应进行得越完全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反应物转化率越大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反应越不完全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转化率就越小。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可判断反应的热效应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1513276"/>
              </p:ext>
            </p:extLst>
          </p:nvPr>
        </p:nvGraphicFramePr>
        <p:xfrm>
          <a:off x="508000" y="3790116"/>
          <a:ext cx="8128000" cy="17991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文档" r:id="rId4" imgW="3837032" imgH="849570" progId="Word.Document.12">
                  <p:embed/>
                </p:oleObj>
              </mc:Choice>
              <mc:Fallback>
                <p:oleObj name="文档" r:id="rId4" imgW="3837032" imgH="84957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790116"/>
                        <a:ext cx="8128000" cy="17991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计算转化率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依据起始浓度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或平衡浓度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和平衡常数可以计算平衡浓度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或起始浓度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从而计算反应物的转化率。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判断平衡移动方向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利用平衡常数可从定量的角度解释恒温下浓度、压强对化学平衡移动的影响。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Q=K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反应处于平衡状态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Q&lt;K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反应向正反应方向进行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Q&gt;K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反应向逆反应方向进行。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8113028"/>
              </p:ext>
            </p:extLst>
          </p:nvPr>
        </p:nvGraphicFramePr>
        <p:xfrm>
          <a:off x="508000" y="3724990"/>
          <a:ext cx="8128000" cy="9281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文档" r:id="rId4" imgW="3837032" imgH="437745" progId="Word.Document.12">
                  <p:embed/>
                </p:oleObj>
              </mc:Choice>
              <mc:Fallback>
                <p:oleObj name="文档" r:id="rId4" imgW="3837032" imgH="4377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3724990"/>
                        <a:ext cx="8128000" cy="92814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化学平衡常数表达式中各物质的浓度必须是平衡状态下的浓度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不能用任一时刻的浓度值。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化学平衡常数不表示反应的快慢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即化学反应速率大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值不一定大。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使用催化剂能改变化学反应速率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但不会改变平衡常数。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537</TotalTime>
  <Words>671</Words>
  <Application>Microsoft Office PowerPoint</Application>
  <PresentationFormat>全屏显示(4:3)</PresentationFormat>
  <Paragraphs>61</Paragraphs>
  <Slides>13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Cambria Math</vt:lpstr>
      <vt:lpstr>Times New Roman</vt:lpstr>
      <vt:lpstr>测控设计模板14新</vt:lpstr>
      <vt:lpstr>文档</vt:lpstr>
      <vt:lpstr>第3课时　化学平衡常数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33</cp:revision>
  <dcterms:created xsi:type="dcterms:W3CDTF">2016-06-24T06:44:04Z</dcterms:created>
  <dcterms:modified xsi:type="dcterms:W3CDTF">2016-07-07T08:37:08Z</dcterms:modified>
</cp:coreProperties>
</file>