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1"/>
  </p:notesMasterIdLst>
  <p:sldIdLst>
    <p:sldId id="274" r:id="rId2"/>
    <p:sldId id="317" r:id="rId3"/>
    <p:sldId id="264" r:id="rId4"/>
    <p:sldId id="267" r:id="rId5"/>
    <p:sldId id="308" r:id="rId6"/>
    <p:sldId id="276" r:id="rId7"/>
    <p:sldId id="318" r:id="rId8"/>
    <p:sldId id="319" r:id="rId9"/>
    <p:sldId id="294" r:id="rId10"/>
    <p:sldId id="298" r:id="rId11"/>
    <p:sldId id="299" r:id="rId12"/>
    <p:sldId id="300" r:id="rId13"/>
    <p:sldId id="310" r:id="rId14"/>
    <p:sldId id="266" r:id="rId15"/>
    <p:sldId id="312" r:id="rId16"/>
    <p:sldId id="313" r:id="rId17"/>
    <p:sldId id="314" r:id="rId18"/>
    <p:sldId id="278" r:id="rId19"/>
    <p:sldId id="316" r:id="rId20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AEAEA"/>
    <a:srgbClr val="C04B05"/>
    <a:srgbClr val="333333"/>
    <a:srgbClr val="C0C0C0"/>
    <a:srgbClr val="4F81BD"/>
    <a:srgbClr val="5F5F5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15" autoAdjust="0"/>
    <p:restoredTop sz="94660"/>
  </p:normalViewPr>
  <p:slideViewPr>
    <p:cSldViewPr showGuides="1">
      <p:cViewPr varScale="1">
        <p:scale>
          <a:sx n="92" d="100"/>
          <a:sy n="92" d="100"/>
        </p:scale>
        <p:origin x="210" y="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C01EFDD-91F8-495A-91D7-EB018522F674}" type="datetimeFigureOut">
              <a:rPr lang="zh-CN" altLang="en-US" smtClean="0"/>
              <a:t>2016-07-07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C5C579-5EAB-4D4D-A688-CF27E536ED0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95037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4.xml"/><Relationship Id="rId2" Type="http://schemas.openxmlformats.org/officeDocument/2006/relationships/slide" Target="../slides/slide3.xml"/><Relationship Id="rId1" Type="http://schemas.openxmlformats.org/officeDocument/2006/relationships/slideMaster" Target="../slideMasters/slideMaster1.xml"/><Relationship Id="rId4" Type="http://schemas.openxmlformats.org/officeDocument/2006/relationships/slide" Target="../slides/slide14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4.xml"/><Relationship Id="rId5" Type="http://schemas.openxmlformats.org/officeDocument/2006/relationships/slide" Target="../slides/slide9.xml"/><Relationship Id="rId4" Type="http://schemas.openxmlformats.org/officeDocument/2006/relationships/slide" Target="../slides/slide4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" Target="../slides/slide3.xml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4.xml"/><Relationship Id="rId5" Type="http://schemas.openxmlformats.org/officeDocument/2006/relationships/slide" Target="../slides/slide9.xml"/><Relationship Id="rId4" Type="http://schemas.openxmlformats.org/officeDocument/2006/relationships/slide" Target="../slides/slide4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4.xml"/><Relationship Id="rId2" Type="http://schemas.openxmlformats.org/officeDocument/2006/relationships/slide" Target="../slides/slide3.xml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4.xml"/><Relationship Id="rId5" Type="http://schemas.openxmlformats.org/officeDocument/2006/relationships/slide" Target="../slides/slide9.xml"/><Relationship Id="rId4" Type="http://schemas.openxmlformats.org/officeDocument/2006/relationships/image" Target="../media/image5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slide" Target="../slides/slide4.xml"/><Relationship Id="rId2" Type="http://schemas.openxmlformats.org/officeDocument/2006/relationships/slide" Target="../slides/slide3.xml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png"/><Relationship Id="rId4" Type="http://schemas.openxmlformats.org/officeDocument/2006/relationships/slide" Target="../slides/slide1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-3429000"/>
            <a:ext cx="9144000" cy="720363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 rot="16200000">
            <a:off x="4064001" y="-5080000"/>
            <a:ext cx="10160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7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 rot="16200000">
            <a:off x="4114800" y="-5130800"/>
            <a:ext cx="9144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 rot="16200000">
            <a:off x="4097867" y="-5113867"/>
            <a:ext cx="948266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矩形 10"/>
          <p:cNvSpPr/>
          <p:nvPr userDrawn="1"/>
        </p:nvSpPr>
        <p:spPr>
          <a:xfrm rot="16200000">
            <a:off x="4157134" y="-5173133"/>
            <a:ext cx="829733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6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矩形 11"/>
          <p:cNvSpPr/>
          <p:nvPr userDrawn="1"/>
        </p:nvSpPr>
        <p:spPr>
          <a:xfrm rot="16200000">
            <a:off x="4284133" y="-5300134"/>
            <a:ext cx="575734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2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" name="矩形 12"/>
          <p:cNvSpPr/>
          <p:nvPr userDrawn="1"/>
        </p:nvSpPr>
        <p:spPr>
          <a:xfrm rot="16200000">
            <a:off x="4064001" y="-5080000"/>
            <a:ext cx="10160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7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矩形 13"/>
          <p:cNvSpPr/>
          <p:nvPr userDrawn="1"/>
        </p:nvSpPr>
        <p:spPr>
          <a:xfrm rot="16200000">
            <a:off x="4114800" y="-5130800"/>
            <a:ext cx="9144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" name="矩形 14"/>
          <p:cNvSpPr/>
          <p:nvPr userDrawn="1"/>
        </p:nvSpPr>
        <p:spPr>
          <a:xfrm rot="16200000">
            <a:off x="4097867" y="-5113867"/>
            <a:ext cx="948266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" name="矩形 15"/>
          <p:cNvSpPr/>
          <p:nvPr userDrawn="1"/>
        </p:nvSpPr>
        <p:spPr>
          <a:xfrm rot="16200000">
            <a:off x="4157134" y="-5173133"/>
            <a:ext cx="829733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6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" name="矩形 16"/>
          <p:cNvSpPr/>
          <p:nvPr userDrawn="1"/>
        </p:nvSpPr>
        <p:spPr>
          <a:xfrm rot="16200000">
            <a:off x="4284133" y="-5300134"/>
            <a:ext cx="575734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2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908720"/>
            <a:ext cx="1656975" cy="454568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3614" y="1988840"/>
            <a:ext cx="4236773" cy="1080699"/>
          </a:xfrm>
          <a:prstGeom prst="rect">
            <a:avLst/>
          </a:prstGeom>
        </p:spPr>
      </p:pic>
      <p:sp>
        <p:nvSpPr>
          <p:cNvPr id="21" name="TextBox 20"/>
          <p:cNvSpPr txBox="1">
            <a:spLocks noChangeArrowheads="1"/>
          </p:cNvSpPr>
          <p:nvPr userDrawn="1"/>
        </p:nvSpPr>
        <p:spPr bwMode="auto">
          <a:xfrm>
            <a:off x="2171343" y="3899374"/>
            <a:ext cx="480131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◆ 全书优质试题随意编辑     ◆ 课堂教学流程完美展示     ◆ 独家研发错题组卷系统 </a:t>
            </a:r>
          </a:p>
          <a:p>
            <a:pPr eaLnBrk="1" hangingPunct="1"/>
            <a:endParaRPr lang="zh-CN" altLang="en-US" sz="1000" dirty="0">
              <a:solidFill>
                <a:schemeClr val="bg1"/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9832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4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4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.4963 L 0 0 " pathEditMode="relative" rAng="0" ptsTypes="AA">
                                      <p:cBhvr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4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700"/>
                            </p:stCondLst>
                            <p:childTnLst>
                              <p:par>
                                <p:cTn id="4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200"/>
                            </p:stCondLst>
                            <p:childTnLst>
                              <p:par>
                                <p:cTn id="47" presetID="2" presetClass="entr" presetSubtype="4" fill="hold" grpId="0" nodeType="after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7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7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6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6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300"/>
                            </p:stCondLst>
                            <p:childTnLst>
                              <p:par>
                                <p:cTn id="68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800"/>
                            </p:stCondLst>
                            <p:childTnLst>
                              <p:par>
                                <p:cTn id="7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6" presetClass="emph" presetSubtype="0" fill="hold" grpId="1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84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5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3" grpId="0" animBg="1"/>
      <p:bldP spid="14" grpId="0" animBg="1"/>
      <p:bldP spid="15" grpId="0" animBg="1"/>
      <p:bldP spid="16" grpId="0" animBg="1"/>
      <p:bldP spid="17" grpId="0" animBg="1"/>
      <p:bldP spid="21" grpId="0"/>
      <p:bldP spid="21" grpId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目录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标题 1"/>
          <p:cNvSpPr>
            <a:spLocks noGrp="1"/>
          </p:cNvSpPr>
          <p:nvPr>
            <p:ph type="title"/>
          </p:nvPr>
        </p:nvSpPr>
        <p:spPr>
          <a:xfrm>
            <a:off x="2617440" y="750302"/>
            <a:ext cx="6203032" cy="66701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13" name="内容占位符 2"/>
          <p:cNvSpPr>
            <a:spLocks noGrp="1"/>
          </p:cNvSpPr>
          <p:nvPr>
            <p:ph idx="1"/>
          </p:nvPr>
        </p:nvSpPr>
        <p:spPr>
          <a:xfrm>
            <a:off x="2771800" y="1600200"/>
            <a:ext cx="5832648" cy="452628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50000"/>
              </a:lnSpc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9144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3716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18288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416575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 build="p">
        <p:tmplLst>
          <p:tmpl lvl="1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章节"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" name="矩形 1"/>
          <p:cNvSpPr/>
          <p:nvPr userDrawn="1"/>
        </p:nvSpPr>
        <p:spPr>
          <a:xfrm>
            <a:off x="0" y="2420888"/>
            <a:ext cx="9144000" cy="151216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1470484" y="2924944"/>
            <a:ext cx="6203032" cy="576064"/>
          </a:xfrm>
          <a:prstGeom prst="rect">
            <a:avLst/>
          </a:prstGeo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8471916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extBox 24">
            <a:hlinkClick r:id="rId2" action="ppaction://hlinksldjump"/>
          </p:cNvPr>
          <p:cNvSpPr txBox="1"/>
          <p:nvPr userDrawn="1"/>
        </p:nvSpPr>
        <p:spPr>
          <a:xfrm>
            <a:off x="3707904" y="240903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目标导航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8" name="TextBox 27">
            <a:hlinkClick r:id="rId3" action="ppaction://hlinksldjump"/>
          </p:cNvPr>
          <p:cNvSpPr txBox="1"/>
          <p:nvPr userDrawn="1"/>
        </p:nvSpPr>
        <p:spPr>
          <a:xfrm>
            <a:off x="5058908" y="240902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知识梳理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1" name="TextBox 30">
            <a:hlinkClick r:id="rId4" action="ppaction://hlinksldjump"/>
          </p:cNvPr>
          <p:cNvSpPr txBox="1"/>
          <p:nvPr userDrawn="1"/>
        </p:nvSpPr>
        <p:spPr>
          <a:xfrm>
            <a:off x="6409912" y="244963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重难聚焦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5" name="TextBox 30">
            <a:hlinkClick r:id="rId4" action="ppaction://hlinksldjump"/>
          </p:cNvPr>
          <p:cNvSpPr txBox="1"/>
          <p:nvPr userDrawn="1"/>
        </p:nvSpPr>
        <p:spPr>
          <a:xfrm>
            <a:off x="7753842" y="240902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典例透析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3641901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3481606" y="-27384"/>
            <a:ext cx="1443037" cy="880109"/>
            <a:chOff x="11613" y="1584001"/>
            <a:chExt cx="1443037" cy="733424"/>
          </a:xfrm>
        </p:grpSpPr>
        <p:pic>
          <p:nvPicPr>
            <p:cNvPr id="7" name="图片 6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1584001"/>
              <a:ext cx="1443037" cy="733424"/>
            </a:xfrm>
            <a:prstGeom prst="rect">
              <a:avLst/>
            </a:prstGeom>
          </p:spPr>
        </p:pic>
        <p:sp>
          <p:nvSpPr>
            <p:cNvPr id="9" name="TextBox 8">
              <a:hlinkClick r:id="rId3" action="ppaction://hlinksldjump"/>
            </p:cNvPr>
            <p:cNvSpPr txBox="1"/>
            <p:nvPr userDrawn="1"/>
          </p:nvSpPr>
          <p:spPr>
            <a:xfrm>
              <a:off x="235198" y="1802468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目标导航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sp>
        <p:nvSpPr>
          <p:cNvPr id="20" name="TextBox 27">
            <a:hlinkClick r:id="rId4" action="ppaction://hlinksldjump"/>
          </p:cNvPr>
          <p:cNvSpPr txBox="1"/>
          <p:nvPr userDrawn="1"/>
        </p:nvSpPr>
        <p:spPr>
          <a:xfrm>
            <a:off x="5056195" y="240902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知识梳理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1" name="TextBox 30">
            <a:hlinkClick r:id="rId5" action="ppaction://hlinksldjump"/>
          </p:cNvPr>
          <p:cNvSpPr txBox="1"/>
          <p:nvPr userDrawn="1"/>
        </p:nvSpPr>
        <p:spPr>
          <a:xfrm>
            <a:off x="6407199" y="244963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重难聚焦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8" name="TextBox 30">
            <a:hlinkClick r:id="rId6" action="ppaction://hlinksldjump"/>
          </p:cNvPr>
          <p:cNvSpPr txBox="1"/>
          <p:nvPr userDrawn="1"/>
        </p:nvSpPr>
        <p:spPr>
          <a:xfrm>
            <a:off x="7753842" y="240902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典例透析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3732607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extBox 24">
            <a:hlinkClick r:id="rId2" action="ppaction://hlinksldjump"/>
          </p:cNvPr>
          <p:cNvSpPr txBox="1"/>
          <p:nvPr userDrawn="1"/>
        </p:nvSpPr>
        <p:spPr>
          <a:xfrm>
            <a:off x="3697630" y="240903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目标导航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grpSp>
        <p:nvGrpSpPr>
          <p:cNvPr id="33" name="组合 32"/>
          <p:cNvGrpSpPr/>
          <p:nvPr userDrawn="1"/>
        </p:nvGrpSpPr>
        <p:grpSpPr>
          <a:xfrm>
            <a:off x="4819782" y="-27384"/>
            <a:ext cx="1443037" cy="880109"/>
            <a:chOff x="11613" y="2237065"/>
            <a:chExt cx="1443037" cy="733424"/>
          </a:xfrm>
        </p:grpSpPr>
        <p:pic>
          <p:nvPicPr>
            <p:cNvPr id="34" name="图片 33"/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2237065"/>
              <a:ext cx="1443037" cy="733424"/>
            </a:xfrm>
            <a:prstGeom prst="rect">
              <a:avLst/>
            </a:prstGeom>
          </p:spPr>
        </p:pic>
        <p:sp>
          <p:nvSpPr>
            <p:cNvPr id="35" name="TextBox 9">
              <a:hlinkClick r:id="rId4" action="ppaction://hlinksldjump"/>
            </p:cNvPr>
            <p:cNvSpPr txBox="1"/>
            <p:nvPr userDrawn="1"/>
          </p:nvSpPr>
          <p:spPr>
            <a:xfrm>
              <a:off x="250903" y="2460637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知识梳理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sp>
        <p:nvSpPr>
          <p:cNvPr id="37" name="TextBox 30">
            <a:hlinkClick r:id="rId5" action="ppaction://hlinksldjump"/>
          </p:cNvPr>
          <p:cNvSpPr txBox="1"/>
          <p:nvPr userDrawn="1"/>
        </p:nvSpPr>
        <p:spPr>
          <a:xfrm>
            <a:off x="6399638" y="244963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重难聚焦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7" name="TextBox 30">
            <a:hlinkClick r:id="rId6" action="ppaction://hlinksldjump"/>
          </p:cNvPr>
          <p:cNvSpPr txBox="1"/>
          <p:nvPr userDrawn="1"/>
        </p:nvSpPr>
        <p:spPr>
          <a:xfrm>
            <a:off x="7753842" y="240902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典例透析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164033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四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TextBox 24">
            <a:hlinkClick r:id="rId2" action="ppaction://hlinksldjump"/>
          </p:cNvPr>
          <p:cNvSpPr txBox="1"/>
          <p:nvPr userDrawn="1"/>
        </p:nvSpPr>
        <p:spPr>
          <a:xfrm>
            <a:off x="3716623" y="240903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目标导航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8" name="TextBox 27">
            <a:hlinkClick r:id="rId3" action="ppaction://hlinksldjump"/>
          </p:cNvPr>
          <p:cNvSpPr txBox="1"/>
          <p:nvPr userDrawn="1"/>
        </p:nvSpPr>
        <p:spPr>
          <a:xfrm>
            <a:off x="5067627" y="240902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知识梳理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grpSp>
        <p:nvGrpSpPr>
          <p:cNvPr id="42" name="组合 41"/>
          <p:cNvGrpSpPr/>
          <p:nvPr userDrawn="1"/>
        </p:nvGrpSpPr>
        <p:grpSpPr>
          <a:xfrm>
            <a:off x="6184211" y="-27384"/>
            <a:ext cx="1443037" cy="880109"/>
            <a:chOff x="11613" y="2907777"/>
            <a:chExt cx="1443037" cy="733424"/>
          </a:xfrm>
        </p:grpSpPr>
        <p:pic>
          <p:nvPicPr>
            <p:cNvPr id="43" name="图片 42"/>
            <p:cNvPicPr>
              <a:picLocks noChangeAspect="1"/>
            </p:cNvPicPr>
            <p:nvPr userDrawn="1"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2907777"/>
              <a:ext cx="1443037" cy="733424"/>
            </a:xfrm>
            <a:prstGeom prst="rect">
              <a:avLst/>
            </a:prstGeom>
          </p:spPr>
        </p:pic>
        <p:sp>
          <p:nvSpPr>
            <p:cNvPr id="44" name="TextBox 11">
              <a:hlinkClick r:id="rId5" action="ppaction://hlinksldjump"/>
            </p:cNvPr>
            <p:cNvSpPr txBox="1"/>
            <p:nvPr userDrawn="1"/>
          </p:nvSpPr>
          <p:spPr>
            <a:xfrm>
              <a:off x="246033" y="3131349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重难聚焦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sp>
        <p:nvSpPr>
          <p:cNvPr id="7" name="TextBox 30">
            <a:hlinkClick r:id="rId6" action="ppaction://hlinksldjump"/>
          </p:cNvPr>
          <p:cNvSpPr txBox="1"/>
          <p:nvPr userDrawn="1"/>
        </p:nvSpPr>
        <p:spPr>
          <a:xfrm>
            <a:off x="7753842" y="240902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典例透析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9596970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24">
            <a:hlinkClick r:id="rId2" action="ppaction://hlinksldjump"/>
          </p:cNvPr>
          <p:cNvSpPr txBox="1"/>
          <p:nvPr userDrawn="1"/>
        </p:nvSpPr>
        <p:spPr>
          <a:xfrm>
            <a:off x="3707904" y="240903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目标导航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7" name="TextBox 27">
            <a:hlinkClick r:id="rId3" action="ppaction://hlinksldjump"/>
          </p:cNvPr>
          <p:cNvSpPr txBox="1"/>
          <p:nvPr userDrawn="1"/>
        </p:nvSpPr>
        <p:spPr>
          <a:xfrm>
            <a:off x="5058908" y="240902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知识梳理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8" name="TextBox 30">
            <a:hlinkClick r:id="rId4" action="ppaction://hlinksldjump"/>
          </p:cNvPr>
          <p:cNvSpPr txBox="1"/>
          <p:nvPr userDrawn="1"/>
        </p:nvSpPr>
        <p:spPr>
          <a:xfrm>
            <a:off x="6409912" y="244963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重难聚焦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grpSp>
        <p:nvGrpSpPr>
          <p:cNvPr id="9" name="组合 8"/>
          <p:cNvGrpSpPr/>
          <p:nvPr userDrawn="1"/>
        </p:nvGrpSpPr>
        <p:grpSpPr>
          <a:xfrm>
            <a:off x="7541999" y="-27384"/>
            <a:ext cx="1443037" cy="880109"/>
            <a:chOff x="11613" y="2907777"/>
            <a:chExt cx="1443037" cy="733424"/>
          </a:xfrm>
        </p:grpSpPr>
        <p:pic>
          <p:nvPicPr>
            <p:cNvPr id="10" name="图片 9"/>
            <p:cNvPicPr>
              <a:picLocks noChangeAspect="1"/>
            </p:cNvPicPr>
            <p:nvPr userDrawn="1"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2907777"/>
              <a:ext cx="1443037" cy="733424"/>
            </a:xfrm>
            <a:prstGeom prst="rect">
              <a:avLst/>
            </a:prstGeom>
          </p:spPr>
        </p:pic>
        <p:sp>
          <p:nvSpPr>
            <p:cNvPr id="11" name="TextBox 11">
              <a:hlinkClick r:id="rId4" action="ppaction://hlinksldjump"/>
            </p:cNvPr>
            <p:cNvSpPr txBox="1"/>
            <p:nvPr userDrawn="1"/>
          </p:nvSpPr>
          <p:spPr>
            <a:xfrm>
              <a:off x="246033" y="3131349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典例透析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3597019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" y="-15916"/>
            <a:ext cx="9143998" cy="793516"/>
            <a:chOff x="2" y="-13263"/>
            <a:chExt cx="9143998" cy="661263"/>
          </a:xfrm>
        </p:grpSpPr>
        <p:sp>
          <p:nvSpPr>
            <p:cNvPr id="8" name="矩形 7"/>
            <p:cNvSpPr/>
            <p:nvPr userDrawn="1"/>
          </p:nvSpPr>
          <p:spPr>
            <a:xfrm rot="16200000">
              <a:off x="4248151" y="-4248151"/>
              <a:ext cx="647699" cy="914399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0" name="直接连接符 19"/>
            <p:cNvCxnSpPr/>
            <p:nvPr userDrawn="1"/>
          </p:nvCxnSpPr>
          <p:spPr>
            <a:xfrm rot="16200000">
              <a:off x="5868180" y="323701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 userDrawn="1"/>
          </p:nvCxnSpPr>
          <p:spPr>
            <a:xfrm rot="16200000">
              <a:off x="7218330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 userDrawn="1"/>
          </p:nvCxnSpPr>
          <p:spPr>
            <a:xfrm rot="16200000">
              <a:off x="8568479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 userDrawn="1"/>
          </p:nvCxnSpPr>
          <p:spPr>
            <a:xfrm rot="16200000">
              <a:off x="4518030" y="310737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 userDrawn="1"/>
          </p:nvCxnSpPr>
          <p:spPr>
            <a:xfrm rot="16200000">
              <a:off x="3167880" y="3240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350" y="115863"/>
            <a:ext cx="504825" cy="504825"/>
          </a:xfrm>
          <a:prstGeom prst="rect">
            <a:avLst/>
          </a:prstGeom>
        </p:spPr>
      </p:pic>
      <p:sp>
        <p:nvSpPr>
          <p:cNvPr id="27" name="矩形 26"/>
          <p:cNvSpPr/>
          <p:nvPr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8" name="标题占位符 1"/>
          <p:cNvSpPr txBox="1">
            <a:spLocks/>
          </p:cNvSpPr>
          <p:nvPr/>
        </p:nvSpPr>
        <p:spPr>
          <a:xfrm>
            <a:off x="697510" y="169738"/>
            <a:ext cx="2708964" cy="4756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zh-CN" altLang="zh-CN" sz="950" kern="1200" smtClean="0">
                <a:solidFill>
                  <a:schemeClr val="tx1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  <a:cs typeface="+mj-cs"/>
              </a:defRPr>
            </a:lvl1pPr>
          </a:lstStyle>
          <a:p>
            <a:pPr algn="l"/>
            <a:r>
              <a:rPr lang="zh-CN" altLang="zh-CN" sz="1600" dirty="0" smtClean="0"/>
              <a:t>第</a:t>
            </a:r>
            <a:r>
              <a:rPr lang="en-US" altLang="zh-CN" sz="1600" b="1" dirty="0" smtClean="0"/>
              <a:t>1</a:t>
            </a:r>
            <a:r>
              <a:rPr lang="zh-CN" altLang="zh-CN" sz="1600" dirty="0" smtClean="0"/>
              <a:t>课时　水的电离和溶液</a:t>
            </a:r>
            <a:endParaRPr lang="en-US" altLang="zh-CN" sz="1600" dirty="0" smtClean="0"/>
          </a:p>
          <a:p>
            <a:pPr algn="l"/>
            <a:r>
              <a:rPr lang="en-US" altLang="zh-CN" sz="1600" dirty="0" smtClean="0"/>
              <a:t>         </a:t>
            </a:r>
            <a:r>
              <a:rPr lang="zh-CN" altLang="zh-CN" sz="1600" dirty="0" smtClean="0"/>
              <a:t>的酸碱性</a:t>
            </a:r>
            <a:endParaRPr lang="zh-CN" altLang="zh-CN" sz="1600" kern="1200" dirty="0" smtClean="0">
              <a:solidFill>
                <a:schemeClr val="tx1"/>
              </a:solidFill>
              <a:effectLst/>
              <a:latin typeface="黑体" panose="02010600030101010101" pitchFamily="2" charset="-122"/>
              <a:ea typeface="黑体" panose="02010600030101010101" pitchFamily="2" charset="-122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4291633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61" r:id="rId3"/>
    <p:sldLayoutId id="2147483650" r:id="rId4"/>
    <p:sldLayoutId id="2147483651" r:id="rId5"/>
    <p:sldLayoutId id="2147483652" r:id="rId6"/>
    <p:sldLayoutId id="2147483653" r:id="rId7"/>
    <p:sldLayoutId id="2147483654" r:id="rId8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lang="zh-CN" altLang="zh-CN" sz="950" kern="1200" smtClean="0">
          <a:solidFill>
            <a:schemeClr val="tx1"/>
          </a:solidFill>
          <a:effectLst/>
          <a:latin typeface="黑体" panose="02010600030101010101" pitchFamily="2" charset="-122"/>
          <a:ea typeface="黑体" panose="02010600030101010101" pitchFamily="2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5" Type="http://schemas.openxmlformats.org/officeDocument/2006/relationships/image" Target="../media/image8.emf"/><Relationship Id="rId4" Type="http://schemas.openxmlformats.org/officeDocument/2006/relationships/package" Target="../embeddings/Microsoft_Word___3.docx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5" Type="http://schemas.openxmlformats.org/officeDocument/2006/relationships/image" Target="../media/image10.emf"/><Relationship Id="rId4" Type="http://schemas.openxmlformats.org/officeDocument/2006/relationships/package" Target="../embeddings/Microsoft_Word___4.docx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8.xml"/><Relationship Id="rId2" Type="http://schemas.openxmlformats.org/officeDocument/2006/relationships/slide" Target="slide14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1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18.xml"/><Relationship Id="rId2" Type="http://schemas.openxmlformats.org/officeDocument/2006/relationships/slide" Target="slide14.xml"/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18.xml"/><Relationship Id="rId2" Type="http://schemas.openxmlformats.org/officeDocument/2006/relationships/slide" Target="slide14.xml"/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18.xml"/><Relationship Id="rId2" Type="http://schemas.openxmlformats.org/officeDocument/2006/relationships/slide" Target="slide14.xml"/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18.xml"/><Relationship Id="rId2" Type="http://schemas.openxmlformats.org/officeDocument/2006/relationships/slide" Target="slide14.xml"/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18.xml"/><Relationship Id="rId2" Type="http://schemas.openxmlformats.org/officeDocument/2006/relationships/slide" Target="slide14.xml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6.emf"/><Relationship Id="rId5" Type="http://schemas.openxmlformats.org/officeDocument/2006/relationships/package" Target="../embeddings/Microsoft_Word___1.docx"/><Relationship Id="rId4" Type="http://schemas.openxmlformats.org/officeDocument/2006/relationships/slide" Target="slide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4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4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4.xm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4.xml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7.emf"/><Relationship Id="rId4" Type="http://schemas.openxmlformats.org/officeDocument/2006/relationships/package" Target="../embeddings/Microsoft_Word___2.docx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/>
              <a:t>第二节　水的电离和溶液的酸碱性</a:t>
            </a:r>
          </a:p>
        </p:txBody>
      </p:sp>
    </p:spTree>
    <p:extLst>
      <p:ext uri="{BB962C8B-B14F-4D97-AF65-F5344CB8AC3E}">
        <p14:creationId xmlns:p14="http://schemas.microsoft.com/office/powerpoint/2010/main" val="591445002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772816"/>
            <a:ext cx="8128000" cy="86600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二、溶液的酸碱性与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溶液酸碱性、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(H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(OH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对照表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94132000"/>
              </p:ext>
            </p:extLst>
          </p:nvPr>
        </p:nvGraphicFramePr>
        <p:xfrm>
          <a:off x="508000" y="2679218"/>
          <a:ext cx="8128000" cy="26176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4" name="文档" r:id="rId4" imgW="3893887" imgH="1254556" progId="Word.Document.12">
                  <p:embed/>
                </p:oleObj>
              </mc:Choice>
              <mc:Fallback>
                <p:oleObj name="文档" r:id="rId4" imgW="3893887" imgH="1254556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08000" y="2679218"/>
                        <a:ext cx="8128000" cy="261766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334860805"/>
      </p:ext>
    </p:extLst>
  </p:cSld>
  <p:clrMapOvr>
    <a:masterClrMapping/>
  </p:clrMapOvr>
  <p:transition spd="slow">
    <p:blinds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508000" y="1552489"/>
            <a:ext cx="8128000" cy="374871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.25</a:t>
            </a:r>
            <a:r>
              <a:rPr lang="en-US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℃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溶液酸碱性与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(H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的关系图示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图示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相关说明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溶液中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(H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越小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(OH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越大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溶液的酸性越弱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碱性越强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,pH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越大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溶液中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(H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越大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(OH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越小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溶液的酸性越强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碱性越弱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,pH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越小。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6" name="16W41.eps" descr="id:2147507928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1115616" y="2384319"/>
            <a:ext cx="6912768" cy="1505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2397266"/>
      </p:ext>
    </p:extLst>
  </p:cSld>
  <p:clrMapOvr>
    <a:masterClrMapping/>
  </p:clrMapOvr>
  <p:transition spd="slow">
    <p:checker dir="vert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836712"/>
            <a:ext cx="8128000" cy="167853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溶液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的测定方法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用酸碱指示剂测定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只能粗略测定溶液酸碱性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的大致范围。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常见酸碱指示剂的变色范围如下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08618025"/>
              </p:ext>
            </p:extLst>
          </p:nvPr>
        </p:nvGraphicFramePr>
        <p:xfrm>
          <a:off x="508000" y="2515248"/>
          <a:ext cx="8128000" cy="278002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2" name="文档" r:id="rId4" imgW="3893887" imgH="1331593" progId="Word.Document.12">
                  <p:embed/>
                </p:oleObj>
              </mc:Choice>
              <mc:Fallback>
                <p:oleObj name="文档" r:id="rId4" imgW="3893887" imgH="1331593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08000" y="2515248"/>
                        <a:ext cx="8128000" cy="278002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矩形 4"/>
          <p:cNvSpPr>
            <a:spLocks noChangeAspect="1"/>
          </p:cNvSpPr>
          <p:nvPr/>
        </p:nvSpPr>
        <p:spPr>
          <a:xfrm>
            <a:off x="508000" y="4840871"/>
            <a:ext cx="8128000" cy="167853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试纸测定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试纸显红色表示溶液为酸性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且红色越深表示溶液酸性越强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,pH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越小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试纸显蓝色表示溶液为碱性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且蓝色越深表示溶液碱性越强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,pH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越大。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计测定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:pH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计是一种精密仪器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能够精确测定溶液的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4813399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508000" y="2724265"/>
            <a:ext cx="8128000" cy="166346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艺黑简体" panose="03000509000000000000" pitchFamily="65" charset="-122"/>
                <a:cs typeface="Times New Roman" panose="02020603050405020304" pitchFamily="18" charset="0"/>
              </a:rPr>
              <a:t>特别提醒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试纸测定溶液的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玻璃棒必须洁净、干燥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不能润湿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试纸也不能润湿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因为润湿后会改变溶液的浓度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使测定的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可能发生偏差。另外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用试纸测定的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一般取整数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且读数应在半分钟内完成。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81101393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</a:t>
            </a:r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</a:t>
            </a:r>
            <a:r>
              <a:rPr lang="en-US" altLang="zh-CN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392303"/>
            <a:ext cx="8128000" cy="496751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286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水的电离及其影响因素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【例题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下列操作中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能使电离平衡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        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+OH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向右移动且溶液呈碱性的是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向水中加入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NaHSO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溶液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向水中加入少量金属钠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向水中加入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NaOH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溶液</a:t>
            </a:r>
            <a:r>
              <a:rPr lang="en-US" altLang="zh-CN" sz="2200" dirty="0" smtClean="0">
                <a:solidFill>
                  <a:srgbClr val="000000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rPr>
              <a:t>	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将水加热到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100 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pH=6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向水中加入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NaHSO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溶液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溶液中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(H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增大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抑制水的电离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平衡向左移动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错误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向水中加入少量金属钠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消耗水电离产生的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使水的电离平衡向右移动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(OH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增大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溶液呈碱性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正确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向水中加入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NaOH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溶液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溶液中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(OH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增大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抑制水的电离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平衡向左移动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错误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将水加热到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pH=6,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(H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)=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(OH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溶液呈中性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,D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错误。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9" name="Picture 1311"/>
          <p:cNvPicPr/>
          <p:nvPr/>
        </p:nvPicPr>
        <p:blipFill>
          <a:blip r:embed="rId4"/>
          <a:stretch>
            <a:fillRect/>
          </a:stretch>
        </p:blipFill>
        <p:spPr>
          <a:xfrm>
            <a:off x="5940152" y="1916103"/>
            <a:ext cx="477198" cy="2664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66599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split dir="in"/>
      </p:transition>
    </mc:Choice>
    <mc:Fallback>
      <p:transition spd="slow">
        <p:split dir="in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</a:t>
            </a:r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</a:t>
            </a:r>
            <a:r>
              <a:rPr lang="en-US" altLang="zh-CN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2521133"/>
            <a:ext cx="8128000" cy="206973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艺黑简体" panose="03000509000000000000" pitchFamily="65" charset="-122"/>
                <a:cs typeface="Times New Roman" panose="02020603050405020304" pitchFamily="18" charset="0"/>
              </a:rPr>
              <a:t>点拨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促进或抑制水电离的因素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促进水电离的因素有升温、加入能消耗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OH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的物质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如加活泼金属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抑制水电离的因素有降温、加入酸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或强酸的酸式盐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、加入碱。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862546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</a:t>
            </a:r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</a:t>
            </a:r>
            <a:r>
              <a:rPr lang="en-US" altLang="zh-CN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498896"/>
            <a:ext cx="8128000" cy="452239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【例题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已知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℃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时水的离子积为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=1.0×10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-14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,35 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℃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时水的离子积为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=2.1×10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-14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。下列说法中正确的是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水中的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(H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随温度的升高而降低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B.25 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℃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时水呈中性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,35 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℃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时水呈酸性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水的电离过程是吸热过程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一定温度下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向水中加入酸或碱时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水的离子积将发生变化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温度越高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水的电离程度越大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(H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越大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不正确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纯水在任何温度下都是中性的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不正确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电离过程一般是吸热的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水的电离是中和反应的逆过程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为吸热过程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正确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水的离子积只与温度有关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与溶液浓度无关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,D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不正确。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473774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</a:t>
            </a:r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</a:t>
            </a:r>
            <a:r>
              <a:rPr lang="en-US" altLang="zh-CN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2724265"/>
            <a:ext cx="8128000" cy="166346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艺黑简体" panose="03000509000000000000" pitchFamily="65" charset="-122"/>
                <a:cs typeface="Times New Roman" panose="02020603050405020304" pitchFamily="18" charset="0"/>
              </a:rPr>
              <a:t>点拨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一定温度下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当向水中加入酸或碱时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溶液中的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(H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或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(OH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要发生变化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但当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(H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增大时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(OH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必然减小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当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(OH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增大时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(H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必然减小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二者的乘积仍保持不变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即温度不变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离子积常数不会变化。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910766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</a:t>
            </a:r>
            <a:r>
              <a:rPr lang="en-US" altLang="zh-CN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391054"/>
            <a:ext cx="8128000" cy="492865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286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溶液的酸碱性与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【例题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下列关于溶液酸碱性的说法正确的是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A.pH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=7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的溶液是中性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中性溶液中一定有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(H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)=1.0×10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-7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mol·L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-1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(H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)=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(OH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的溶液是中性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100 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℃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纯水的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pH&lt;7,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因此显酸性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运用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判断溶液的酸碱性时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要用到水的离子积常数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它与温度有关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项未给出温度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所以错误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在中性溶液中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(H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和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(OH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一定相等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但并不一定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(H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)=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(OH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)=1.0×10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-7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mol·L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项错误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项正确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℃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的纯水中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虽然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pH&lt;7,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(H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)=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(OH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还是中性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项错误。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547688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cover dir="u"/>
      </p:transition>
    </mc:Choice>
    <mc:Fallback>
      <p:transition spd="slow">
        <p:cover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</a:t>
            </a:r>
            <a:r>
              <a:rPr lang="en-US" altLang="zh-CN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2927398"/>
            <a:ext cx="8128000" cy="125720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艺黑简体" panose="03000509000000000000" pitchFamily="65" charset="-122"/>
                <a:cs typeface="Times New Roman" panose="02020603050405020304" pitchFamily="18" charset="0"/>
              </a:rPr>
              <a:t>点拨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利用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判断溶液的酸碱性时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只有在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℃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,pH=7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才是中性溶液。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用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(H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(OH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的相对大小来判断溶液酸碱性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不受温度影响。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058877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pull dir="rd"/>
      </p:transition>
    </mc:Choice>
    <mc:Fallback>
      <p:transition spd="slow">
        <p:pull dir="rd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/>
              <a:t>第</a:t>
            </a:r>
            <a:r>
              <a:rPr lang="en-US" altLang="zh-CN" b="1" dirty="0"/>
              <a:t>1</a:t>
            </a:r>
            <a:r>
              <a:rPr lang="zh-CN" altLang="zh-CN" dirty="0"/>
              <a:t>课时　水的电离和溶液的酸碱性</a:t>
            </a:r>
          </a:p>
        </p:txBody>
      </p:sp>
    </p:spTree>
    <p:extLst>
      <p:ext uri="{BB962C8B-B14F-4D97-AF65-F5344CB8AC3E}">
        <p14:creationId xmlns:p14="http://schemas.microsoft.com/office/powerpoint/2010/main" val="4053581094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2919864"/>
            <a:ext cx="8128000" cy="127227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理解水的电离。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会运用水的离子积常数进行简单计算。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会运用溶液的酸碱性与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的定义处理问题。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02319192"/>
      </p:ext>
    </p:extLst>
  </p:cSld>
  <p:clrMapOvr>
    <a:masterClrMapping/>
  </p:clrMapOvr>
  <p:transition spd="slow">
    <p:cut thruBlk="1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467544" y="1009531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</a:p>
        </p:txBody>
      </p:sp>
      <p:sp>
        <p:nvSpPr>
          <p:cNvPr id="5" name="矩形 4">
            <a:hlinkClick r:id="rId4" action="ppaction://hlinksldjump"/>
          </p:cNvPr>
          <p:cNvSpPr/>
          <p:nvPr/>
        </p:nvSpPr>
        <p:spPr>
          <a:xfrm>
            <a:off x="1016185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90859235"/>
              </p:ext>
            </p:extLst>
          </p:nvPr>
        </p:nvGraphicFramePr>
        <p:xfrm>
          <a:off x="508000" y="1622684"/>
          <a:ext cx="8128000" cy="439860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94" name="文档" r:id="rId5" imgW="3837032" imgH="2076767" progId="Word.Document.12">
                  <p:embed/>
                </p:oleObj>
              </mc:Choice>
              <mc:Fallback>
                <p:oleObj name="文档" r:id="rId5" imgW="3837032" imgH="2076767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08000" y="1622684"/>
                        <a:ext cx="8128000" cy="439860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矩形 5"/>
          <p:cNvSpPr/>
          <p:nvPr/>
        </p:nvSpPr>
        <p:spPr>
          <a:xfrm>
            <a:off x="5929761" y="2400975"/>
            <a:ext cx="237626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951970" y="2770537"/>
            <a:ext cx="1992348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106500" y="4203874"/>
            <a:ext cx="1496880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267744" y="4560346"/>
            <a:ext cx="549897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071498" y="4530771"/>
            <a:ext cx="454460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081072" y="4910864"/>
            <a:ext cx="974178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887619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action="ppaction://hlinksldjump"/>
          </p:cNvPr>
          <p:cNvSpPr/>
          <p:nvPr/>
        </p:nvSpPr>
        <p:spPr>
          <a:xfrm>
            <a:off x="467544" y="1009531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</a:p>
        </p:txBody>
      </p:sp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1016185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513599"/>
            <a:ext cx="8128000" cy="208480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思考感悟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离子积表达式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(H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)·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(OH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中的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(H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(OH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一定是水电离出的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(H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(OH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不是。表达式中的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(H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和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(OH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均表示整个溶液中的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(H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和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(OH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不一定只是水电离出的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(H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和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(OH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08568615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467544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1016185" y="1009531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689137"/>
            <a:ext cx="8128000" cy="411612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二、溶液的酸碱性与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判断溶液酸碱性的依据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en-US" altLang="zh-CN" sz="2200" i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(H</a:t>
            </a:r>
            <a:r>
              <a:rPr lang="en-US" altLang="zh-CN" sz="2200" u="sng" baseline="30000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en-US" altLang="zh-CN" sz="2200" i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(OH</a:t>
            </a:r>
            <a:r>
              <a:rPr lang="en-US" altLang="zh-CN" sz="2200" u="sng" baseline="30000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的相对大小。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溶液酸碱性与溶液中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(H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和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(OH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的关系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(H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(OH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溶液呈中性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(H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(OH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溶液呈酸性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且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(H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越大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酸性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越强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(H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&lt;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(OH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溶液呈碱性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且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(OH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越大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碱性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越强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溶液的酸碱性与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的关系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pH=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u="sng" dirty="0" err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lg</a:t>
            </a:r>
            <a:r>
              <a:rPr lang="en-US" altLang="zh-CN" sz="2200" i="1" u="sng" dirty="0" err="1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(H</a:t>
            </a:r>
            <a:r>
              <a:rPr lang="en-US" altLang="zh-CN" sz="2200" u="sng" baseline="30000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,pH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越小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溶液的酸性越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碱性越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,pH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的适用范围是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0~14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872097" y="2555382"/>
            <a:ext cx="604887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770236" y="2555382"/>
            <a:ext cx="756000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484224" y="3333918"/>
            <a:ext cx="144805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484224" y="3773620"/>
            <a:ext cx="144805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032942" y="3757591"/>
            <a:ext cx="549897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484224" y="4151526"/>
            <a:ext cx="144805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6192734" y="4156279"/>
            <a:ext cx="549897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373783" y="4967526"/>
            <a:ext cx="900000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5014439" y="4962945"/>
            <a:ext cx="256531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6207689" y="4962945"/>
            <a:ext cx="256531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889201" y="5354243"/>
            <a:ext cx="549897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4609273"/>
      </p:ext>
    </p:extLst>
  </p:cSld>
  <p:clrMapOvr>
    <a:masterClrMapping/>
  </p:clrMapOvr>
  <p:transition spd="slow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467544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1016185" y="1009531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2310467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思考感悟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pH=7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的溶液一定呈中性吗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不一定。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℃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,pH=7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的溶液呈中性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温度高于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℃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由于水的电离程度增大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&gt;1.0×10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-14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此时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pH=7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呈碱性。判断溶液酸碱性的唯一标准是溶液中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(H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和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(OH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的相对大小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不应看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的大小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因此只有满足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(H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)=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(OH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的溶液才一定呈中性。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14251595"/>
      </p:ext>
    </p:extLst>
  </p:cSld>
  <p:clrMapOvr>
    <a:masterClrMapping/>
  </p:clrMapOvr>
  <p:transition spd="slow"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467544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1016185" y="1009531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3122997"/>
            <a:ext cx="8128000" cy="86600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溶液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的测定方法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溶液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的测定方法有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pH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试纸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法、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计法。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441233" y="3576782"/>
            <a:ext cx="885616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8713840"/>
      </p:ext>
    </p:extLst>
  </p:cSld>
  <p:clrMapOvr>
    <a:masterClrMapping/>
  </p:clrMapOvr>
  <p:transition spd="slow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508000" y="764704"/>
            <a:ext cx="3930884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一、影响水的电离平衡的</a:t>
            </a:r>
            <a:r>
              <a:rPr lang="zh-CN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因素</a:t>
            </a:r>
            <a:r>
              <a:rPr lang="en-US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86651343"/>
              </p:ext>
            </p:extLst>
          </p:nvPr>
        </p:nvGraphicFramePr>
        <p:xfrm>
          <a:off x="508000" y="1353291"/>
          <a:ext cx="8128000" cy="338639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00" name="文档" r:id="rId4" imgW="3893887" imgH="1622823" progId="Word.Document.12">
                  <p:embed/>
                </p:oleObj>
              </mc:Choice>
              <mc:Fallback>
                <p:oleObj name="文档" r:id="rId4" imgW="3893887" imgH="1622823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08000" y="1353291"/>
                        <a:ext cx="8128000" cy="338639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矩形 5"/>
          <p:cNvSpPr>
            <a:spLocks noChangeAspect="1"/>
          </p:cNvSpPr>
          <p:nvPr/>
        </p:nvSpPr>
        <p:spPr>
          <a:xfrm>
            <a:off x="508000" y="4296527"/>
            <a:ext cx="8128000" cy="208480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艺黑简体" panose="03000509000000000000" pitchFamily="65" charset="-122"/>
                <a:cs typeface="Times New Roman" panose="02020603050405020304" pitchFamily="18" charset="0"/>
              </a:rPr>
              <a:t>特别提醒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不同的溶液中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(H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与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(OH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不一定相等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但由水电离产生的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(H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与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(OH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一定相等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判断溶液中水的电离程度时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酸溶液看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(OH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碱溶液看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(H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(2)25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任何稀的电解质水溶液中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(H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)·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(OH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)=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这一关系不变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当改变其他条件使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(H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增大时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(OH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必然降低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反之亦然。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97486469"/>
      </p:ext>
    </p:extLst>
  </p:cSld>
  <p:clrMapOvr>
    <a:masterClrMapping/>
  </p:clrMapOvr>
  <p:transition spd="slow">
    <p:blinds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测控设计模板14新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测控设计模板14新</Template>
  <TotalTime>504</TotalTime>
  <Words>927</Words>
  <Application>Microsoft Office PowerPoint</Application>
  <PresentationFormat>全屏显示(4:3)</PresentationFormat>
  <Paragraphs>88</Paragraphs>
  <Slides>19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2</vt:i4>
      </vt:variant>
      <vt:variant>
        <vt:lpstr>幻灯片标题</vt:lpstr>
      </vt:variant>
      <vt:variant>
        <vt:i4>19</vt:i4>
      </vt:variant>
    </vt:vector>
  </HeadingPairs>
  <TitlesOfParts>
    <vt:vector size="32" baseType="lpstr">
      <vt:lpstr>NEU-BZ-S92</vt:lpstr>
      <vt:lpstr>方正书宋_GBK</vt:lpstr>
      <vt:lpstr>方正艺黑简体</vt:lpstr>
      <vt:lpstr>黑体</vt:lpstr>
      <vt:lpstr>楷体</vt:lpstr>
      <vt:lpstr>宋体</vt:lpstr>
      <vt:lpstr>微软雅黑</vt:lpstr>
      <vt:lpstr>Arial</vt:lpstr>
      <vt:lpstr>Calibri</vt:lpstr>
      <vt:lpstr>Times New Roman</vt:lpstr>
      <vt:lpstr>测控设计模板14新</vt:lpstr>
      <vt:lpstr>Microsoft Word 文档</vt:lpstr>
      <vt:lpstr>文档</vt:lpstr>
      <vt:lpstr>第二节　水的电离和溶液的酸碱性</vt:lpstr>
      <vt:lpstr>第1课时　水的电离和溶液的酸碱性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第一单元</dc:title>
  <dc:creator>dbc</dc:creator>
  <cp:lastModifiedBy>dbc</cp:lastModifiedBy>
  <cp:revision>28</cp:revision>
  <dcterms:created xsi:type="dcterms:W3CDTF">2016-06-24T06:44:04Z</dcterms:created>
  <dcterms:modified xsi:type="dcterms:W3CDTF">2016-07-07T08:50:00Z</dcterms:modified>
</cp:coreProperties>
</file>