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4" r:id="rId2"/>
    <p:sldId id="264" r:id="rId3"/>
    <p:sldId id="267" r:id="rId4"/>
    <p:sldId id="307" r:id="rId5"/>
    <p:sldId id="276" r:id="rId6"/>
    <p:sldId id="321" r:id="rId7"/>
    <p:sldId id="294" r:id="rId8"/>
    <p:sldId id="298" r:id="rId9"/>
    <p:sldId id="299" r:id="rId10"/>
    <p:sldId id="300" r:id="rId11"/>
    <p:sldId id="314" r:id="rId12"/>
    <p:sldId id="266" r:id="rId13"/>
    <p:sldId id="318" r:id="rId14"/>
    <p:sldId id="322" r:id="rId15"/>
    <p:sldId id="278" r:id="rId16"/>
    <p:sldId id="323" r:id="rId17"/>
    <p:sldId id="324" r:id="rId18"/>
    <p:sldId id="325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</a:t>
            </a:r>
            <a:r>
              <a:rPr lang="en-US" altLang="zh-CN" sz="1600" b="1" dirty="0" smtClean="0"/>
              <a:t>2</a:t>
            </a:r>
            <a:r>
              <a:rPr lang="zh-CN" altLang="zh-CN" sz="1600" dirty="0" smtClean="0"/>
              <a:t>课时　电解原理的应用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slide" Target="slide12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10" Type="http://schemas.openxmlformats.org/officeDocument/2006/relationships/image" Target="../media/image15.emf"/><Relationship Id="rId4" Type="http://schemas.openxmlformats.org/officeDocument/2006/relationships/slide" Target="slide15.xml"/><Relationship Id="rId9" Type="http://schemas.openxmlformats.org/officeDocument/2006/relationships/package" Target="../embeddings/Microsoft_Word___6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slide" Target="slide12.xml"/><Relationship Id="rId7" Type="http://schemas.openxmlformats.org/officeDocument/2006/relationships/image" Target="../media/image18.e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7.docx"/><Relationship Id="rId5" Type="http://schemas.openxmlformats.org/officeDocument/2006/relationships/oleObject" Target="../embeddings/oleObject7.bin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image" Target="../media/image20.emf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8.docx"/><Relationship Id="rId5" Type="http://schemas.openxmlformats.org/officeDocument/2006/relationships/oleObject" Target="../embeddings/oleObject8.bin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jpeg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2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3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4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2</a:t>
            </a:r>
            <a:r>
              <a:rPr lang="zh-CN" altLang="zh-CN" dirty="0"/>
              <a:t>课时　电解原理的应用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二、电解池的有关计算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计算的原则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阳极失去的电子数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阴极得到的电子数。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串联电路中通过各电解池的电子总数相等。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电源输出的电子总数和电解池中转移的电子总数相等。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根据守恒法计算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用于串联电路、阴阳两极产物、正负两极产物、相同电量等类型的计算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其依据是电路中转移的电子数相等。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根据总反应式计算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先写出电极反应式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再写出总反应式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最后根据总反应式计算。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根据关系式计算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根据得失电子守恒关系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在已知量与未知量之间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建立计算所需的关系式。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计算类型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电解池中的有关计算主要包括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根据直流电源提供的电量求产物的量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析出固体的质量、标准状况下产生气体的体积等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计算溶液的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求相对原子质量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求某元素的化合价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求化学式。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767816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19986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电解饱和食盐水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电解原理在化学工业中有广泛应用。如图表示一个电解池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装有电解液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a;X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是两块电极板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通过导线与直流电源相连。请回答以下问题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都是惰性电极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是饱和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实验开始时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同时在两边各滴入几滴酚酞溶液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极上的电极反应式是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极附近观察到的现象是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电极上的电极反应式是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检验该电极反应产物的方法是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D30.eps" descr="id:214751119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4234810" y="2523340"/>
            <a:ext cx="1201286" cy="168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2126467"/>
              </p:ext>
            </p:extLst>
          </p:nvPr>
        </p:nvGraphicFramePr>
        <p:xfrm>
          <a:off x="508000" y="1700808"/>
          <a:ext cx="8128000" cy="2565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文档" r:id="rId6" imgW="3837032" imgH="1210637" progId="Word.Document.12">
                  <p:embed/>
                </p:oleObj>
              </mc:Choice>
              <mc:Fallback>
                <p:oleObj name="文档" r:id="rId6" imgW="3837032" imgH="12106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00808"/>
                        <a:ext cx="8128000" cy="2565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111095"/>
              </p:ext>
            </p:extLst>
          </p:nvPr>
        </p:nvGraphicFramePr>
        <p:xfrm>
          <a:off x="508000" y="4283955"/>
          <a:ext cx="8128000" cy="1099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文档" r:id="rId9" imgW="3837032" imgH="518742" progId="Word.Document.12">
                  <p:embed/>
                </p:oleObj>
              </mc:Choice>
              <mc:Fallback>
                <p:oleObj name="文档" r:id="rId9" imgW="3837032" imgH="5187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4283955"/>
                        <a:ext cx="8128000" cy="1099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31493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以惰性电极电解电解质溶液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分析电解反应的一般方法是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分析电解质水溶液中可能存在的离子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然后分成阴、阳两组离子。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分别对阴、阳两组离子根据放电难易排序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写出电极反应式。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合并两个电极反应式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得电解总反应式。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818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043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电镀和电冶金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金属冶炼与处理常涉及氧化还原反应。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由下列物质冶炼相应金属时采用电解法的是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a.Fe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b.NaCl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c.Cu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marL="133350" indent="13335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辉铜矿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(Cu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可发生反应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33350" indent="13335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2Cu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S+2H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+5O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4CuSO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+2H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该反应的还原剂是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发生反应时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还原剂所失电子的物质的量为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溶液中加入镁条时有气体生成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该气体是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2122"/>
          <p:cNvPicPr/>
          <p:nvPr/>
        </p:nvPicPr>
        <p:blipFill>
          <a:blip r:embed="rId4"/>
          <a:stretch>
            <a:fillRect/>
          </a:stretch>
        </p:blipFill>
        <p:spPr>
          <a:xfrm>
            <a:off x="3230706" y="4839153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900652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如图为电解精炼银的示意图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“a”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“b”)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极为含有杂质的粗银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极有少量红棕色气体产生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则生成该气体的电极反应式为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为处理银器表面的黑斑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将银器浸于铝质容器里的食盐水中并与铝接触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,Ag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食盐水的作用是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D31.eps" descr="id:214751121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15816" y="1495175"/>
            <a:ext cx="2520280" cy="238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457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0377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活泼性较强的金属采用电解法制取。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对反应作电子转移分析如下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中铜、硫元素化合价升高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,Cu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作还原剂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由关系式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~20e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反应时还原剂所失电子的物质的量为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溶液水解呈酸性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故加入镁条产生气体为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037963"/>
              </p:ext>
            </p:extLst>
          </p:nvPr>
        </p:nvGraphicFramePr>
        <p:xfrm>
          <a:off x="508000" y="5018505"/>
          <a:ext cx="8128000" cy="1661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文档" r:id="rId6" imgW="3837032" imgH="784052" progId="Word.Document.12">
                  <p:embed/>
                </p:oleObj>
              </mc:Choice>
              <mc:Fallback>
                <p:oleObj name="文档" r:id="rId6" imgW="3837032" imgH="7840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5018505"/>
                        <a:ext cx="8128000" cy="16612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D32.eps" descr="id:2147511221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2411760" y="2163578"/>
            <a:ext cx="3384376" cy="156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124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3391410"/>
              </p:ext>
            </p:extLst>
          </p:nvPr>
        </p:nvGraphicFramePr>
        <p:xfrm>
          <a:off x="508000" y="2795996"/>
          <a:ext cx="8128000" cy="1520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文档" r:id="rId6" imgW="3837032" imgH="718175" progId="Word.Document.12">
                  <p:embed/>
                </p:oleObj>
              </mc:Choice>
              <mc:Fallback>
                <p:oleObj name="文档" r:id="rId6" imgW="3837032" imgH="7181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795996"/>
                        <a:ext cx="8128000" cy="1520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0919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3130530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能说出电解饱和食盐水、电镀、电解精炼铜以及电冶金等电解原理的应用。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2720296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电解饱和食盐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6W81.eps" descr="id:2147511127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99592" y="1901195"/>
            <a:ext cx="7416824" cy="320252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27604" y="2212121"/>
            <a:ext cx="22285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5419" y="2956117"/>
            <a:ext cx="22285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44016" y="3700113"/>
            <a:ext cx="4444408" cy="499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5754" y="4601542"/>
            <a:ext cx="4444408" cy="453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80225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电镀是应用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原理在某些金属表面镀上一薄层其他金属或合金的方法。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使金属增强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抗腐蚀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增加美观和表面硬度。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在铁件上镀铜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620696"/>
              </p:ext>
            </p:extLst>
          </p:nvPr>
        </p:nvGraphicFramePr>
        <p:xfrm>
          <a:off x="323528" y="3468457"/>
          <a:ext cx="8128000" cy="1832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4" imgW="3837032" imgH="864689" progId="Word.Document.12">
                  <p:embed/>
                </p:oleObj>
              </mc:Choice>
              <mc:Fallback>
                <p:oleObj name="文档" r:id="rId4" imgW="3837032" imgH="8646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3468457"/>
                        <a:ext cx="8128000" cy="1832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D25.eps" descr="id:2147511134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004048" y="3068960"/>
            <a:ext cx="3447480" cy="22386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23901" y="183443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42057" y="263819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58932" y="346845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5862" y="3822454"/>
            <a:ext cx="186212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54510" y="4189186"/>
            <a:ext cx="31040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65863" y="4563965"/>
            <a:ext cx="17901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61325" y="4930697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41234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90567"/>
            <a:ext cx="2156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电解精炼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铜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16w60J.eps" descr="id:214751114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87624" y="1912859"/>
            <a:ext cx="6480720" cy="310031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04048" y="238971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2874" y="2814616"/>
            <a:ext cx="226342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2875" y="319529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0112" y="3620199"/>
            <a:ext cx="226342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28052" y="4245832"/>
            <a:ext cx="226342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4310002"/>
              </p:ext>
            </p:extLst>
          </p:nvPr>
        </p:nvGraphicFramePr>
        <p:xfrm>
          <a:off x="508000" y="980728"/>
          <a:ext cx="8128000" cy="53310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文档" r:id="rId4" imgW="4027390" imgH="2642307" progId="Word.Document.12">
                  <p:embed/>
                </p:oleObj>
              </mc:Choice>
              <mc:Fallback>
                <p:oleObj name="文档" r:id="rId4" imgW="4027390" imgH="26423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80728"/>
                        <a:ext cx="8128000" cy="53310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2593572" y="1670364"/>
            <a:ext cx="21224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8014" y="2008893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0192" y="270892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5465" y="3893090"/>
            <a:ext cx="192949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81146" y="3903481"/>
            <a:ext cx="17540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75698" y="4293096"/>
            <a:ext cx="2980478" cy="401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4316" y="5517232"/>
            <a:ext cx="7786116" cy="71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993926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692696"/>
            <a:ext cx="449514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一、原电池、电解池、电镀的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2859061"/>
              </p:ext>
            </p:extLst>
          </p:nvPr>
        </p:nvGraphicFramePr>
        <p:xfrm>
          <a:off x="508000" y="1124744"/>
          <a:ext cx="8128000" cy="6146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4" imgW="3907562" imgH="2953696" progId="Word.Document.12">
                  <p:embed/>
                </p:oleObj>
              </mc:Choice>
              <mc:Fallback>
                <p:oleObj name="文档" r:id="rId4" imgW="3907562" imgH="29536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124744"/>
                        <a:ext cx="8128000" cy="61463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070674"/>
              </p:ext>
            </p:extLst>
          </p:nvPr>
        </p:nvGraphicFramePr>
        <p:xfrm>
          <a:off x="508000" y="1268760"/>
          <a:ext cx="8128000" cy="50448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文档" r:id="rId4" imgW="3946425" imgH="2449353" progId="Word.Document.12">
                  <p:embed/>
                </p:oleObj>
              </mc:Choice>
              <mc:Fallback>
                <p:oleObj name="文档" r:id="rId4" imgW="3946425" imgH="244935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268760"/>
                        <a:ext cx="8128000" cy="504485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无论是原电池还是电解池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还是多个任意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串联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在电路和电极上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单位时间通过的电量相同。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506</TotalTime>
  <Words>655</Words>
  <Application>Microsoft Office PowerPoint</Application>
  <PresentationFormat>全屏显示(4:3)</PresentationFormat>
  <Paragraphs>66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第2课时　电解原理的应用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30</cp:revision>
  <dcterms:created xsi:type="dcterms:W3CDTF">2016-06-24T06:44:04Z</dcterms:created>
  <dcterms:modified xsi:type="dcterms:W3CDTF">2016-07-07T09:21:12Z</dcterms:modified>
</cp:coreProperties>
</file>