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64" r:id="rId3"/>
    <p:sldId id="267" r:id="rId4"/>
    <p:sldId id="308" r:id="rId5"/>
    <p:sldId id="276" r:id="rId6"/>
    <p:sldId id="294" r:id="rId7"/>
    <p:sldId id="298" r:id="rId8"/>
    <p:sldId id="299" r:id="rId9"/>
    <p:sldId id="300" r:id="rId10"/>
    <p:sldId id="266" r:id="rId11"/>
    <p:sldId id="312" r:id="rId12"/>
    <p:sldId id="278" r:id="rId13"/>
    <p:sldId id="316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2</a:t>
            </a:r>
            <a:r>
              <a:rPr lang="zh-CN" altLang="zh-CN" sz="1600" dirty="0" smtClean="0"/>
              <a:t>课时　溶液</a:t>
            </a:r>
            <a:r>
              <a:rPr lang="en-US" altLang="zh-CN" sz="1600" dirty="0" smtClean="0"/>
              <a:t>pH</a:t>
            </a:r>
            <a:r>
              <a:rPr lang="zh-CN" altLang="zh-CN" sz="1600" dirty="0" smtClean="0"/>
              <a:t>的计算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Word___5.docx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3.emf"/><Relationship Id="rId5" Type="http://schemas.openxmlformats.org/officeDocument/2006/relationships/package" Target="../embeddings/Microsoft_Word___6.docx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课时　溶液</a:t>
            </a:r>
            <a:r>
              <a:rPr lang="en-US" altLang="zh-CN" dirty="0"/>
              <a:t>pH</a:t>
            </a:r>
            <a:r>
              <a:rPr lang="zh-CN" altLang="zh-CN" dirty="0"/>
              <a:t>的计算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567591"/>
            <a:ext cx="8128000" cy="171739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现有温度相同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的两种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将两种溶液等体积混合后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所得溶液的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接近于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-lg2	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-lg2	C.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+lg2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+lg2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9581735"/>
              </p:ext>
            </p:extLst>
          </p:nvPr>
        </p:nvGraphicFramePr>
        <p:xfrm>
          <a:off x="508000" y="3303092"/>
          <a:ext cx="8128000" cy="21421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文档" r:id="rId5" imgW="3837032" imgH="1010484" progId="Word.Document.12">
                  <p:embed/>
                </p:oleObj>
              </mc:Choice>
              <mc:Fallback>
                <p:oleObj name="文档" r:id="rId5" imgW="3837032" imgH="101048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3303092"/>
                        <a:ext cx="8128000" cy="21421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768870" y="5450682"/>
            <a:ext cx="135485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d"/>
      </p:transition>
    </mc:Choice>
    <mc:Fallback>
      <p:transition spd="slow">
        <p:pull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3005425"/>
              </p:ext>
            </p:extLst>
          </p:nvPr>
        </p:nvGraphicFramePr>
        <p:xfrm>
          <a:off x="508000" y="3009538"/>
          <a:ext cx="8128000" cy="10929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文档" r:id="rId5" imgW="3837032" imgH="515502" progId="Word.Document.12">
                  <p:embed/>
                </p:oleObj>
              </mc:Choice>
              <mc:Fallback>
                <p:oleObj name="文档" r:id="rId5" imgW="3837032" imgH="51550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3009538"/>
                        <a:ext cx="8128000" cy="10929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86254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溶液的稀释规律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两种酸溶液各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mL,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分别加水稀释到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1 000 mL,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与溶液体积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的关系如图所示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两酸溶液的物质的量浓度一定相等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稀释后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酸溶液的酸性比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酸溶液强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是强酸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是弱酸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:5&gt;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&gt;2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W113.eps" descr="id:214750821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843808" y="2613402"/>
            <a:ext cx="2520280" cy="233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ru"/>
      </p:transition>
    </mc:Choice>
    <mc:Fallback>
      <p:transition spd="slow">
        <p:cover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由图像可以看出稀释过程中两种酸的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增大程度不同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说明两种酸的强弱不同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的两种酸的浓度一定不同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稀释后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酸溶液的酸性比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酸溶液的弱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,pH=2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酸一定是强酸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;pH=2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,pH&lt;5,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酸溶液中存在电离平衡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酸是弱酸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酸都是弱酸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两酸溶液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均要增大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而增加的值均小于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&gt;2,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酸是强酸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=5,D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88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进行简单计算。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能说出酸碱稀释时溶液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的变化规律。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了解各类溶液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的计算方法。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单一溶液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公式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pH=-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lg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计算溶液中的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酸溶液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的计算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设浓度为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,pH=-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lg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nc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弱酸。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如一元弱酸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设浓度为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)&lt;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,pH&gt;-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8994365"/>
              </p:ext>
            </p:extLst>
          </p:nvPr>
        </p:nvGraphicFramePr>
        <p:xfrm>
          <a:off x="323528" y="2884109"/>
          <a:ext cx="8128000" cy="521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6" name="文档" r:id="rId3" imgW="3837032" imgH="245511" progId="Word.Document.12">
                  <p:embed/>
                </p:oleObj>
              </mc:Choice>
              <mc:Fallback>
                <p:oleObj name="文档" r:id="rId3" imgW="3837032" imgH="2455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2884109"/>
                        <a:ext cx="8128000" cy="521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1496438" y="1779953"/>
            <a:ext cx="141937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86744" y="2159338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2071" y="4195126"/>
            <a:ext cx="117304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2000" y="4165287"/>
            <a:ext cx="73191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9857350"/>
              </p:ext>
            </p:extLst>
          </p:nvPr>
        </p:nvGraphicFramePr>
        <p:xfrm>
          <a:off x="512763" y="1560513"/>
          <a:ext cx="8085137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文档" r:id="rId3" imgW="3837032" imgH="1889573" progId="Word.Document.12">
                  <p:embed/>
                </p:oleObj>
              </mc:Choice>
              <mc:Fallback>
                <p:oleObj name="文档" r:id="rId3" imgW="3837032" imgH="188957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2763" y="1560513"/>
                        <a:ext cx="8085137" cy="3981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2008910" y="3386441"/>
            <a:ext cx="117875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9792" y="3809093"/>
            <a:ext cx="107159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568615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等物质的量浓度的盐酸和醋酸相比哪个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等物质的量浓度的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溶液与氨水相比哪个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比较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大小最终要比较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等物质的量浓度的盐酸比醋酸中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等物质的量浓度的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溶液比氨水中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1588650"/>
              </p:ext>
            </p:extLst>
          </p:nvPr>
        </p:nvGraphicFramePr>
        <p:xfrm>
          <a:off x="508000" y="1582009"/>
          <a:ext cx="8128000" cy="3947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2" name="文档" r:id="rId3" imgW="3837032" imgH="1863294" progId="Word.Document.12">
                  <p:embed/>
                </p:oleObj>
              </mc:Choice>
              <mc:Fallback>
                <p:oleObj name="文档" r:id="rId3" imgW="3837032" imgH="18632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582009"/>
                        <a:ext cx="8128000" cy="3947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7099955"/>
              </p:ext>
            </p:extLst>
          </p:nvPr>
        </p:nvGraphicFramePr>
        <p:xfrm>
          <a:off x="508000" y="1531566"/>
          <a:ext cx="8128000" cy="40488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文档" r:id="rId3" imgW="3837032" imgH="1911892" progId="Word.Document.12">
                  <p:embed/>
                </p:oleObj>
              </mc:Choice>
              <mc:Fallback>
                <p:oleObj name="文档" r:id="rId3" imgW="3837032" imgH="19118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8000" y="1531566"/>
                        <a:ext cx="8128000" cy="40488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052736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二、稀释后溶液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的变化规律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酸碱溶液无限稀释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只能无限接近于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不可能大于或小于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的强酸和弱酸溶液稀释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就增大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&lt;7);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弱酸的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&lt;pH&lt;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a+n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可用如图表示。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111.eps" descr="id:214750816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771800" y="3603739"/>
            <a:ext cx="2880320" cy="2031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36712"/>
            <a:ext cx="8128000" cy="57800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的强碱和弱碱溶液稀释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每稀释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2200" i="1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&gt;7);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弱碱的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的范围是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&lt;pH&lt;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b-n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&gt;7),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可用如图表示。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对于物质的量浓度相同的强酸和弱酸稀释相同倍数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变化程度比弱酸大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强碱和弱碱类似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弱酸、弱碱在稀释过程中有浓度的变化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又有电离平衡的移动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在无其他已知条件的情况下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不能求得具体数值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只能确定其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的范围。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6W42.eps" descr="id:2147508169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267744" y="2143247"/>
            <a:ext cx="3168352" cy="2209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505</TotalTime>
  <Words>553</Words>
  <Application>Microsoft Office PowerPoint</Application>
  <PresentationFormat>全屏显示(4:3)</PresentationFormat>
  <Paragraphs>59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Microsoft Word 文档</vt:lpstr>
      <vt:lpstr>第2课时　溶液pH的计算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30</cp:revision>
  <dcterms:created xsi:type="dcterms:W3CDTF">2016-06-24T06:44:04Z</dcterms:created>
  <dcterms:modified xsi:type="dcterms:W3CDTF">2016-07-07T08:52:00Z</dcterms:modified>
</cp:coreProperties>
</file>