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4" r:id="rId2"/>
    <p:sldId id="264" r:id="rId3"/>
    <p:sldId id="267" r:id="rId4"/>
    <p:sldId id="328" r:id="rId5"/>
    <p:sldId id="276" r:id="rId6"/>
    <p:sldId id="320" r:id="rId7"/>
    <p:sldId id="321" r:id="rId8"/>
    <p:sldId id="294" r:id="rId9"/>
    <p:sldId id="298" r:id="rId10"/>
    <p:sldId id="299" r:id="rId11"/>
    <p:sldId id="266" r:id="rId12"/>
    <p:sldId id="312" r:id="rId13"/>
    <p:sldId id="278" r:id="rId14"/>
    <p:sldId id="325" r:id="rId15"/>
    <p:sldId id="326" r:id="rId16"/>
    <p:sldId id="302" r:id="rId17"/>
    <p:sldId id="305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92" d="100"/>
          <a:sy n="92" d="100"/>
        </p:scale>
        <p:origin x="21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8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8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1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TextBox 30">
            <a:hlinkClick r:id="rId4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81606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5056195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6407199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3697630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4819782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6399638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371662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5067627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6184211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541999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1">
              <a:hlinkClick r:id="rId4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516"/>
            <a:chOff x="2" y="-13263"/>
            <a:chExt cx="9143998" cy="661263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rot="16200000">
              <a:off x="3167880" y="3240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08964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第四节　难溶电解质的</a:t>
            </a:r>
            <a:endParaRPr lang="en-US" altLang="zh-CN" sz="1600" dirty="0" smtClean="0"/>
          </a:p>
          <a:p>
            <a:pPr algn="l"/>
            <a:r>
              <a:rPr lang="en-US" altLang="zh-CN" sz="1600" dirty="0" smtClean="0"/>
              <a:t>        </a:t>
            </a:r>
            <a:r>
              <a:rPr lang="zh-CN" altLang="zh-CN" sz="1600" dirty="0" smtClean="0"/>
              <a:t>溶解平衡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8.xml"/><Relationship Id="rId4" Type="http://schemas.openxmlformats.org/officeDocument/2006/relationships/slide" Target="slide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5.jpeg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8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jpeg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8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8.xml"/><Relationship Id="rId4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8.xml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9.emf"/><Relationship Id="rId3" Type="http://schemas.openxmlformats.org/officeDocument/2006/relationships/slide" Target="slide3.xml"/><Relationship Id="rId7" Type="http://schemas.openxmlformats.org/officeDocument/2006/relationships/image" Target="../media/image7.emf"/><Relationship Id="rId12" Type="http://schemas.openxmlformats.org/officeDocument/2006/relationships/package" Target="../embeddings/Microsoft_Word___3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11" Type="http://schemas.openxmlformats.org/officeDocument/2006/relationships/oleObject" Target="../embeddings/oleObject3.bin"/><Relationship Id="rId5" Type="http://schemas.openxmlformats.org/officeDocument/2006/relationships/oleObject" Target="../embeddings/oleObject1.bin"/><Relationship Id="rId10" Type="http://schemas.openxmlformats.org/officeDocument/2006/relationships/image" Target="../media/image8.emf"/><Relationship Id="rId4" Type="http://schemas.openxmlformats.org/officeDocument/2006/relationships/slide" Target="slide5.xml"/><Relationship Id="rId9" Type="http://schemas.openxmlformats.org/officeDocument/2006/relationships/package" Target="../embeddings/Microsoft_Word___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5.docx"/><Relationship Id="rId5" Type="http://schemas.openxmlformats.org/officeDocument/2006/relationships/oleObject" Target="../embeddings/oleObject5.bin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3.emf"/><Relationship Id="rId4" Type="http://schemas.openxmlformats.org/officeDocument/2006/relationships/package" Target="../embeddings/Microsoft_Word___6.docx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1070" y="2924944"/>
            <a:ext cx="9081860" cy="576064"/>
          </a:xfrm>
        </p:spPr>
        <p:txBody>
          <a:bodyPr/>
          <a:lstStyle/>
          <a:p>
            <a:r>
              <a:rPr lang="zh-CN" altLang="zh-CN" dirty="0"/>
              <a:t>第四节　难溶电解质的溶解平衡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97439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二、溶度积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表达式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(s)        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)·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i="1" baseline="30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溶度积与离子积的关系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通过比较溶度积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与溶液中有关离子浓度幂的乘积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离子积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的相对大小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可以判断难溶电解质在给定条件下沉淀能否生成或溶解。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溶液过饱和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有沉淀析出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直到溶液饱和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达到新的平衡。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溶液饱和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沉淀与溶解处于平衡状态。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溶液未饱和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无沉淀析出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若加入过量难溶电解质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难溶电解质溶解直至溶液饱和。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特别提醒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只与难溶电解质本身的性质和温度有关。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Picture 1592"/>
          <p:cNvPicPr/>
          <p:nvPr/>
        </p:nvPicPr>
        <p:blipFill>
          <a:blip r:embed="rId2"/>
          <a:stretch>
            <a:fillRect/>
          </a:stretch>
        </p:blipFill>
        <p:spPr>
          <a:xfrm>
            <a:off x="2411760" y="1909901"/>
            <a:ext cx="477198" cy="266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39726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0144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沉淀溶解平衡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下列对沉淀溶解平衡的描述正确的是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反应开始时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溶液中各离子浓度相等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沉淀溶解达到平衡时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沉淀的速率和溶解的速率相等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沉淀溶解达到平衡时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溶液中溶质的离子浓度相等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且保持不变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沉淀溶解达到平衡时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如果再加入难溶性的该沉淀物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将促进溶解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反应开始时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各离子的浓度没有必然的关系。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沉淀溶解达到平衡时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溶液中溶质的离子浓度保持不变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但不一定相等。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沉淀溶解达到平衡时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如果再加入难溶性的该沉淀物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由于固体的浓度为常数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故平衡不发生移动。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rd"/>
      </p:transition>
    </mc:Choice>
    <mc:Fallback>
      <p:transition spd="slow">
        <p:cover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解答沉淀溶解平衡题的两个关键点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固体溶质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溶液中的溶质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)&gt;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时固体溶解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时达到溶解平衡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)&lt;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时析出固体。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一定温度下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饱和溶液中析出溶质后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溶液仍为饱和溶液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溶液中各离子浓度保持不变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溶质的物质的量浓度也不变。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Picture 1596"/>
          <p:cNvPicPr/>
          <p:nvPr/>
        </p:nvPicPr>
        <p:blipFill>
          <a:blip r:embed="rId5"/>
          <a:stretch>
            <a:fillRect/>
          </a:stretch>
        </p:blipFill>
        <p:spPr>
          <a:xfrm>
            <a:off x="3265465" y="2708920"/>
            <a:ext cx="405190" cy="49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183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01445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影响沉淀溶解平衡的因素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一定温度下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将足量的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AgCl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分别加入下列物质中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AgCl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的溶解程度由大到小的排列顺序是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mL 0.01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KCl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mL 0.02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CaCl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 mL 0.03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mL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蒸馏水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mL 0.05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AgNO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768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AgCl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(s)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)+Cl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(Ag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(Ag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越能抑制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AgCl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的溶解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AgCl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的溶解程度就越小。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AgCl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的溶解程度大小只与溶液中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的浓度有关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而与溶液的体积无关。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)=0.01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)=0.04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)=0.03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(Ag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)=0.05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浓度由小到大的排列顺序为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AgCl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的溶解程度由大到小的排列顺序为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Picture 1597"/>
          <p:cNvPicPr/>
          <p:nvPr/>
        </p:nvPicPr>
        <p:blipFill>
          <a:blip r:embed="rId5"/>
          <a:stretch>
            <a:fillRect/>
          </a:stretch>
        </p:blipFill>
        <p:spPr>
          <a:xfrm>
            <a:off x="2438618" y="2019284"/>
            <a:ext cx="477198" cy="266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410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增大沉淀溶解程度的因素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加水稀释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能增大沉淀的溶解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但此时各离子的浓度是减小的。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对大多数物质而言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加热可促进其溶解。但也有些物质的溶解度随温度升高而降低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升高温度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这类物质溶解程度降低。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加入能消耗沉淀溶解得到的离子的物质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此时因溶解时产生的离子浓度减小而使平衡向溶解的方向移动。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利用沉淀的转化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加入适当的物质生成与沉淀具有相同离子的溶解度更小的物质。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919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12776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溶度积及应用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下列说法不正确的是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只与难溶电解质的性质和温度有关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ZnS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)&gt;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ZnS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沉淀在一定条件下可转化为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沉淀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其他条件不变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离子浓度改变时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两种难溶电解质作比较时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溶解度一定小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只与难溶电解质自身的性质和温度有关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与沉淀的量和离子的浓度无关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相同类型的难溶电解质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沉淀向着溶解度减小的方向转化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只有相同类型的难溶电解质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溶解度才一定小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745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比较物质的溶解度大小时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要注意物质的类型相同且化学式中阴阳离子的个数比相同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溶度积越小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其溶解度也越小。如果不同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则不能直接利用溶度积的大小来比较其溶解性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需转化为溶解度进行比较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否则容易误判。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23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理解难溶电解质的溶解平衡。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能说出溶度积的意义。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明确沉淀生成、沉淀溶解、沉淀转化的本质是沉淀溶解平衡的移动。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3599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一、溶解平衡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溶解平衡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在一定温度下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当沉淀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溶解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生成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的速率相等时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即达到溶解平衡。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AgCl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AgCl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(s)      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Ag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aq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)+Cl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aq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Picture 1574"/>
          <p:cNvPicPr/>
          <p:nvPr/>
        </p:nvPicPr>
        <p:blipFill>
          <a:blip r:embed="rId4"/>
          <a:stretch>
            <a:fillRect/>
          </a:stretch>
        </p:blipFill>
        <p:spPr>
          <a:xfrm>
            <a:off x="4602444" y="3861878"/>
            <a:ext cx="504056" cy="61606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27984" y="337864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60907" y="337864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66340" y="3861878"/>
            <a:ext cx="3353932" cy="616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生成难溶电解质的离子反应的限度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(1)25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溶解性与溶解度的关系。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6483822"/>
              </p:ext>
            </p:extLst>
          </p:nvPr>
        </p:nvGraphicFramePr>
        <p:xfrm>
          <a:off x="508000" y="2221110"/>
          <a:ext cx="8128000" cy="13519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2" name="文档" r:id="rId6" imgW="3893887" imgH="647977" progId="Word.Document.12">
                  <p:embed/>
                </p:oleObj>
              </mc:Choice>
              <mc:Fallback>
                <p:oleObj name="文档" r:id="rId6" imgW="3893887" imgH="6479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221110"/>
                        <a:ext cx="8128000" cy="135190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508000" y="311052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反应完全的标志。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对于常量的化学反应来说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化学上通常认为残留在溶液中的离子浓度小于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1×10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-5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mol·L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反应就达完全。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8470119"/>
              </p:ext>
            </p:extLst>
          </p:nvPr>
        </p:nvGraphicFramePr>
        <p:xfrm>
          <a:off x="508000" y="4355074"/>
          <a:ext cx="8128000" cy="12341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3" name="文档" r:id="rId9" imgW="3837032" imgH="583179" progId="Word.Document.12">
                  <p:embed/>
                </p:oleObj>
              </mc:Choice>
              <mc:Fallback>
                <p:oleObj name="文档" r:id="rId9" imgW="3837032" imgH="5831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08000" y="4355074"/>
                        <a:ext cx="8128000" cy="12341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7982632"/>
              </p:ext>
            </p:extLst>
          </p:nvPr>
        </p:nvGraphicFramePr>
        <p:xfrm>
          <a:off x="508000" y="5605294"/>
          <a:ext cx="8128000" cy="8272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4" name="文档" r:id="rId12" imgW="3837032" imgH="390946" progId="Word.Document.12">
                  <p:embed/>
                </p:oleObj>
              </mc:Choice>
              <mc:Fallback>
                <p:oleObj name="文档" r:id="rId12" imgW="3837032" imgH="3909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08000" y="5605294"/>
                        <a:ext cx="8128000" cy="8272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1732514" y="3964369"/>
            <a:ext cx="175936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508851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8099312"/>
              </p:ext>
            </p:extLst>
          </p:nvPr>
        </p:nvGraphicFramePr>
        <p:xfrm>
          <a:off x="508000" y="1642861"/>
          <a:ext cx="8128000" cy="43784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2" name="文档" r:id="rId6" imgW="3837032" imgH="2066327" progId="Word.Document.12">
                  <p:embed/>
                </p:oleObj>
              </mc:Choice>
              <mc:Fallback>
                <p:oleObj name="文档" r:id="rId6" imgW="3837032" imgH="206632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642861"/>
                        <a:ext cx="8128000" cy="43784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1979712" y="3193063"/>
            <a:ext cx="439248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89898" y="4654005"/>
            <a:ext cx="60488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99792" y="5017039"/>
            <a:ext cx="1728192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89898" y="5325660"/>
            <a:ext cx="60488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99792" y="5688694"/>
            <a:ext cx="1728192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沉淀的溶解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根据平衡移动原理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对于在水中难溶的电解质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只要不断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减少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溶解平衡体系中的相应离子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平衡就向沉淀溶解的方向移动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从而使沉淀溶解。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溶解沉淀的试剂类型。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主要类型是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强酸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CaCO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Al(OH)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Cu(OH)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等难溶电解质。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用某些盐溶液</a:t>
            </a:r>
            <a:r>
              <a:rPr lang="zh-CN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溶解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Mg(OH)</a:t>
            </a:r>
            <a:r>
              <a:rPr lang="en-US" altLang="zh-CN" sz="2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沉淀可溶于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化学方程式为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Mg(OH)</a:t>
            </a:r>
            <a:r>
              <a:rPr lang="en-US" altLang="zh-CN" sz="2200" u="sng" baseline="-25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+2NH</a:t>
            </a:r>
            <a:r>
              <a:rPr lang="en-US" altLang="zh-CN" sz="2200" u="sng" baseline="-25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Cl         MgCl</a:t>
            </a:r>
            <a:r>
              <a:rPr lang="en-US" altLang="zh-CN" sz="2200" u="sng" baseline="-25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+2NH</a:t>
            </a:r>
            <a:r>
              <a:rPr lang="en-US" altLang="zh-CN" sz="2200" u="sng" baseline="-25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·H</a:t>
            </a:r>
            <a:r>
              <a:rPr lang="en-US" altLang="zh-CN" sz="2200" u="sng" baseline="-25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Picture 1581"/>
          <p:cNvPicPr/>
          <p:nvPr/>
        </p:nvPicPr>
        <p:blipFill>
          <a:blip r:embed="rId4"/>
          <a:stretch>
            <a:fillRect/>
          </a:stretch>
        </p:blipFill>
        <p:spPr>
          <a:xfrm>
            <a:off x="3923928" y="5013176"/>
            <a:ext cx="477198" cy="26640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86501" y="255451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05425" y="376912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22852" y="4971634"/>
            <a:ext cx="486537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93006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3760572"/>
              </p:ext>
            </p:extLst>
          </p:nvPr>
        </p:nvGraphicFramePr>
        <p:xfrm>
          <a:off x="508000" y="1393640"/>
          <a:ext cx="8128000" cy="51317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1" name="文档" r:id="rId6" imgW="3837032" imgH="2422714" progId="Word.Document.12">
                  <p:embed/>
                </p:oleObj>
              </mc:Choice>
              <mc:Fallback>
                <p:oleObj name="文档" r:id="rId6" imgW="3837032" imgH="24227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393640"/>
                        <a:ext cx="8128000" cy="51317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2051720" y="1762425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87437" y="1762425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06127" y="213290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6184" y="3737814"/>
            <a:ext cx="420388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7747" y="4117260"/>
            <a:ext cx="420388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01957" y="5084625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97425" y="5087198"/>
            <a:ext cx="129663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7747" y="5799997"/>
            <a:ext cx="33323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48274" y="6147491"/>
            <a:ext cx="33323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392583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803919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一、溶解平衡的特征及影响因素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溶解平衡特征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动态平衡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溶解的速率和沉淀的速率并不为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沉淀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达到平衡时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溶液中离子的浓度保持不变。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当改变外界条件时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溶解平衡将发生移动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在新条件下达到新的平衡。即勒夏特列原理也适用于溶解平衡移动分析。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影响平衡的因素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5824863"/>
              </p:ext>
            </p:extLst>
          </p:nvPr>
        </p:nvGraphicFramePr>
        <p:xfrm>
          <a:off x="508000" y="4048976"/>
          <a:ext cx="8128000" cy="3237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6" name="文档" r:id="rId4" imgW="3894607" imgH="1550825" progId="Word.Document.12">
                  <p:embed/>
                </p:oleObj>
              </mc:Choice>
              <mc:Fallback>
                <p:oleObj name="文档" r:id="rId4" imgW="3894607" imgH="155082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4048976"/>
                        <a:ext cx="8128000" cy="32372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748646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3130530"/>
            <a:ext cx="8128000" cy="85093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特别提醒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沉淀溶解平衡是化学平衡的一种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平衡移动原理仍适用于该平衡体系。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860805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523</TotalTime>
  <Words>1079</Words>
  <Application>Microsoft Office PowerPoint</Application>
  <PresentationFormat>全屏显示(4:3)</PresentationFormat>
  <Paragraphs>104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NEU-BZ-S92</vt:lpstr>
      <vt:lpstr>方正书宋_GBK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第四节　难溶电解质的溶解平衡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dbc</dc:creator>
  <cp:lastModifiedBy>dbc</cp:lastModifiedBy>
  <cp:revision>32</cp:revision>
  <dcterms:created xsi:type="dcterms:W3CDTF">2016-06-24T06:44:04Z</dcterms:created>
  <dcterms:modified xsi:type="dcterms:W3CDTF">2016-07-07T09:08:43Z</dcterms:modified>
</cp:coreProperties>
</file>