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4" r:id="rId2"/>
    <p:sldId id="264" r:id="rId3"/>
    <p:sldId id="267" r:id="rId4"/>
    <p:sldId id="307" r:id="rId5"/>
    <p:sldId id="276" r:id="rId6"/>
    <p:sldId id="308" r:id="rId7"/>
    <p:sldId id="294" r:id="rId8"/>
    <p:sldId id="298" r:id="rId9"/>
    <p:sldId id="299" r:id="rId10"/>
    <p:sldId id="300" r:id="rId11"/>
    <p:sldId id="309" r:id="rId12"/>
    <p:sldId id="310" r:id="rId13"/>
    <p:sldId id="311" r:id="rId14"/>
    <p:sldId id="266" r:id="rId15"/>
    <p:sldId id="312" r:id="rId16"/>
    <p:sldId id="278" r:id="rId17"/>
    <p:sldId id="304" r:id="rId18"/>
    <p:sldId id="302" r:id="rId19"/>
    <p:sldId id="305" r:id="rId20"/>
    <p:sldId id="306" r:id="rId21"/>
    <p:sldId id="313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</a:t>
            </a:r>
            <a:r>
              <a:rPr lang="en-US" altLang="zh-CN" sz="1600" b="1" dirty="0" smtClean="0"/>
              <a:t>2</a:t>
            </a:r>
            <a:r>
              <a:rPr lang="zh-CN" altLang="zh-CN" sz="1600" dirty="0" smtClean="0"/>
              <a:t>课时　热化学方程式中</a:t>
            </a:r>
            <a:endParaRPr lang="en-US" altLang="zh-CN" sz="1600" dirty="0" smtClean="0"/>
          </a:p>
          <a:p>
            <a:pPr algn="l"/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和热的测定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eg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3.doc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60333" y="2924944"/>
            <a:ext cx="6823335" cy="576064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2</a:t>
            </a:r>
            <a:r>
              <a:rPr lang="zh-CN" altLang="zh-CN" dirty="0"/>
              <a:t>课时　热化学方程式　中和热的测定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808936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二、中和热的测定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实验装置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如图所示的简易装置可用来测定中和反应的反应热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在大烧杯底部垫泡沫塑料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或纸条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使放入的小烧杯杯口与大烧杯杯口相平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两杯口相平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可使盖板把杯口尽量盖严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从而减少热量损失。然后再在大、小烧杯之间填满碎泡沫塑料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或纸条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达到保温隔热、减少实验过程中热量损失的目的。大烧杯上用泡沫塑料板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或硬纸板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作盖板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在板中间开两个小孔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正好使温度计和环形玻璃搅拌棒通过。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09.eps" descr="id:214750393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581400" y="1031953"/>
            <a:ext cx="1854696" cy="2613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环形玻璃搅拌棒的作用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匀速搅拌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使溶液混合均匀。实验中不能用环形铜丝搅拌棒代替环形玻璃搅拌棒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因为铜丝易导热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使热量损失较大。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泡沫塑料板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或碎纸条、碎泡沫塑料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保温隔热、减少实验过程中热量损失。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不能用同一个量筒测量盐酸和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溶液的体积。因为量筒内的酸会与碱发生反应而使热量散失。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酸、碱混合时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要把烧杯中的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溶液快速倒入量热计中而不能缓缓倒入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若动作迟缓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将会使热量损失而使误差增大。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927836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实验产生误差的原因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量取溶液的体积有误差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测量结果是按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的酸、碱进行计算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若实际量取时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都会造成误差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温度计的读数有误。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实验过程中有液体洒在外面。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混合酸、碱溶液时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动作缓慢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导致实验误差。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隔热操作不到位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致使实验过程中热量损失而导致误差。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测酸后的温度计未用水清洗便立即去测碱的温度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致使热量损失而引起误差。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所测得的三次中和反应的反应热相同。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289654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溶液中所发生的反应均为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。由于三次实验中所用溶液的体积相同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的浓度相同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因此三次反应的反应热也是相同的。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129"/>
          <p:cNvPicPr/>
          <p:nvPr/>
        </p:nvPicPr>
        <p:blipFill>
          <a:blip r:embed="rId2"/>
          <a:stretch>
            <a:fillRect/>
          </a:stretch>
        </p:blipFill>
        <p:spPr>
          <a:xfrm>
            <a:off x="4860032" y="3257695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0953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1998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热化学方程式的正误判断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由氢气和氧气反应生成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水蒸气放出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241.8 kJ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的热量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 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水蒸气转化为液态水放出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2.45 kJ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的热量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则下列热化学方程式书写正确的是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034238"/>
              </p:ext>
            </p:extLst>
          </p:nvPr>
        </p:nvGraphicFramePr>
        <p:xfrm>
          <a:off x="508000" y="2981412"/>
          <a:ext cx="8128000" cy="2010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7" imgW="3837032" imgH="950006" progId="Word.Document.12">
                  <p:embed/>
                </p:oleObj>
              </mc:Choice>
              <mc:Fallback>
                <p:oleObj name="文档" r:id="rId7" imgW="3837032" imgH="9500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981412"/>
                        <a:ext cx="8128000" cy="2010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50212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“-”,C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水蒸气转化为相同条件下的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液态水时要放出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44.1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的热量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可求出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-285.9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kJ·mol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判断热化学方程式正误的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的符号是否正确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根据反应是放热还是吸热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物质的聚集状态是否正确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根据题中表述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的数值是否正确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根据反应热与化学计量数的对应关系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381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热化学方程式的应用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氢气和丙烷燃烧的热化学方程式为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O(l)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=-571.6 kJ·mol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(g)+5O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(g)+4H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O(l)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=-2 220 kJ·mol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氢气和丙烷的混合气完全燃烧时放热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3 847 kJ,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则氢气和丙烷的体积比为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B.3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	C.1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	D.1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236577"/>
              </p:ext>
            </p:extLst>
          </p:nvPr>
        </p:nvGraphicFramePr>
        <p:xfrm>
          <a:off x="508000" y="1983907"/>
          <a:ext cx="8128000" cy="2471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7" imgW="3837032" imgH="1166359" progId="Word.Document.12">
                  <p:embed/>
                </p:oleObj>
              </mc:Choice>
              <mc:Fallback>
                <p:oleObj name="文档" r:id="rId7" imgW="3837032" imgH="11663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83907"/>
                        <a:ext cx="8128000" cy="2471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817212" y="4514578"/>
            <a:ext cx="13548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02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与中和热有关的实验探究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mL 0.50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盐酸与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mL 0.55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溶液在如图所示的装置中进行中和反应。通过测定反应过程中所放出的热量可计算中和热。回答下列问题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W10.eps" descr="id:214750398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3193562" y="3019304"/>
            <a:ext cx="2386550" cy="336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745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烧杯间填满碎泡沫塑料的作用是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大烧杯上如不盖硬纸板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求得的中和热数值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实验中改用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 mL 0.50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盐酸与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mL 0.55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溶液进行反应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与上述实验相比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所放出的热量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所求中和热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简述理由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用相同浓度和体积的氨水代替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溶液进行上述实验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测得的中和热的数值会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2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能说出热化学方程式的含义并能正确书写热化学方程式。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通过中和反应反应热的测定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初步了解测定化学反应反应热的实验方法。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能正确分析测定反应热时误差产生的原因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并能采取适当措施减小误差。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碎泡沫塑料的作用为减少实验过程中的热量损失。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不盖硬纸板会损失部分热量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故所测结果偏小。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由中和热概念可知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中和热是以生成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水为标准的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而与酸碱的用量无关。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由于弱酸弱碱的中和反应放出热量的同时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还有弱酸弱碱的电离吸热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所以用氨水代替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溶液反应测得的中和热数值偏小。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减少实验过程中的热量损失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不相等　相等　因为中和热是指在稀溶液中酸与碱发生中和反应生成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所放出的热量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与酸和碱的用量无关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584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解答本题的关键是首先要明确实验的原理、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量热器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的组成以及造成实验误差的原因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然后按实验步骤进行分析和判断。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645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7858814"/>
              </p:ext>
            </p:extLst>
          </p:nvPr>
        </p:nvGraphicFramePr>
        <p:xfrm>
          <a:off x="508000" y="1906524"/>
          <a:ext cx="8128000" cy="3298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文档" r:id="rId6" imgW="3837032" imgH="1556945" progId="Word.Document.12">
                  <p:embed/>
                </p:oleObj>
              </mc:Choice>
              <mc:Fallback>
                <p:oleObj name="文档" r:id="rId6" imgW="3837032" imgH="15569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06524"/>
                        <a:ext cx="8128000" cy="32989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3039050" y="269852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69548" y="2698529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8197" y="4324269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396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书写原则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热化学方程式中的化学计量数只表示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整数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必须注明物质的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聚集状态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“+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单位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对于相同反应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的数值必须与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化学计量数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同一个化学反应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是否只有一种形式的热化学方程式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热化学方程式表示参加反应物质的物质的量和反应热的关系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的值与参加反应物质的物质的量有关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故热化学方程式中化学计量数不同时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一个化学反应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可有多种形式的热化学方程式。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72173" y="196805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3906" y="237053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17393" y="237053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7051" y="238019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57421" y="277490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21853" y="2774903"/>
            <a:ext cx="756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50832" y="278460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12555" y="3178590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71545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二、中和热的测定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【实验目的】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测定强酸与强碱反应的反应热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体验化学反应的热效应。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【实验用品】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大烧杯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(500 mL)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、小烧杯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 mL)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环形玻璃搅拌棒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、量筒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(50 mL)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温度计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、泡沫塑料或纸条、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泡沫塑料板或硬纸板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中心有两个小孔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药品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盐酸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(0.50 mol·L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氢氧化钠溶液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(0.55 mol·L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68144" y="3576781"/>
            <a:ext cx="19368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69348" y="397389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12160" y="3973891"/>
            <a:ext cx="25202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4375495"/>
            <a:ext cx="222296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27197" y="4771928"/>
            <a:ext cx="211908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93071" y="4778891"/>
            <a:ext cx="334322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673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【实验原理】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先测出盐酸和氢氧化钠溶液的起始温度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求其平均温度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两溶液混合充分反应后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读取混合液温度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。为了使计算简便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可以近似地认为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(1)50 mL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0.50 mol·L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盐酸和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mL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0.55 mol·L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氢氧化钠溶液的密度都是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 g·cm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盐酸质量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=50 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氢氧化钠溶液质量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=50 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。近似认为混合溶液的比热容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4.18 J·(g·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所以中和反应放出的热量是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×c×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0.418(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-t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kJ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4209425"/>
              </p:ext>
            </p:extLst>
          </p:nvPr>
        </p:nvGraphicFramePr>
        <p:xfrm>
          <a:off x="508000" y="4816019"/>
          <a:ext cx="8128000" cy="1298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6" imgW="3837032" imgH="612698" progId="Word.Document.12">
                  <p:embed/>
                </p:oleObj>
              </mc:Choice>
              <mc:Fallback>
                <p:oleObj name="文档" r:id="rId6" imgW="3837032" imgH="6126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4816019"/>
                        <a:ext cx="8128000" cy="12980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938147" y="3188537"/>
            <a:ext cx="139932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11258" y="3188537"/>
            <a:ext cx="139932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2515" y="3613542"/>
            <a:ext cx="91551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31027" y="4007566"/>
            <a:ext cx="162189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35194" y="4414748"/>
            <a:ext cx="131692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23284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一、热化学方程式的书写及注意事项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步骤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8929786"/>
              </p:ext>
            </p:extLst>
          </p:nvPr>
        </p:nvGraphicFramePr>
        <p:xfrm>
          <a:off x="404440" y="2594272"/>
          <a:ext cx="8128000" cy="1842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文档" r:id="rId4" imgW="3837032" imgH="869729" progId="Word.Document.12">
                  <p:embed/>
                </p:oleObj>
              </mc:Choice>
              <mc:Fallback>
                <p:oleObj name="文档" r:id="rId4" imgW="3837032" imgH="8697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4440" y="2594272"/>
                        <a:ext cx="8128000" cy="1842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书写热化学方程式的注意事项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注意标明物质的聚集状态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方程式中每种物质的化学式后面用括号注明物质的聚集状态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“↑”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“↓”,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水溶液用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注意注明必要的反应条件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焓变与温度和压强等测定条件有关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所以书写时必须在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后指明反应的温度和压强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(298 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kPa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可不注明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注意明确化学计量数的含义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化学计量数只表示该物质的物质的量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不表示分子个数或原子个数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因此热化学方程式中化学计量数也可以是分数。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的单位及符号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的单位是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J·mol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kJ·mol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只能写在化学方程式的右边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表示正向反应的焓变。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表示为放热反应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则表示为吸热反应。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注意同一反应中化学计量数与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数值的对应关系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化学方程式中各物质的化学计量数加倍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的数值也加倍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若反应逆向进行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但绝对值不变。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热化学方程式书写中的常见错误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物质聚集状态的标注错误、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的正负及单位书写错误、热量数值与化学方程式中化学计量数不对应等。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496</TotalTime>
  <Words>1517</Words>
  <Application>Microsoft Office PowerPoint</Application>
  <PresentationFormat>全屏显示(4:3)</PresentationFormat>
  <Paragraphs>116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第2课时　热化学方程式　中和热的测定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25</cp:revision>
  <dcterms:created xsi:type="dcterms:W3CDTF">2016-06-24T06:44:04Z</dcterms:created>
  <dcterms:modified xsi:type="dcterms:W3CDTF">2016-07-07T07:59:04Z</dcterms:modified>
</cp:coreProperties>
</file>