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25" r:id="rId6"/>
    <p:sldId id="483" r:id="rId7"/>
    <p:sldId id="454" r:id="rId8"/>
    <p:sldId id="486" r:id="rId9"/>
    <p:sldId id="455" r:id="rId10"/>
    <p:sldId id="278" r:id="rId11"/>
    <p:sldId id="478" r:id="rId12"/>
    <p:sldId id="309" r:id="rId13"/>
    <p:sldId id="457" r:id="rId14"/>
    <p:sldId id="459" r:id="rId15"/>
    <p:sldId id="461" r:id="rId16"/>
    <p:sldId id="462" r:id="rId17"/>
    <p:sldId id="463" r:id="rId18"/>
    <p:sldId id="485" r:id="rId19"/>
    <p:sldId id="465" r:id="rId20"/>
    <p:sldId id="466" r:id="rId21"/>
    <p:sldId id="488" r:id="rId22"/>
    <p:sldId id="489" r:id="rId23"/>
    <p:sldId id="468" r:id="rId24"/>
    <p:sldId id="469" r:id="rId25"/>
    <p:sldId id="361" r:id="rId26"/>
    <p:sldId id="424" r:id="rId27"/>
    <p:sldId id="447" r:id="rId28"/>
    <p:sldId id="448" r:id="rId29"/>
    <p:sldId id="423" r:id="rId30"/>
    <p:sldId id="475" r:id="rId31"/>
    <p:sldId id="451" r:id="rId32"/>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861" autoAdjust="0"/>
  </p:normalViewPr>
  <p:slideViewPr>
    <p:cSldViewPr>
      <p:cViewPr>
        <p:scale>
          <a:sx n="100" d="100"/>
          <a:sy n="100" d="100"/>
        </p:scale>
        <p:origin x="-276" y="-324"/>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image" Target="../media/image4.emf"/><Relationship Id="rId7" Type="http://schemas.openxmlformats.org/officeDocument/2006/relationships/image" Target="../media/image8.emf"/><Relationship Id="rId2" Type="http://schemas.openxmlformats.org/officeDocument/2006/relationships/image" Target="../media/image3.emf"/><Relationship Id="rId1" Type="http://schemas.openxmlformats.org/officeDocument/2006/relationships/image" Target="../media/image2.emf"/><Relationship Id="rId6" Type="http://schemas.openxmlformats.org/officeDocument/2006/relationships/image" Target="../media/image7.emf"/><Relationship Id="rId5" Type="http://schemas.openxmlformats.org/officeDocument/2006/relationships/image" Target="../media/image6.emf"/><Relationship Id="rId10" Type="http://schemas.openxmlformats.org/officeDocument/2006/relationships/image" Target="../media/image11.emf"/><Relationship Id="rId4" Type="http://schemas.openxmlformats.org/officeDocument/2006/relationships/image" Target="../media/image5.emf"/><Relationship Id="rId9" Type="http://schemas.openxmlformats.org/officeDocument/2006/relationships/image" Target="../media/image10.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1.emf"/><Relationship Id="rId1" Type="http://schemas.openxmlformats.org/officeDocument/2006/relationships/image" Target="../media/image5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image" Target="../media/image56.emf"/><Relationship Id="rId1" Type="http://schemas.openxmlformats.org/officeDocument/2006/relationships/image" Target="../media/image55.emf"/><Relationship Id="rId5" Type="http://schemas.openxmlformats.org/officeDocument/2006/relationships/image" Target="../media/image59.emf"/><Relationship Id="rId4" Type="http://schemas.openxmlformats.org/officeDocument/2006/relationships/image" Target="../media/image58.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emf"/><Relationship Id="rId1" Type="http://schemas.openxmlformats.org/officeDocument/2006/relationships/image" Target="../media/image62.emf"/><Relationship Id="rId6" Type="http://schemas.openxmlformats.org/officeDocument/2006/relationships/image" Target="../media/image67.emf"/><Relationship Id="rId5" Type="http://schemas.openxmlformats.org/officeDocument/2006/relationships/image" Target="../media/image66.emf"/><Relationship Id="rId4" Type="http://schemas.openxmlformats.org/officeDocument/2006/relationships/image" Target="../media/image6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image" Target="../media/image72.emf"/><Relationship Id="rId1" Type="http://schemas.openxmlformats.org/officeDocument/2006/relationships/image" Target="../media/image71.emf"/><Relationship Id="rId4" Type="http://schemas.openxmlformats.org/officeDocument/2006/relationships/image" Target="../media/image74.e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image" Target="../media/image77.emf"/><Relationship Id="rId1" Type="http://schemas.openxmlformats.org/officeDocument/2006/relationships/image" Target="../media/image76.emf"/><Relationship Id="rId5" Type="http://schemas.openxmlformats.org/officeDocument/2006/relationships/image" Target="../media/image80.emf"/><Relationship Id="rId4" Type="http://schemas.openxmlformats.org/officeDocument/2006/relationships/image" Target="../media/image79.e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84.emf"/><Relationship Id="rId2" Type="http://schemas.openxmlformats.org/officeDocument/2006/relationships/image" Target="../media/image83.emf"/><Relationship Id="rId1" Type="http://schemas.openxmlformats.org/officeDocument/2006/relationships/image" Target="../media/image82.e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87.emf"/><Relationship Id="rId2" Type="http://schemas.openxmlformats.org/officeDocument/2006/relationships/image" Target="../media/image86.emf"/><Relationship Id="rId1" Type="http://schemas.openxmlformats.org/officeDocument/2006/relationships/image" Target="../media/image85.emf"/><Relationship Id="rId6" Type="http://schemas.openxmlformats.org/officeDocument/2006/relationships/image" Target="../media/image90.emf"/><Relationship Id="rId5" Type="http://schemas.openxmlformats.org/officeDocument/2006/relationships/image" Target="../media/image89.emf"/><Relationship Id="rId4" Type="http://schemas.openxmlformats.org/officeDocument/2006/relationships/image" Target="../media/image88.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93.emf"/><Relationship Id="rId2" Type="http://schemas.openxmlformats.org/officeDocument/2006/relationships/image" Target="../media/image92.emf"/><Relationship Id="rId1" Type="http://schemas.openxmlformats.org/officeDocument/2006/relationships/image" Target="../media/image91.emf"/><Relationship Id="rId6" Type="http://schemas.openxmlformats.org/officeDocument/2006/relationships/image" Target="../media/image96.emf"/><Relationship Id="rId5" Type="http://schemas.openxmlformats.org/officeDocument/2006/relationships/image" Target="../media/image95.emf"/><Relationship Id="rId4" Type="http://schemas.openxmlformats.org/officeDocument/2006/relationships/image" Target="../media/image94.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image" Target="../media/image23.emf"/><Relationship Id="rId4" Type="http://schemas.openxmlformats.org/officeDocument/2006/relationships/image" Target="../media/image26.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image" Target="../media/image28.emf"/><Relationship Id="rId5" Type="http://schemas.openxmlformats.org/officeDocument/2006/relationships/image" Target="../media/image32.emf"/><Relationship Id="rId4" Type="http://schemas.openxmlformats.org/officeDocument/2006/relationships/image" Target="../media/image31.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image" Target="../media/image33.emf"/><Relationship Id="rId6" Type="http://schemas.openxmlformats.org/officeDocument/2006/relationships/image" Target="../media/image38.emf"/><Relationship Id="rId5" Type="http://schemas.openxmlformats.org/officeDocument/2006/relationships/image" Target="../media/image37.emf"/><Relationship Id="rId4" Type="http://schemas.openxmlformats.org/officeDocument/2006/relationships/image" Target="../media/image36.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emf"/><Relationship Id="rId1" Type="http://schemas.openxmlformats.org/officeDocument/2006/relationships/image" Target="../media/image40.emf"/><Relationship Id="rId4" Type="http://schemas.openxmlformats.org/officeDocument/2006/relationships/image" Target="../media/image43.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emf"/><Relationship Id="rId1" Type="http://schemas.openxmlformats.org/officeDocument/2006/relationships/image" Target="../media/image4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package" Target="../embeddings/Microsoft_Word___20.docx"/><Relationship Id="rId7" Type="http://schemas.openxmlformats.org/officeDocument/2006/relationships/package" Target="../embeddings/Microsoft_Word___22.docx"/><Relationship Id="rId12" Type="http://schemas.openxmlformats.org/officeDocument/2006/relationships/image" Target="../media/image32.emf"/><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29.emf"/><Relationship Id="rId11" Type="http://schemas.openxmlformats.org/officeDocument/2006/relationships/package" Target="../embeddings/Microsoft_Word___24.docx"/><Relationship Id="rId5" Type="http://schemas.openxmlformats.org/officeDocument/2006/relationships/package" Target="../embeddings/Microsoft_Word___21.docx"/><Relationship Id="rId10" Type="http://schemas.openxmlformats.org/officeDocument/2006/relationships/image" Target="../media/image31.emf"/><Relationship Id="rId4" Type="http://schemas.openxmlformats.org/officeDocument/2006/relationships/image" Target="../media/image28.emf"/><Relationship Id="rId9" Type="http://schemas.openxmlformats.org/officeDocument/2006/relationships/package" Target="../embeddings/Microsoft_Word___23.docx"/></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Word___27.docx"/><Relationship Id="rId13" Type="http://schemas.openxmlformats.org/officeDocument/2006/relationships/image" Target="../media/image37.emf"/><Relationship Id="rId3" Type="http://schemas.openxmlformats.org/officeDocument/2006/relationships/slide" Target="slide12.xml"/><Relationship Id="rId7" Type="http://schemas.openxmlformats.org/officeDocument/2006/relationships/image" Target="../media/image34.emf"/><Relationship Id="rId12" Type="http://schemas.openxmlformats.org/officeDocument/2006/relationships/package" Target="../embeddings/Microsoft_Word___29.docx"/><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package" Target="../embeddings/Microsoft_Word___26.docx"/><Relationship Id="rId11" Type="http://schemas.openxmlformats.org/officeDocument/2006/relationships/image" Target="../media/image36.emf"/><Relationship Id="rId5" Type="http://schemas.openxmlformats.org/officeDocument/2006/relationships/image" Target="../media/image33.emf"/><Relationship Id="rId15" Type="http://schemas.openxmlformats.org/officeDocument/2006/relationships/image" Target="../media/image38.emf"/><Relationship Id="rId10" Type="http://schemas.openxmlformats.org/officeDocument/2006/relationships/package" Target="../embeddings/Microsoft_Word___28.docx"/><Relationship Id="rId4" Type="http://schemas.openxmlformats.org/officeDocument/2006/relationships/package" Target="../embeddings/Microsoft_Word___25.docx"/><Relationship Id="rId9" Type="http://schemas.openxmlformats.org/officeDocument/2006/relationships/image" Target="../media/image35.emf"/><Relationship Id="rId14" Type="http://schemas.openxmlformats.org/officeDocument/2006/relationships/package" Target="../embeddings/Microsoft_Word___30.docx"/></Relationships>
</file>

<file path=ppt/slides/_rels/slide1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Word___33.docx"/><Relationship Id="rId3" Type="http://schemas.openxmlformats.org/officeDocument/2006/relationships/package" Target="../embeddings/Microsoft_Word___31.docx"/><Relationship Id="rId7" Type="http://schemas.openxmlformats.org/officeDocument/2006/relationships/image" Target="../media/image41.emf"/><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package" Target="../embeddings/Microsoft_Word___32.docx"/><Relationship Id="rId11" Type="http://schemas.openxmlformats.org/officeDocument/2006/relationships/image" Target="../media/image43.emf"/><Relationship Id="rId5" Type="http://schemas.openxmlformats.org/officeDocument/2006/relationships/image" Target="../media/image44.png"/><Relationship Id="rId10" Type="http://schemas.openxmlformats.org/officeDocument/2006/relationships/package" Target="../embeddings/Microsoft_Word___34.docx"/><Relationship Id="rId4" Type="http://schemas.openxmlformats.org/officeDocument/2006/relationships/image" Target="../media/image40.emf"/><Relationship Id="rId9" Type="http://schemas.openxmlformats.org/officeDocument/2006/relationships/image" Target="../media/image42.emf"/></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Word___37.docx"/><Relationship Id="rId3" Type="http://schemas.openxmlformats.org/officeDocument/2006/relationships/package" Target="../embeddings/Microsoft_Word___35.docx"/><Relationship Id="rId7" Type="http://schemas.openxmlformats.org/officeDocument/2006/relationships/image" Target="../media/image48.png"/><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image" Target="../media/image46.emf"/><Relationship Id="rId5" Type="http://schemas.openxmlformats.org/officeDocument/2006/relationships/package" Target="../embeddings/Microsoft_Word___36.docx"/><Relationship Id="rId10" Type="http://schemas.openxmlformats.org/officeDocument/2006/relationships/slide" Target="slide15.xml"/><Relationship Id="rId4" Type="http://schemas.openxmlformats.org/officeDocument/2006/relationships/image" Target="../media/image45.emf"/><Relationship Id="rId9" Type="http://schemas.openxmlformats.org/officeDocument/2006/relationships/image" Target="../media/image47.emf"/></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1.xml"/><Relationship Id="rId1" Type="http://schemas.openxmlformats.org/officeDocument/2006/relationships/vmlDrawing" Target="../drawings/vmlDrawing9.vml"/><Relationship Id="rId5" Type="http://schemas.openxmlformats.org/officeDocument/2006/relationships/image" Target="../media/image49.emf"/><Relationship Id="rId4" Type="http://schemas.openxmlformats.org/officeDocument/2006/relationships/package" Target="../embeddings/Microsoft_Word___38.docx"/></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Word___41.docx"/><Relationship Id="rId3" Type="http://schemas.openxmlformats.org/officeDocument/2006/relationships/image" Target="../media/image53.png"/><Relationship Id="rId7" Type="http://schemas.openxmlformats.org/officeDocument/2006/relationships/image" Target="../media/image51.emf"/><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package" Target="../embeddings/Microsoft_Word___40.docx"/><Relationship Id="rId5" Type="http://schemas.openxmlformats.org/officeDocument/2006/relationships/image" Target="../media/image50.emf"/><Relationship Id="rId4" Type="http://schemas.openxmlformats.org/officeDocument/2006/relationships/package" Target="../embeddings/Microsoft_Word___39.docx"/><Relationship Id="rId9" Type="http://schemas.openxmlformats.org/officeDocument/2006/relationships/image" Target="../media/image52.emf"/></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slide" Target="slide19.xml"/><Relationship Id="rId5" Type="http://schemas.openxmlformats.org/officeDocument/2006/relationships/image" Target="../media/image54.emf"/><Relationship Id="rId4" Type="http://schemas.openxmlformats.org/officeDocument/2006/relationships/package" Target="../embeddings/Microsoft_Word___42.docx"/></Relationships>
</file>

<file path=ppt/slides/_rels/slide18.xml.rels><?xml version="1.0" encoding="UTF-8" standalone="yes"?>
<Relationships xmlns="http://schemas.openxmlformats.org/package/2006/relationships"><Relationship Id="rId8" Type="http://schemas.openxmlformats.org/officeDocument/2006/relationships/image" Target="../media/image56.emf"/><Relationship Id="rId13" Type="http://schemas.openxmlformats.org/officeDocument/2006/relationships/package" Target="../embeddings/Microsoft_Word___47.docx"/><Relationship Id="rId3" Type="http://schemas.openxmlformats.org/officeDocument/2006/relationships/slide" Target="slide19.xml"/><Relationship Id="rId7" Type="http://schemas.openxmlformats.org/officeDocument/2006/relationships/package" Target="../embeddings/Microsoft_Word___44.docx"/><Relationship Id="rId12" Type="http://schemas.openxmlformats.org/officeDocument/2006/relationships/image" Target="../media/image58.emf"/><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image" Target="../media/image60.png"/><Relationship Id="rId11" Type="http://schemas.openxmlformats.org/officeDocument/2006/relationships/package" Target="../embeddings/Microsoft_Word___46.docx"/><Relationship Id="rId5" Type="http://schemas.openxmlformats.org/officeDocument/2006/relationships/image" Target="../media/image55.emf"/><Relationship Id="rId10" Type="http://schemas.openxmlformats.org/officeDocument/2006/relationships/image" Target="../media/image57.emf"/><Relationship Id="rId4" Type="http://schemas.openxmlformats.org/officeDocument/2006/relationships/package" Target="../embeddings/Microsoft_Word___43.docx"/><Relationship Id="rId9" Type="http://schemas.openxmlformats.org/officeDocument/2006/relationships/package" Target="../embeddings/Microsoft_Word___45.docx"/><Relationship Id="rId14" Type="http://schemas.openxmlformats.org/officeDocument/2006/relationships/image" Target="../media/image59.emf"/></Relationships>
</file>

<file path=ppt/slides/_rels/slide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slide" Target="slide2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64.emf"/><Relationship Id="rId13" Type="http://schemas.openxmlformats.org/officeDocument/2006/relationships/package" Target="../embeddings/Microsoft_Word___53.docx"/><Relationship Id="rId3" Type="http://schemas.openxmlformats.org/officeDocument/2006/relationships/package" Target="../embeddings/Microsoft_Word___48.docx"/><Relationship Id="rId7" Type="http://schemas.openxmlformats.org/officeDocument/2006/relationships/package" Target="../embeddings/Microsoft_Word___50.docx"/><Relationship Id="rId12" Type="http://schemas.openxmlformats.org/officeDocument/2006/relationships/image" Target="../media/image66.emf"/><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image" Target="../media/image63.emf"/><Relationship Id="rId11" Type="http://schemas.openxmlformats.org/officeDocument/2006/relationships/package" Target="../embeddings/Microsoft_Word___52.docx"/><Relationship Id="rId5" Type="http://schemas.openxmlformats.org/officeDocument/2006/relationships/package" Target="../embeddings/Microsoft_Word___49.docx"/><Relationship Id="rId15" Type="http://schemas.openxmlformats.org/officeDocument/2006/relationships/slide" Target="slide22.xml"/><Relationship Id="rId10" Type="http://schemas.openxmlformats.org/officeDocument/2006/relationships/image" Target="../media/image65.emf"/><Relationship Id="rId4" Type="http://schemas.openxmlformats.org/officeDocument/2006/relationships/image" Target="../media/image62.emf"/><Relationship Id="rId9" Type="http://schemas.openxmlformats.org/officeDocument/2006/relationships/package" Target="../embeddings/Microsoft_Word___51.docx"/><Relationship Id="rId14" Type="http://schemas.openxmlformats.org/officeDocument/2006/relationships/image" Target="../media/image67.emf"/></Relationships>
</file>

<file path=ppt/slides/_rels/slide22.xml.rels><?xml version="1.0" encoding="UTF-8" standalone="yes"?>
<Relationships xmlns="http://schemas.openxmlformats.org/package/2006/relationships"><Relationship Id="rId3" Type="http://schemas.openxmlformats.org/officeDocument/2006/relationships/package" Target="../embeddings/Microsoft_Word___54.docx"/><Relationship Id="rId2" Type="http://schemas.openxmlformats.org/officeDocument/2006/relationships/slideLayout" Target="../slideLayouts/slideLayout1.xml"/><Relationship Id="rId1" Type="http://schemas.openxmlformats.org/officeDocument/2006/relationships/vmlDrawing" Target="../drawings/vmlDrawing14.vml"/><Relationship Id="rId4" Type="http://schemas.openxmlformats.org/officeDocument/2006/relationships/image" Target="../media/image68.emf"/></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Word___55.docx"/><Relationship Id="rId2" Type="http://schemas.openxmlformats.org/officeDocument/2006/relationships/slideLayout" Target="../slideLayouts/slideLayout1.xml"/><Relationship Id="rId1" Type="http://schemas.openxmlformats.org/officeDocument/2006/relationships/vmlDrawing" Target="../drawings/vmlDrawing15.vml"/><Relationship Id="rId5" Type="http://schemas.openxmlformats.org/officeDocument/2006/relationships/image" Target="../media/image70.png"/><Relationship Id="rId4" Type="http://schemas.openxmlformats.org/officeDocument/2006/relationships/image" Target="../media/image69.emf"/></Relationships>
</file>

<file path=ppt/slides/_rels/slide24.xml.rels><?xml version="1.0" encoding="UTF-8" standalone="yes"?>
<Relationships xmlns="http://schemas.openxmlformats.org/package/2006/relationships"><Relationship Id="rId8" Type="http://schemas.openxmlformats.org/officeDocument/2006/relationships/image" Target="../media/image72.emf"/><Relationship Id="rId13" Type="http://schemas.openxmlformats.org/officeDocument/2006/relationships/image" Target="../media/image74.emf"/><Relationship Id="rId3" Type="http://schemas.openxmlformats.org/officeDocument/2006/relationships/slide" Target="slide24.xml"/><Relationship Id="rId7" Type="http://schemas.openxmlformats.org/officeDocument/2006/relationships/package" Target="../embeddings/Microsoft_Word___57.docx"/><Relationship Id="rId12" Type="http://schemas.openxmlformats.org/officeDocument/2006/relationships/package" Target="../embeddings/Microsoft_Word___59.docx"/><Relationship Id="rId2" Type="http://schemas.openxmlformats.org/officeDocument/2006/relationships/slideLayout" Target="../slideLayouts/slideLayout1.xml"/><Relationship Id="rId1" Type="http://schemas.openxmlformats.org/officeDocument/2006/relationships/vmlDrawing" Target="../drawings/vmlDrawing16.vml"/><Relationship Id="rId6" Type="http://schemas.openxmlformats.org/officeDocument/2006/relationships/image" Target="../media/image71.emf"/><Relationship Id="rId11" Type="http://schemas.openxmlformats.org/officeDocument/2006/relationships/image" Target="../media/image73.emf"/><Relationship Id="rId5" Type="http://schemas.openxmlformats.org/officeDocument/2006/relationships/package" Target="../embeddings/Microsoft_Word___56.docx"/><Relationship Id="rId10" Type="http://schemas.openxmlformats.org/officeDocument/2006/relationships/package" Target="../embeddings/Microsoft_Word___58.docx"/><Relationship Id="rId4" Type="http://schemas.openxmlformats.org/officeDocument/2006/relationships/slide" Target="slide3.xml"/><Relationship Id="rId9" Type="http://schemas.openxmlformats.org/officeDocument/2006/relationships/image" Target="../media/image75.png"/></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5.xml"/><Relationship Id="rId1" Type="http://schemas.openxmlformats.org/officeDocument/2006/relationships/slideLayout" Target="../slideLayouts/slideLayout1.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7.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60.docx"/><Relationship Id="rId13" Type="http://schemas.openxmlformats.org/officeDocument/2006/relationships/package" Target="../embeddings/Microsoft_Word___62.docx"/><Relationship Id="rId18" Type="http://schemas.openxmlformats.org/officeDocument/2006/relationships/image" Target="../media/image80.emf"/><Relationship Id="rId3" Type="http://schemas.openxmlformats.org/officeDocument/2006/relationships/slide" Target="slide25.xml"/><Relationship Id="rId7" Type="http://schemas.openxmlformats.org/officeDocument/2006/relationships/slide" Target="slide29.xml"/><Relationship Id="rId12" Type="http://schemas.openxmlformats.org/officeDocument/2006/relationships/image" Target="../media/image77.emf"/><Relationship Id="rId17" Type="http://schemas.openxmlformats.org/officeDocument/2006/relationships/package" Target="../embeddings/Microsoft_Word___64.docx"/><Relationship Id="rId2" Type="http://schemas.openxmlformats.org/officeDocument/2006/relationships/slideLayout" Target="../slideLayouts/slideLayout1.xml"/><Relationship Id="rId16" Type="http://schemas.openxmlformats.org/officeDocument/2006/relationships/image" Target="../media/image79.emf"/><Relationship Id="rId1" Type="http://schemas.openxmlformats.org/officeDocument/2006/relationships/vmlDrawing" Target="../drawings/vmlDrawing17.vml"/><Relationship Id="rId6" Type="http://schemas.openxmlformats.org/officeDocument/2006/relationships/slide" Target="slide28.xml"/><Relationship Id="rId11" Type="http://schemas.openxmlformats.org/officeDocument/2006/relationships/package" Target="../embeddings/Microsoft_Word___61.docx"/><Relationship Id="rId5" Type="http://schemas.openxmlformats.org/officeDocument/2006/relationships/slide" Target="slide27.xml"/><Relationship Id="rId15" Type="http://schemas.openxmlformats.org/officeDocument/2006/relationships/package" Target="../embeddings/Microsoft_Word___63.docx"/><Relationship Id="rId10" Type="http://schemas.openxmlformats.org/officeDocument/2006/relationships/image" Target="../media/image81.TIF"/><Relationship Id="rId4" Type="http://schemas.openxmlformats.org/officeDocument/2006/relationships/slide" Target="slide26.xml"/><Relationship Id="rId9" Type="http://schemas.openxmlformats.org/officeDocument/2006/relationships/image" Target="../media/image76.emf"/><Relationship Id="rId14" Type="http://schemas.openxmlformats.org/officeDocument/2006/relationships/image" Target="../media/image78.emf"/></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65.docx"/><Relationship Id="rId13" Type="http://schemas.openxmlformats.org/officeDocument/2006/relationships/image" Target="../media/image84.emf"/><Relationship Id="rId3" Type="http://schemas.openxmlformats.org/officeDocument/2006/relationships/slide" Target="slide25.xml"/><Relationship Id="rId7" Type="http://schemas.openxmlformats.org/officeDocument/2006/relationships/slide" Target="slide29.xml"/><Relationship Id="rId12" Type="http://schemas.openxmlformats.org/officeDocument/2006/relationships/package" Target="../embeddings/Microsoft_Word___67.docx"/><Relationship Id="rId2" Type="http://schemas.openxmlformats.org/officeDocument/2006/relationships/slideLayout" Target="../slideLayouts/slideLayout1.xml"/><Relationship Id="rId1" Type="http://schemas.openxmlformats.org/officeDocument/2006/relationships/vmlDrawing" Target="../drawings/vmlDrawing18.vml"/><Relationship Id="rId6" Type="http://schemas.openxmlformats.org/officeDocument/2006/relationships/slide" Target="slide28.xml"/><Relationship Id="rId11" Type="http://schemas.openxmlformats.org/officeDocument/2006/relationships/image" Target="../media/image83.emf"/><Relationship Id="rId5" Type="http://schemas.openxmlformats.org/officeDocument/2006/relationships/slide" Target="slide27.xml"/><Relationship Id="rId10" Type="http://schemas.openxmlformats.org/officeDocument/2006/relationships/package" Target="../embeddings/Microsoft_Word___66.docx"/><Relationship Id="rId4" Type="http://schemas.openxmlformats.org/officeDocument/2006/relationships/slide" Target="slide26.xml"/><Relationship Id="rId9" Type="http://schemas.openxmlformats.org/officeDocument/2006/relationships/image" Target="../media/image82.emf"/></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68.docx"/><Relationship Id="rId13" Type="http://schemas.openxmlformats.org/officeDocument/2006/relationships/image" Target="../media/image87.emf"/><Relationship Id="rId18" Type="http://schemas.openxmlformats.org/officeDocument/2006/relationships/package" Target="../embeddings/Microsoft_Word___73.docx"/><Relationship Id="rId3" Type="http://schemas.openxmlformats.org/officeDocument/2006/relationships/slide" Target="slide25.xml"/><Relationship Id="rId7" Type="http://schemas.openxmlformats.org/officeDocument/2006/relationships/slide" Target="slide29.xml"/><Relationship Id="rId12" Type="http://schemas.openxmlformats.org/officeDocument/2006/relationships/package" Target="../embeddings/Microsoft_Word___70.docx"/><Relationship Id="rId17" Type="http://schemas.openxmlformats.org/officeDocument/2006/relationships/image" Target="../media/image89.emf"/><Relationship Id="rId2" Type="http://schemas.openxmlformats.org/officeDocument/2006/relationships/slideLayout" Target="../slideLayouts/slideLayout1.xml"/><Relationship Id="rId16" Type="http://schemas.openxmlformats.org/officeDocument/2006/relationships/package" Target="../embeddings/Microsoft_Word___72.docx"/><Relationship Id="rId1" Type="http://schemas.openxmlformats.org/officeDocument/2006/relationships/vmlDrawing" Target="../drawings/vmlDrawing19.vml"/><Relationship Id="rId6" Type="http://schemas.openxmlformats.org/officeDocument/2006/relationships/slide" Target="slide28.xml"/><Relationship Id="rId11" Type="http://schemas.openxmlformats.org/officeDocument/2006/relationships/image" Target="../media/image86.emf"/><Relationship Id="rId5" Type="http://schemas.openxmlformats.org/officeDocument/2006/relationships/slide" Target="slide27.xml"/><Relationship Id="rId15" Type="http://schemas.openxmlformats.org/officeDocument/2006/relationships/image" Target="../media/image88.emf"/><Relationship Id="rId10" Type="http://schemas.openxmlformats.org/officeDocument/2006/relationships/package" Target="../embeddings/Microsoft_Word___69.docx"/><Relationship Id="rId19" Type="http://schemas.openxmlformats.org/officeDocument/2006/relationships/image" Target="../media/image90.emf"/><Relationship Id="rId4" Type="http://schemas.openxmlformats.org/officeDocument/2006/relationships/slide" Target="slide26.xml"/><Relationship Id="rId9" Type="http://schemas.openxmlformats.org/officeDocument/2006/relationships/image" Target="../media/image85.emf"/><Relationship Id="rId14" Type="http://schemas.openxmlformats.org/officeDocument/2006/relationships/package" Target="../embeddings/Microsoft_Word___71.docx"/></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Word___74.docx"/><Relationship Id="rId13" Type="http://schemas.openxmlformats.org/officeDocument/2006/relationships/package" Target="../embeddings/Microsoft_Word___76.docx"/><Relationship Id="rId18" Type="http://schemas.openxmlformats.org/officeDocument/2006/relationships/image" Target="../media/image95.emf"/><Relationship Id="rId3" Type="http://schemas.openxmlformats.org/officeDocument/2006/relationships/slide" Target="slide25.xml"/><Relationship Id="rId7" Type="http://schemas.openxmlformats.org/officeDocument/2006/relationships/slide" Target="slide29.xml"/><Relationship Id="rId12" Type="http://schemas.openxmlformats.org/officeDocument/2006/relationships/image" Target="../media/image92.emf"/><Relationship Id="rId17" Type="http://schemas.openxmlformats.org/officeDocument/2006/relationships/package" Target="../embeddings/Microsoft_Word___78.docx"/><Relationship Id="rId2" Type="http://schemas.openxmlformats.org/officeDocument/2006/relationships/slideLayout" Target="../slideLayouts/slideLayout1.xml"/><Relationship Id="rId16" Type="http://schemas.openxmlformats.org/officeDocument/2006/relationships/image" Target="../media/image94.emf"/><Relationship Id="rId20" Type="http://schemas.openxmlformats.org/officeDocument/2006/relationships/image" Target="../media/image96.emf"/><Relationship Id="rId1" Type="http://schemas.openxmlformats.org/officeDocument/2006/relationships/vmlDrawing" Target="../drawings/vmlDrawing20.vml"/><Relationship Id="rId6" Type="http://schemas.openxmlformats.org/officeDocument/2006/relationships/slide" Target="slide28.xml"/><Relationship Id="rId11" Type="http://schemas.openxmlformats.org/officeDocument/2006/relationships/package" Target="../embeddings/Microsoft_Word___75.docx"/><Relationship Id="rId5" Type="http://schemas.openxmlformats.org/officeDocument/2006/relationships/slide" Target="slide27.xml"/><Relationship Id="rId15" Type="http://schemas.openxmlformats.org/officeDocument/2006/relationships/package" Target="../embeddings/Microsoft_Word___77.docx"/><Relationship Id="rId10" Type="http://schemas.openxmlformats.org/officeDocument/2006/relationships/image" Target="../media/image97.png"/><Relationship Id="rId19" Type="http://schemas.openxmlformats.org/officeDocument/2006/relationships/package" Target="../embeddings/Microsoft_Word___79.docx"/><Relationship Id="rId4" Type="http://schemas.openxmlformats.org/officeDocument/2006/relationships/slide" Target="slide26.xml"/><Relationship Id="rId9" Type="http://schemas.openxmlformats.org/officeDocument/2006/relationships/image" Target="../media/image91.emf"/><Relationship Id="rId14" Type="http://schemas.openxmlformats.org/officeDocument/2006/relationships/image" Target="../media/image93.emf"/></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5.xml"/></Relationships>
</file>

<file path=ppt/slides/_rels/slide3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3.emf"/><Relationship Id="rId13" Type="http://schemas.openxmlformats.org/officeDocument/2006/relationships/package" Target="../embeddings/Microsoft_Word___5.docx"/><Relationship Id="rId18" Type="http://schemas.openxmlformats.org/officeDocument/2006/relationships/image" Target="../media/image8.emf"/><Relationship Id="rId3" Type="http://schemas.openxmlformats.org/officeDocument/2006/relationships/image" Target="../media/image12.TIF"/><Relationship Id="rId21" Type="http://schemas.openxmlformats.org/officeDocument/2006/relationships/package" Target="../embeddings/Microsoft_Word___9.docx"/><Relationship Id="rId7" Type="http://schemas.openxmlformats.org/officeDocument/2006/relationships/package" Target="../embeddings/Microsoft_Word___2.docx"/><Relationship Id="rId12" Type="http://schemas.openxmlformats.org/officeDocument/2006/relationships/image" Target="../media/image5.emf"/><Relationship Id="rId17" Type="http://schemas.openxmlformats.org/officeDocument/2006/relationships/package" Target="../embeddings/Microsoft_Word___7.docx"/><Relationship Id="rId2" Type="http://schemas.openxmlformats.org/officeDocument/2006/relationships/slideLayout" Target="../slideLayouts/slideLayout1.xml"/><Relationship Id="rId16" Type="http://schemas.openxmlformats.org/officeDocument/2006/relationships/image" Target="../media/image7.emf"/><Relationship Id="rId20" Type="http://schemas.openxmlformats.org/officeDocument/2006/relationships/image" Target="../media/image9.emf"/><Relationship Id="rId1" Type="http://schemas.openxmlformats.org/officeDocument/2006/relationships/vmlDrawing" Target="../drawings/vmlDrawing1.vml"/><Relationship Id="rId6" Type="http://schemas.openxmlformats.org/officeDocument/2006/relationships/image" Target="../media/image2.emf"/><Relationship Id="rId11" Type="http://schemas.openxmlformats.org/officeDocument/2006/relationships/package" Target="../embeddings/Microsoft_Word___4.docx"/><Relationship Id="rId24" Type="http://schemas.openxmlformats.org/officeDocument/2006/relationships/image" Target="../media/image11.emf"/><Relationship Id="rId5" Type="http://schemas.openxmlformats.org/officeDocument/2006/relationships/package" Target="../embeddings/Microsoft_Word___1.docx"/><Relationship Id="rId15" Type="http://schemas.openxmlformats.org/officeDocument/2006/relationships/package" Target="../embeddings/Microsoft_Word___6.docx"/><Relationship Id="rId23" Type="http://schemas.openxmlformats.org/officeDocument/2006/relationships/package" Target="../embeddings/Microsoft_Word___10.docx"/><Relationship Id="rId10" Type="http://schemas.openxmlformats.org/officeDocument/2006/relationships/image" Target="../media/image4.emf"/><Relationship Id="rId19" Type="http://schemas.openxmlformats.org/officeDocument/2006/relationships/package" Target="../embeddings/Microsoft_Word___8.docx"/><Relationship Id="rId4" Type="http://schemas.openxmlformats.org/officeDocument/2006/relationships/image" Target="../media/image13.TIF"/><Relationship Id="rId9" Type="http://schemas.openxmlformats.org/officeDocument/2006/relationships/package" Target="../embeddings/Microsoft_Word___3.docx"/><Relationship Id="rId14" Type="http://schemas.openxmlformats.org/officeDocument/2006/relationships/image" Target="../media/image6.emf"/><Relationship Id="rId22" Type="http://schemas.openxmlformats.org/officeDocument/2006/relationships/image" Target="../media/image10.emf"/></Relationships>
</file>

<file path=ppt/slides/_rels/slide6.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6.png"/><Relationship Id="rId7" Type="http://schemas.openxmlformats.org/officeDocument/2006/relationships/package" Target="../embeddings/Microsoft_Word___12.docx"/><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17.png"/><Relationship Id="rId5" Type="http://schemas.openxmlformats.org/officeDocument/2006/relationships/image" Target="../media/image14.emf"/><Relationship Id="rId4" Type="http://schemas.openxmlformats.org/officeDocument/2006/relationships/package" Target="../embeddings/Microsoft_Word___11.docx"/><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package" Target="../embeddings/Microsoft_Word___13.docx"/><Relationship Id="rId7" Type="http://schemas.openxmlformats.org/officeDocument/2006/relationships/image" Target="../media/image20.emf"/><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package" Target="../embeddings/Microsoft_Word___14.docx"/><Relationship Id="rId5" Type="http://schemas.openxmlformats.org/officeDocument/2006/relationships/image" Target="../media/image22.png"/><Relationship Id="rId4" Type="http://schemas.openxmlformats.org/officeDocument/2006/relationships/image" Target="../media/image19.emf"/><Relationship Id="rId9" Type="http://schemas.openxmlformats.org/officeDocument/2006/relationships/image" Target="../media/image21.emf"/></Relationships>
</file>

<file path=ppt/slides/_rels/slide9.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slide" Target="slide3.xml"/><Relationship Id="rId7" Type="http://schemas.openxmlformats.org/officeDocument/2006/relationships/package" Target="../embeddings/Microsoft_Word___17.docx"/><Relationship Id="rId12" Type="http://schemas.openxmlformats.org/officeDocument/2006/relationships/image" Target="../media/image26.emf"/><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23.emf"/><Relationship Id="rId11" Type="http://schemas.openxmlformats.org/officeDocument/2006/relationships/package" Target="../embeddings/Microsoft_Word___19.docx"/><Relationship Id="rId5" Type="http://schemas.openxmlformats.org/officeDocument/2006/relationships/package" Target="../embeddings/Microsoft_Word___16.docx"/><Relationship Id="rId10" Type="http://schemas.openxmlformats.org/officeDocument/2006/relationships/image" Target="../media/image25.emf"/><Relationship Id="rId4" Type="http://schemas.openxmlformats.org/officeDocument/2006/relationships/image" Target="../media/image27.png"/><Relationship Id="rId9" Type="http://schemas.openxmlformats.org/officeDocument/2006/relationships/package" Target="../embeddings/Microsoft_Word___18.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1342678" y="1557586"/>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第二章　</a:t>
            </a:r>
            <a:r>
              <a:rPr lang="en-US" altLang="zh-CN" sz="1600" dirty="0">
                <a:solidFill>
                  <a:srgbClr val="F79646">
                    <a:lumMod val="75000"/>
                  </a:srgbClr>
                </a:solidFill>
                <a:latin typeface="Times New Roman" pitchFamily="18" charset="0"/>
                <a:ea typeface="微软雅黑" pitchFamily="34" charset="-122"/>
              </a:rPr>
              <a:t> § </a:t>
            </a:r>
            <a:r>
              <a:rPr lang="en-US" altLang="zh-CN" sz="1600" i="1" dirty="0" smtClean="0">
                <a:solidFill>
                  <a:schemeClr val="accent6">
                    <a:lumMod val="75000"/>
                  </a:schemeClr>
                </a:solidFill>
                <a:latin typeface="Times New Roman" pitchFamily="18" charset="0"/>
                <a:ea typeface="微软雅黑" pitchFamily="34" charset="-122"/>
                <a:cs typeface="Times New Roman" pitchFamily="18" charset="0"/>
              </a:rPr>
              <a:t>2.2</a:t>
            </a:r>
            <a:r>
              <a:rPr lang="zh-CN" altLang="en-US" sz="1600" i="1" dirty="0" smtClean="0">
                <a:solidFill>
                  <a:schemeClr val="accent6">
                    <a:lumMod val="75000"/>
                  </a:schemeClr>
                </a:solidFill>
                <a:latin typeface="微软雅黑" pitchFamily="34" charset="-122"/>
                <a:ea typeface="微软雅黑" pitchFamily="34" charset="-122"/>
              </a:rPr>
              <a:t>平面向量的线性运算</a:t>
            </a:r>
            <a:endParaRPr lang="zh-CN" altLang="en-US" sz="1600" i="1" dirty="0">
              <a:solidFill>
                <a:schemeClr val="accent6">
                  <a:lumMod val="75000"/>
                </a:schemeClr>
              </a:solidFill>
            </a:endParaRPr>
          </a:p>
        </p:txBody>
      </p:sp>
      <p:sp>
        <p:nvSpPr>
          <p:cNvPr id="5" name="TextBox 4"/>
          <p:cNvSpPr txBox="1"/>
          <p:nvPr/>
        </p:nvSpPr>
        <p:spPr>
          <a:xfrm>
            <a:off x="1198662" y="1935624"/>
            <a:ext cx="9701848" cy="2862322"/>
          </a:xfrm>
          <a:prstGeom prst="rect">
            <a:avLst/>
          </a:prstGeom>
          <a:noFill/>
        </p:spPr>
        <p:txBody>
          <a:bodyPr wrap="square" rtlCol="0">
            <a:spAutoFit/>
          </a:bodyPr>
          <a:lstStyle/>
          <a:p>
            <a:pPr>
              <a:lnSpc>
                <a:spcPct val="150000"/>
              </a:lnSpc>
            </a:pPr>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2.2.1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向量加法运算及其</a:t>
            </a:r>
            <a:endPar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a:p>
            <a:pPr>
              <a:lnSpc>
                <a:spcPct val="150000"/>
              </a:lnSpc>
            </a:pPr>
            <a:r>
              <a:rPr lang="en-US" altLang="zh-CN"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en-US" altLang="zh-CN"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几何意义</a:t>
            </a:r>
            <a:endPar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6" name="Picture 2" descr="C:\Users\Administrator\Desktop\创新图片\数学创新必修1\t01e5e26dbe86ab58f7.jpg"/>
          <p:cNvPicPr>
            <a:picLocks noChangeAspect="1" noChangeArrowheads="1"/>
          </p:cNvPicPr>
          <p:nvPr/>
        </p:nvPicPr>
        <p:blipFill rotWithShape="1">
          <a:blip r:embed="rId2">
            <a:lum bright="70000" contrast="-70000"/>
            <a:extLst>
              <a:ext uri="{28A0092B-C50C-407E-A947-70E740481C1C}">
                <a14:useLocalDpi xmlns:a14="http://schemas.microsoft.com/office/drawing/2010/main" val="0"/>
              </a:ext>
            </a:extLst>
          </a:blip>
          <a:srcRect b="8902"/>
          <a:stretch/>
        </p:blipFill>
        <p:spPr bwMode="auto">
          <a:xfrm>
            <a:off x="8173913" y="4262298"/>
            <a:ext cx="4010745" cy="25953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335360" y="664409"/>
            <a:ext cx="11161240"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题型一　向量加法及其运算律</a:t>
            </a:r>
            <a:endParaRPr lang="en-US" altLang="zh-CN" sz="2800" b="1" kern="100" dirty="0" smtClean="0">
              <a:solidFill>
                <a:srgbClr val="0000FF"/>
              </a:solidFill>
              <a:latin typeface="Times New Roman"/>
              <a:ea typeface="微软雅黑"/>
              <a:cs typeface="Times New Roman"/>
            </a:endParaRPr>
          </a:p>
        </p:txBody>
      </p:sp>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3" name="圆角矩形 12"/>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91632428"/>
              </p:ext>
            </p:extLst>
          </p:nvPr>
        </p:nvGraphicFramePr>
        <p:xfrm>
          <a:off x="477838" y="2034828"/>
          <a:ext cx="2997200" cy="1250950"/>
        </p:xfrm>
        <a:graphic>
          <a:graphicData uri="http://schemas.openxmlformats.org/presentationml/2006/ole">
            <mc:AlternateContent xmlns:mc="http://schemas.openxmlformats.org/markup-compatibility/2006">
              <mc:Choice xmlns:v="urn:schemas-microsoft-com:vml" Requires="v">
                <p:oleObj spid="_x0000_s25886" name="文档" r:id="rId3" imgW="3007664" imgH="1249245" progId="Word.Document.12">
                  <p:embed/>
                </p:oleObj>
              </mc:Choice>
              <mc:Fallback>
                <p:oleObj name="文档" r:id="rId3" imgW="3007664" imgH="1249245" progId="Word.Document.12">
                  <p:embed/>
                  <p:pic>
                    <p:nvPicPr>
                      <p:cNvPr id="0" name=""/>
                      <p:cNvPicPr/>
                      <p:nvPr/>
                    </p:nvPicPr>
                    <p:blipFill>
                      <a:blip r:embed="rId4"/>
                      <a:stretch>
                        <a:fillRect/>
                      </a:stretch>
                    </p:blipFill>
                    <p:spPr>
                      <a:xfrm>
                        <a:off x="477838" y="2034828"/>
                        <a:ext cx="2997200" cy="1250950"/>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5739179"/>
              </p:ext>
            </p:extLst>
          </p:nvPr>
        </p:nvGraphicFramePr>
        <p:xfrm>
          <a:off x="478582" y="2781722"/>
          <a:ext cx="5886450" cy="1343025"/>
        </p:xfrm>
        <a:graphic>
          <a:graphicData uri="http://schemas.openxmlformats.org/presentationml/2006/ole">
            <mc:AlternateContent xmlns:mc="http://schemas.openxmlformats.org/markup-compatibility/2006">
              <mc:Choice xmlns:v="urn:schemas-microsoft-com:vml" Requires="v">
                <p:oleObj spid="_x0000_s25887" name="文档" r:id="rId5" imgW="5893772" imgH="1342765" progId="Word.Document.12">
                  <p:embed/>
                </p:oleObj>
              </mc:Choice>
              <mc:Fallback>
                <p:oleObj name="文档" r:id="rId5" imgW="5893772" imgH="1342765" progId="Word.Document.12">
                  <p:embed/>
                  <p:pic>
                    <p:nvPicPr>
                      <p:cNvPr id="0" name="对象 1"/>
                      <p:cNvPicPr>
                        <a:picLocks noChangeAspect="1" noChangeArrowheads="1"/>
                      </p:cNvPicPr>
                      <p:nvPr/>
                    </p:nvPicPr>
                    <p:blipFill>
                      <a:blip r:embed="rId6"/>
                      <a:srcRect/>
                      <a:stretch>
                        <a:fillRect/>
                      </a:stretch>
                    </p:blipFill>
                    <p:spPr bwMode="auto">
                      <a:xfrm>
                        <a:off x="478582" y="2781722"/>
                        <a:ext cx="588645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3747684219"/>
              </p:ext>
            </p:extLst>
          </p:nvPr>
        </p:nvGraphicFramePr>
        <p:xfrm>
          <a:off x="478582" y="3573810"/>
          <a:ext cx="5886450" cy="1343025"/>
        </p:xfrm>
        <a:graphic>
          <a:graphicData uri="http://schemas.openxmlformats.org/presentationml/2006/ole">
            <mc:AlternateContent xmlns:mc="http://schemas.openxmlformats.org/markup-compatibility/2006">
              <mc:Choice xmlns:v="urn:schemas-microsoft-com:vml" Requires="v">
                <p:oleObj spid="_x0000_s25888" name="文档" r:id="rId7" imgW="5893772" imgH="1343125" progId="Word.Document.12">
                  <p:embed/>
                </p:oleObj>
              </mc:Choice>
              <mc:Fallback>
                <p:oleObj name="文档" r:id="rId7" imgW="5893772" imgH="1343125" progId="Word.Document.12">
                  <p:embed/>
                  <p:pic>
                    <p:nvPicPr>
                      <p:cNvPr id="0" name="对象 6"/>
                      <p:cNvPicPr>
                        <a:picLocks noChangeAspect="1" noChangeArrowheads="1"/>
                      </p:cNvPicPr>
                      <p:nvPr/>
                    </p:nvPicPr>
                    <p:blipFill>
                      <a:blip r:embed="rId8"/>
                      <a:srcRect/>
                      <a:stretch>
                        <a:fillRect/>
                      </a:stretch>
                    </p:blipFill>
                    <p:spPr bwMode="auto">
                      <a:xfrm>
                        <a:off x="478582" y="3573810"/>
                        <a:ext cx="588645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151129962"/>
              </p:ext>
            </p:extLst>
          </p:nvPr>
        </p:nvGraphicFramePr>
        <p:xfrm>
          <a:off x="478582" y="4365898"/>
          <a:ext cx="5886450" cy="1343025"/>
        </p:xfrm>
        <a:graphic>
          <a:graphicData uri="http://schemas.openxmlformats.org/presentationml/2006/ole">
            <mc:AlternateContent xmlns:mc="http://schemas.openxmlformats.org/markup-compatibility/2006">
              <mc:Choice xmlns:v="urn:schemas-microsoft-com:vml" Requires="v">
                <p:oleObj spid="_x0000_s25889" name="文档" r:id="rId9" imgW="5893772" imgH="1343125" progId="Word.Document.12">
                  <p:embed/>
                </p:oleObj>
              </mc:Choice>
              <mc:Fallback>
                <p:oleObj name="文档" r:id="rId9" imgW="5893772" imgH="1343125" progId="Word.Document.12">
                  <p:embed/>
                  <p:pic>
                    <p:nvPicPr>
                      <p:cNvPr id="0" name="对象 11"/>
                      <p:cNvPicPr>
                        <a:picLocks noChangeAspect="1" noChangeArrowheads="1"/>
                      </p:cNvPicPr>
                      <p:nvPr/>
                    </p:nvPicPr>
                    <p:blipFill>
                      <a:blip r:embed="rId10"/>
                      <a:srcRect/>
                      <a:stretch>
                        <a:fillRect/>
                      </a:stretch>
                    </p:blipFill>
                    <p:spPr bwMode="auto">
                      <a:xfrm>
                        <a:off x="478582" y="4365898"/>
                        <a:ext cx="588645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334868847"/>
              </p:ext>
            </p:extLst>
          </p:nvPr>
        </p:nvGraphicFramePr>
        <p:xfrm>
          <a:off x="409575" y="5271522"/>
          <a:ext cx="5905500" cy="962025"/>
        </p:xfrm>
        <a:graphic>
          <a:graphicData uri="http://schemas.openxmlformats.org/presentationml/2006/ole">
            <mc:AlternateContent xmlns:mc="http://schemas.openxmlformats.org/markup-compatibility/2006">
              <mc:Choice xmlns:v="urn:schemas-microsoft-com:vml" Requires="v">
                <p:oleObj spid="_x0000_s25890" name="文档" r:id="rId11" imgW="5893772" imgH="961895" progId="Word.Document.12">
                  <p:embed/>
                </p:oleObj>
              </mc:Choice>
              <mc:Fallback>
                <p:oleObj name="文档" r:id="rId11" imgW="5893772" imgH="961895" progId="Word.Document.12">
                  <p:embed/>
                  <p:pic>
                    <p:nvPicPr>
                      <p:cNvPr id="0" name="对象 14"/>
                      <p:cNvPicPr>
                        <a:picLocks noChangeAspect="1" noChangeArrowheads="1"/>
                      </p:cNvPicPr>
                      <p:nvPr/>
                    </p:nvPicPr>
                    <p:blipFill>
                      <a:blip r:embed="rId12"/>
                      <a:srcRect/>
                      <a:stretch>
                        <a:fillRect/>
                      </a:stretch>
                    </p:blipFill>
                    <p:spPr bwMode="auto">
                      <a:xfrm>
                        <a:off x="409575" y="5271522"/>
                        <a:ext cx="5905500"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矩形 13"/>
          <p:cNvSpPr/>
          <p:nvPr/>
        </p:nvSpPr>
        <p:spPr>
          <a:xfrm>
            <a:off x="334566" y="1244895"/>
            <a:ext cx="11161240" cy="69305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kern="100" dirty="0">
                <a:latin typeface="Times New Roman"/>
                <a:ea typeface="华文细黑"/>
                <a:cs typeface="Times New Roman"/>
              </a:rPr>
              <a:t>　化简：</a:t>
            </a:r>
            <a:endParaRPr lang="zh-CN" altLang="zh-CN" sz="1050" kern="100" dirty="0">
              <a:effectLst/>
              <a:latin typeface="宋体"/>
              <a:cs typeface="Courier New"/>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6"/>
                                        </p:tgtEl>
                                      </p:cBhvr>
                                    </p:animEffect>
                                    <p:set>
                                      <p:cBhvr>
                                        <p:cTn id="28"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4" name="圆角矩形 13">
            <a:hlinkClick r:id="rId3" action="ppaction://hlinksldjump"/>
          </p:cNvPr>
          <p:cNvSpPr/>
          <p:nvPr/>
        </p:nvSpPr>
        <p:spPr>
          <a:xfrm>
            <a:off x="9623598" y="6670154"/>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421711874"/>
              </p:ext>
            </p:extLst>
          </p:nvPr>
        </p:nvGraphicFramePr>
        <p:xfrm>
          <a:off x="478582" y="333450"/>
          <a:ext cx="5886450" cy="1343025"/>
        </p:xfrm>
        <a:graphic>
          <a:graphicData uri="http://schemas.openxmlformats.org/presentationml/2006/ole">
            <mc:AlternateContent xmlns:mc="http://schemas.openxmlformats.org/markup-compatibility/2006">
              <mc:Choice xmlns:v="urn:schemas-microsoft-com:vml" Requires="v">
                <p:oleObj spid="_x0000_s12613" name="文档" r:id="rId4" imgW="5893772" imgH="1343125" progId="Word.Document.12">
                  <p:embed/>
                </p:oleObj>
              </mc:Choice>
              <mc:Fallback>
                <p:oleObj name="文档" r:id="rId4" imgW="5893772" imgH="1343125" progId="Word.Document.12">
                  <p:embed/>
                  <p:pic>
                    <p:nvPicPr>
                      <p:cNvPr id="0" name="对象 11"/>
                      <p:cNvPicPr>
                        <a:picLocks noChangeAspect="1" noChangeArrowheads="1"/>
                      </p:cNvPicPr>
                      <p:nvPr/>
                    </p:nvPicPr>
                    <p:blipFill>
                      <a:blip r:embed="rId5"/>
                      <a:srcRect/>
                      <a:stretch>
                        <a:fillRect/>
                      </a:stretch>
                    </p:blipFill>
                    <p:spPr bwMode="auto">
                      <a:xfrm>
                        <a:off x="478582" y="333450"/>
                        <a:ext cx="588645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32019047"/>
              </p:ext>
            </p:extLst>
          </p:nvPr>
        </p:nvGraphicFramePr>
        <p:xfrm>
          <a:off x="478582" y="1222673"/>
          <a:ext cx="5886450" cy="1343025"/>
        </p:xfrm>
        <a:graphic>
          <a:graphicData uri="http://schemas.openxmlformats.org/presentationml/2006/ole">
            <mc:AlternateContent xmlns:mc="http://schemas.openxmlformats.org/markup-compatibility/2006">
              <mc:Choice xmlns:v="urn:schemas-microsoft-com:vml" Requires="v">
                <p:oleObj spid="_x0000_s12614" name="文档" r:id="rId6" imgW="5893772" imgH="1343125" progId="Word.Document.12">
                  <p:embed/>
                </p:oleObj>
              </mc:Choice>
              <mc:Fallback>
                <p:oleObj name="文档" r:id="rId6" imgW="5893772" imgH="1343125" progId="Word.Document.12">
                  <p:embed/>
                  <p:pic>
                    <p:nvPicPr>
                      <p:cNvPr id="0" name="对象 3"/>
                      <p:cNvPicPr>
                        <a:picLocks noChangeAspect="1" noChangeArrowheads="1"/>
                      </p:cNvPicPr>
                      <p:nvPr/>
                    </p:nvPicPr>
                    <p:blipFill>
                      <a:blip r:embed="rId7"/>
                      <a:srcRect/>
                      <a:stretch>
                        <a:fillRect/>
                      </a:stretch>
                    </p:blipFill>
                    <p:spPr bwMode="auto">
                      <a:xfrm>
                        <a:off x="478582" y="1222673"/>
                        <a:ext cx="588645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4060948496"/>
              </p:ext>
            </p:extLst>
          </p:nvPr>
        </p:nvGraphicFramePr>
        <p:xfrm>
          <a:off x="478582" y="2014761"/>
          <a:ext cx="5886450" cy="1343025"/>
        </p:xfrm>
        <a:graphic>
          <a:graphicData uri="http://schemas.openxmlformats.org/presentationml/2006/ole">
            <mc:AlternateContent xmlns:mc="http://schemas.openxmlformats.org/markup-compatibility/2006">
              <mc:Choice xmlns:v="urn:schemas-microsoft-com:vml" Requires="v">
                <p:oleObj spid="_x0000_s12615" name="文档" r:id="rId8" imgW="5893772" imgH="1343125" progId="Word.Document.12">
                  <p:embed/>
                </p:oleObj>
              </mc:Choice>
              <mc:Fallback>
                <p:oleObj name="文档" r:id="rId8" imgW="5893772" imgH="1343125" progId="Word.Document.12">
                  <p:embed/>
                  <p:pic>
                    <p:nvPicPr>
                      <p:cNvPr id="0" name="对象 5"/>
                      <p:cNvPicPr>
                        <a:picLocks noChangeAspect="1" noChangeArrowheads="1"/>
                      </p:cNvPicPr>
                      <p:nvPr/>
                    </p:nvPicPr>
                    <p:blipFill>
                      <a:blip r:embed="rId9"/>
                      <a:srcRect/>
                      <a:stretch>
                        <a:fillRect/>
                      </a:stretch>
                    </p:blipFill>
                    <p:spPr bwMode="auto">
                      <a:xfrm>
                        <a:off x="478582" y="2014761"/>
                        <a:ext cx="588645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674724357"/>
              </p:ext>
            </p:extLst>
          </p:nvPr>
        </p:nvGraphicFramePr>
        <p:xfrm>
          <a:off x="478582" y="2806849"/>
          <a:ext cx="5886450" cy="1343025"/>
        </p:xfrm>
        <a:graphic>
          <a:graphicData uri="http://schemas.openxmlformats.org/presentationml/2006/ole">
            <mc:AlternateContent xmlns:mc="http://schemas.openxmlformats.org/markup-compatibility/2006">
              <mc:Choice xmlns:v="urn:schemas-microsoft-com:vml" Requires="v">
                <p:oleObj spid="_x0000_s12616" name="文档" r:id="rId10" imgW="5893772" imgH="1343125" progId="Word.Document.12">
                  <p:embed/>
                </p:oleObj>
              </mc:Choice>
              <mc:Fallback>
                <p:oleObj name="文档" r:id="rId10" imgW="5893772" imgH="1343125" progId="Word.Document.12">
                  <p:embed/>
                  <p:pic>
                    <p:nvPicPr>
                      <p:cNvPr id="0" name="对象 7"/>
                      <p:cNvPicPr>
                        <a:picLocks noChangeAspect="1" noChangeArrowheads="1"/>
                      </p:cNvPicPr>
                      <p:nvPr/>
                    </p:nvPicPr>
                    <p:blipFill>
                      <a:blip r:embed="rId11"/>
                      <a:srcRect/>
                      <a:stretch>
                        <a:fillRect/>
                      </a:stretch>
                    </p:blipFill>
                    <p:spPr bwMode="auto">
                      <a:xfrm>
                        <a:off x="478582" y="2806849"/>
                        <a:ext cx="588645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000043970"/>
              </p:ext>
            </p:extLst>
          </p:nvPr>
        </p:nvGraphicFramePr>
        <p:xfrm>
          <a:off x="478582" y="3598937"/>
          <a:ext cx="5886450" cy="1343025"/>
        </p:xfrm>
        <a:graphic>
          <a:graphicData uri="http://schemas.openxmlformats.org/presentationml/2006/ole">
            <mc:AlternateContent xmlns:mc="http://schemas.openxmlformats.org/markup-compatibility/2006">
              <mc:Choice xmlns:v="urn:schemas-microsoft-com:vml" Requires="v">
                <p:oleObj spid="_x0000_s12617" name="文档" r:id="rId12" imgW="5893772" imgH="1343125" progId="Word.Document.12">
                  <p:embed/>
                </p:oleObj>
              </mc:Choice>
              <mc:Fallback>
                <p:oleObj name="文档" r:id="rId12" imgW="5893772" imgH="1343125" progId="Word.Document.12">
                  <p:embed/>
                  <p:pic>
                    <p:nvPicPr>
                      <p:cNvPr id="0" name="对象 9"/>
                      <p:cNvPicPr>
                        <a:picLocks noChangeAspect="1" noChangeArrowheads="1"/>
                      </p:cNvPicPr>
                      <p:nvPr/>
                    </p:nvPicPr>
                    <p:blipFill>
                      <a:blip r:embed="rId13"/>
                      <a:srcRect/>
                      <a:stretch>
                        <a:fillRect/>
                      </a:stretch>
                    </p:blipFill>
                    <p:spPr bwMode="auto">
                      <a:xfrm>
                        <a:off x="478582" y="3598937"/>
                        <a:ext cx="588645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1165141673"/>
              </p:ext>
            </p:extLst>
          </p:nvPr>
        </p:nvGraphicFramePr>
        <p:xfrm>
          <a:off x="478582" y="4463033"/>
          <a:ext cx="5886450" cy="1343025"/>
        </p:xfrm>
        <a:graphic>
          <a:graphicData uri="http://schemas.openxmlformats.org/presentationml/2006/ole">
            <mc:AlternateContent xmlns:mc="http://schemas.openxmlformats.org/markup-compatibility/2006">
              <mc:Choice xmlns:v="urn:schemas-microsoft-com:vml" Requires="v">
                <p:oleObj spid="_x0000_s12618" name="文档" r:id="rId14" imgW="5893772" imgH="1343125" progId="Word.Document.12">
                  <p:embed/>
                </p:oleObj>
              </mc:Choice>
              <mc:Fallback>
                <p:oleObj name="文档" r:id="rId14" imgW="5893772" imgH="1343125" progId="Word.Document.12">
                  <p:embed/>
                  <p:pic>
                    <p:nvPicPr>
                      <p:cNvPr id="0" name="对象 10"/>
                      <p:cNvPicPr>
                        <a:picLocks noChangeAspect="1" noChangeArrowheads="1"/>
                      </p:cNvPicPr>
                      <p:nvPr/>
                    </p:nvPicPr>
                    <p:blipFill>
                      <a:blip r:embed="rId15"/>
                      <a:srcRect/>
                      <a:stretch>
                        <a:fillRect/>
                      </a:stretch>
                    </p:blipFill>
                    <p:spPr bwMode="auto">
                      <a:xfrm>
                        <a:off x="478582" y="4463033"/>
                        <a:ext cx="588645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0890030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1"/>
                                        </p:tgtEl>
                                      </p:cBhvr>
                                    </p:animEffect>
                                    <p:set>
                                      <p:cBhvr>
                                        <p:cTn id="41" dur="1" fill="hold">
                                          <p:stCondLst>
                                            <p:cond delay="499"/>
                                          </p:stCondLst>
                                        </p:cTn>
                                        <p:tgtEl>
                                          <p:spTgt spid="11"/>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845618"/>
            <a:ext cx="12190413" cy="2043418"/>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406574" y="1917626"/>
            <a:ext cx="11161240" cy="1710957"/>
          </a:xfrm>
          <a:prstGeom prst="rect">
            <a:avLst/>
          </a:prstGeom>
        </p:spPr>
        <p:txBody>
          <a:bodyPr wrap="square" lIns="121898" tIns="60948" rIns="121898" bIns="60948">
            <a:spAutoFit/>
          </a:bodyPr>
          <a:lstStyle/>
          <a:p>
            <a:pPr algn="just">
              <a:lnSpc>
                <a:spcPct val="200000"/>
              </a:lnSpc>
              <a:spcAft>
                <a:spcPts val="0"/>
              </a:spcAft>
              <a:tabLst>
                <a:tab pos="2070735" algn="l"/>
              </a:tabLst>
            </a:pPr>
            <a:r>
              <a:rPr lang="zh-CN" altLang="zh-CN" sz="2800" kern="100" dirty="0">
                <a:latin typeface="Times New Roman"/>
                <a:ea typeface="华文细黑"/>
                <a:cs typeface="Times New Roman"/>
              </a:rPr>
              <a:t>解决该类题目要灵活应用向量加法运算律，注意各向量的起、终点及向量起、终点字母排列顺序</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25921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2590" y="273846"/>
            <a:ext cx="11050733"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rPr>
              <a:t>1</a:t>
            </a:r>
            <a:r>
              <a:rPr lang="zh-CN" altLang="zh-CN" sz="2800" kern="100" dirty="0">
                <a:latin typeface="Times New Roman"/>
                <a:ea typeface="华文细黑"/>
                <a:cs typeface="Times New Roman"/>
              </a:rPr>
              <a:t>　如图，在平行四边形</a:t>
            </a:r>
            <a:r>
              <a:rPr lang="en-US" altLang="zh-CN" sz="2800" i="1" kern="100" dirty="0">
                <a:latin typeface="Times New Roman"/>
                <a:ea typeface="华文细黑"/>
              </a:rPr>
              <a:t>ABCD</a:t>
            </a:r>
            <a:r>
              <a:rPr lang="zh-CN" altLang="zh-CN" sz="2800" kern="100" dirty="0">
                <a:latin typeface="Times New Roman"/>
                <a:ea typeface="华文细黑"/>
                <a:cs typeface="Times New Roman"/>
              </a:rPr>
              <a:t>中，</a:t>
            </a:r>
            <a:r>
              <a:rPr lang="en-US" altLang="zh-CN" sz="2800" i="1" kern="100" dirty="0">
                <a:latin typeface="Times New Roman"/>
                <a:ea typeface="华文细黑"/>
              </a:rPr>
              <a:t>O</a:t>
            </a:r>
            <a:r>
              <a:rPr lang="zh-CN" altLang="zh-CN" sz="2800" kern="100" dirty="0">
                <a:latin typeface="Times New Roman"/>
                <a:ea typeface="华文细黑"/>
                <a:cs typeface="Times New Roman"/>
              </a:rPr>
              <a:t>是</a:t>
            </a:r>
            <a:r>
              <a:rPr lang="en-US" altLang="zh-CN" sz="2800" i="1" kern="100" dirty="0">
                <a:latin typeface="Times New Roman"/>
                <a:ea typeface="华文细黑"/>
              </a:rPr>
              <a:t>AC</a:t>
            </a:r>
            <a:r>
              <a:rPr lang="zh-CN" altLang="zh-CN" sz="2800" kern="100" dirty="0">
                <a:latin typeface="Times New Roman"/>
                <a:ea typeface="华文细黑"/>
                <a:cs typeface="Times New Roman"/>
              </a:rPr>
              <a:t>和</a:t>
            </a:r>
            <a:r>
              <a:rPr lang="en-US" altLang="zh-CN" sz="2800" i="1" kern="100" dirty="0">
                <a:latin typeface="Times New Roman"/>
                <a:ea typeface="华文细黑"/>
              </a:rPr>
              <a:t>BD</a:t>
            </a:r>
            <a:r>
              <a:rPr lang="zh-CN" altLang="zh-CN" sz="2800" kern="100" dirty="0">
                <a:latin typeface="Times New Roman"/>
                <a:ea typeface="华文细黑"/>
                <a:cs typeface="Times New Roman"/>
              </a:rPr>
              <a:t>的交点</a:t>
            </a:r>
            <a:r>
              <a:rPr lang="en-US" altLang="zh-CN" sz="2800" kern="100" dirty="0">
                <a:latin typeface="Times New Roman"/>
                <a:ea typeface="华文细黑"/>
              </a:rPr>
              <a:t>.</a:t>
            </a:r>
            <a:endParaRPr lang="zh-CN" altLang="zh-CN" sz="280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399245" y="6663187"/>
            <a:ext cx="769521"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495171321"/>
              </p:ext>
            </p:extLst>
          </p:nvPr>
        </p:nvGraphicFramePr>
        <p:xfrm>
          <a:off x="476250" y="1053530"/>
          <a:ext cx="7086600" cy="4362450"/>
        </p:xfrm>
        <a:graphic>
          <a:graphicData uri="http://schemas.openxmlformats.org/presentationml/2006/ole">
            <mc:AlternateContent xmlns:mc="http://schemas.openxmlformats.org/markup-compatibility/2006">
              <mc:Choice xmlns:v="urn:schemas-microsoft-com:vml" Requires="v">
                <p:oleObj spid="_x0000_s26835" name="文档" r:id="rId3" imgW="7093695" imgH="4362006" progId="Word.Document.12">
                  <p:embed/>
                </p:oleObj>
              </mc:Choice>
              <mc:Fallback>
                <p:oleObj name="文档" r:id="rId3" imgW="7093695" imgH="4362006" progId="Word.Document.12">
                  <p:embed/>
                  <p:pic>
                    <p:nvPicPr>
                      <p:cNvPr id="0" name=""/>
                      <p:cNvPicPr/>
                      <p:nvPr/>
                    </p:nvPicPr>
                    <p:blipFill>
                      <a:blip r:embed="rId4"/>
                      <a:stretch>
                        <a:fillRect/>
                      </a:stretch>
                    </p:blipFill>
                    <p:spPr>
                      <a:xfrm>
                        <a:off x="476250" y="1053530"/>
                        <a:ext cx="7086600" cy="4362450"/>
                      </a:xfrm>
                      <a:prstGeom prst="rect">
                        <a:avLst/>
                      </a:prstGeom>
                    </p:spPr>
                  </p:pic>
                </p:oleObj>
              </mc:Fallback>
            </mc:AlternateContent>
          </a:graphicData>
        </a:graphic>
      </p:graphicFrame>
      <p:pic>
        <p:nvPicPr>
          <p:cNvPr id="26656" name="Picture 32" descr="F:\胡美娟\2016\源文件\人A必修4\C2-21.T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83238" y="1701602"/>
            <a:ext cx="3047152" cy="2060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对象 6"/>
          <p:cNvGraphicFramePr>
            <a:graphicFrameLocks noChangeAspect="1"/>
          </p:cNvGraphicFramePr>
          <p:nvPr>
            <p:extLst>
              <p:ext uri="{D42A27DB-BD31-4B8C-83A1-F6EECF244321}">
                <p14:modId xmlns:p14="http://schemas.microsoft.com/office/powerpoint/2010/main" val="3489886330"/>
              </p:ext>
            </p:extLst>
          </p:nvPr>
        </p:nvGraphicFramePr>
        <p:xfrm>
          <a:off x="2998862" y="954535"/>
          <a:ext cx="1152525" cy="1276350"/>
        </p:xfrm>
        <a:graphic>
          <a:graphicData uri="http://schemas.openxmlformats.org/presentationml/2006/ole">
            <mc:AlternateContent xmlns:mc="http://schemas.openxmlformats.org/markup-compatibility/2006">
              <mc:Choice xmlns:v="urn:schemas-microsoft-com:vml" Requires="v">
                <p:oleObj spid="_x0000_s26836" name="文档" r:id="rId6" imgW="1159647" imgH="1276246" progId="Word.Document.12">
                  <p:embed/>
                </p:oleObj>
              </mc:Choice>
              <mc:Fallback>
                <p:oleObj name="文档" r:id="rId6" imgW="1159647" imgH="1276246" progId="Word.Document.12">
                  <p:embed/>
                  <p:pic>
                    <p:nvPicPr>
                      <p:cNvPr id="0" name="对象 1"/>
                      <p:cNvPicPr>
                        <a:picLocks noChangeAspect="1" noChangeArrowheads="1"/>
                      </p:cNvPicPr>
                      <p:nvPr/>
                    </p:nvPicPr>
                    <p:blipFill>
                      <a:blip r:embed="rId7"/>
                      <a:srcRect/>
                      <a:stretch>
                        <a:fillRect/>
                      </a:stretch>
                    </p:blipFill>
                    <p:spPr bwMode="auto">
                      <a:xfrm>
                        <a:off x="2998862" y="954535"/>
                        <a:ext cx="1152525"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865437907"/>
              </p:ext>
            </p:extLst>
          </p:nvPr>
        </p:nvGraphicFramePr>
        <p:xfrm>
          <a:off x="3843511" y="1845618"/>
          <a:ext cx="1152525" cy="1266825"/>
        </p:xfrm>
        <a:graphic>
          <a:graphicData uri="http://schemas.openxmlformats.org/presentationml/2006/ole">
            <mc:AlternateContent xmlns:mc="http://schemas.openxmlformats.org/markup-compatibility/2006">
              <mc:Choice xmlns:v="urn:schemas-microsoft-com:vml" Requires="v">
                <p:oleObj spid="_x0000_s26837" name="文档" r:id="rId8" imgW="1159647" imgH="1276246" progId="Word.Document.12">
                  <p:embed/>
                </p:oleObj>
              </mc:Choice>
              <mc:Fallback>
                <p:oleObj name="文档" r:id="rId8" imgW="1159647" imgH="1276246" progId="Word.Document.12">
                  <p:embed/>
                  <p:pic>
                    <p:nvPicPr>
                      <p:cNvPr id="0" name="对象 6"/>
                      <p:cNvPicPr>
                        <a:picLocks noChangeAspect="1" noChangeArrowheads="1"/>
                      </p:cNvPicPr>
                      <p:nvPr/>
                    </p:nvPicPr>
                    <p:blipFill>
                      <a:blip r:embed="rId9"/>
                      <a:srcRect/>
                      <a:stretch>
                        <a:fillRect/>
                      </a:stretch>
                    </p:blipFill>
                    <p:spPr bwMode="auto">
                      <a:xfrm>
                        <a:off x="3843511" y="1845618"/>
                        <a:ext cx="11525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591530101"/>
              </p:ext>
            </p:extLst>
          </p:nvPr>
        </p:nvGraphicFramePr>
        <p:xfrm>
          <a:off x="3833986" y="2772197"/>
          <a:ext cx="1152525" cy="1266825"/>
        </p:xfrm>
        <a:graphic>
          <a:graphicData uri="http://schemas.openxmlformats.org/presentationml/2006/ole">
            <mc:AlternateContent xmlns:mc="http://schemas.openxmlformats.org/markup-compatibility/2006">
              <mc:Choice xmlns:v="urn:schemas-microsoft-com:vml" Requires="v">
                <p:oleObj spid="_x0000_s26838" name="文档" r:id="rId10" imgW="1159647" imgH="1276246" progId="Word.Document.12">
                  <p:embed/>
                </p:oleObj>
              </mc:Choice>
              <mc:Fallback>
                <p:oleObj name="文档" r:id="rId10" imgW="1159647" imgH="1276246" progId="Word.Document.12">
                  <p:embed/>
                  <p:pic>
                    <p:nvPicPr>
                      <p:cNvPr id="0" name="对象 7"/>
                      <p:cNvPicPr>
                        <a:picLocks noChangeAspect="1" noChangeArrowheads="1"/>
                      </p:cNvPicPr>
                      <p:nvPr/>
                    </p:nvPicPr>
                    <p:blipFill>
                      <a:blip r:embed="rId11"/>
                      <a:srcRect/>
                      <a:stretch>
                        <a:fillRect/>
                      </a:stretch>
                    </p:blipFill>
                    <p:spPr bwMode="auto">
                      <a:xfrm>
                        <a:off x="3833986" y="2772197"/>
                        <a:ext cx="11525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3849271" y="3996333"/>
            <a:ext cx="364202" cy="523220"/>
          </a:xfrm>
          <a:prstGeom prst="rect">
            <a:avLst/>
          </a:prstGeom>
        </p:spPr>
        <p:txBody>
          <a:bodyPr wrap="none">
            <a:spAutoFit/>
          </a:bodyPr>
          <a:lstStyle/>
          <a:p>
            <a:r>
              <a:rPr lang="en-US" altLang="zh-CN" sz="2800" b="1" kern="100" dirty="0">
                <a:solidFill>
                  <a:srgbClr val="C00000"/>
                </a:solidFill>
                <a:latin typeface="Times New Roman"/>
                <a:ea typeface="华文细黑"/>
              </a:rPr>
              <a:t>0</a:t>
            </a:r>
            <a:endParaRPr lang="zh-CN" altLang="en-US" sz="2800" b="1" dirty="0">
              <a:solidFill>
                <a:srgbClr val="C00000"/>
              </a:solidFill>
            </a:endParaRPr>
          </a:p>
        </p:txBody>
      </p:sp>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11" grpId="0"/>
      <p:bldP spid="1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45418"/>
            <a:ext cx="11161240" cy="850209"/>
          </a:xfrm>
          <a:prstGeom prst="rect">
            <a:avLst/>
          </a:prstGeom>
        </p:spPr>
        <p:txBody>
          <a:bodyPr wrap="square" lIns="121898" tIns="60948" rIns="121898" bIns="60948">
            <a:spAutoFit/>
          </a:bodyPr>
          <a:lstStyle/>
          <a:p>
            <a:pPr algn="just">
              <a:lnSpc>
                <a:spcPct val="200000"/>
              </a:lnSpc>
              <a:spcAft>
                <a:spcPts val="0"/>
              </a:spcAft>
            </a:pPr>
            <a:r>
              <a:rPr lang="zh-CN" altLang="en-US" sz="2800" b="1" kern="100" dirty="0">
                <a:solidFill>
                  <a:srgbClr val="0000FF"/>
                </a:solidFill>
                <a:latin typeface="Times New Roman"/>
                <a:ea typeface="微软雅黑"/>
                <a:cs typeface="Times New Roman"/>
              </a:rPr>
              <a:t>题型二　向量加法在平面几何中的应用</a:t>
            </a:r>
            <a:endParaRPr lang="zh-CN" altLang="zh-CN" sz="1050" kern="100" dirty="0">
              <a:effectLst/>
              <a:latin typeface="宋体"/>
              <a:cs typeface="Courier New"/>
            </a:endParaRPr>
          </a:p>
        </p:txBody>
      </p:sp>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320244862"/>
              </p:ext>
            </p:extLst>
          </p:nvPr>
        </p:nvGraphicFramePr>
        <p:xfrm>
          <a:off x="400322" y="908720"/>
          <a:ext cx="11239500" cy="2305050"/>
        </p:xfrm>
        <a:graphic>
          <a:graphicData uri="http://schemas.openxmlformats.org/presentationml/2006/ole">
            <mc:AlternateContent xmlns:mc="http://schemas.openxmlformats.org/markup-compatibility/2006">
              <mc:Choice xmlns:v="urn:schemas-microsoft-com:vml" Requires="v">
                <p:oleObj spid="_x0000_s13504" name="文档" r:id="rId3" imgW="11241193" imgH="2308024" progId="Word.Document.12">
                  <p:embed/>
                </p:oleObj>
              </mc:Choice>
              <mc:Fallback>
                <p:oleObj name="文档" r:id="rId3" imgW="11241193" imgH="2308024" progId="Word.Document.12">
                  <p:embed/>
                  <p:pic>
                    <p:nvPicPr>
                      <p:cNvPr id="0" name=""/>
                      <p:cNvPicPr/>
                      <p:nvPr/>
                    </p:nvPicPr>
                    <p:blipFill>
                      <a:blip r:embed="rId4"/>
                      <a:stretch>
                        <a:fillRect/>
                      </a:stretch>
                    </p:blipFill>
                    <p:spPr>
                      <a:xfrm>
                        <a:off x="400322" y="908720"/>
                        <a:ext cx="11239500" cy="2305050"/>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809373226"/>
              </p:ext>
            </p:extLst>
          </p:nvPr>
        </p:nvGraphicFramePr>
        <p:xfrm>
          <a:off x="406474" y="3357786"/>
          <a:ext cx="7200900" cy="1238250"/>
        </p:xfrm>
        <a:graphic>
          <a:graphicData uri="http://schemas.openxmlformats.org/presentationml/2006/ole">
            <mc:AlternateContent xmlns:mc="http://schemas.openxmlformats.org/markup-compatibility/2006">
              <mc:Choice xmlns:v="urn:schemas-microsoft-com:vml" Requires="v">
                <p:oleObj spid="_x0000_s13505" name="文档" r:id="rId5" imgW="7208179" imgH="1238368" progId="Word.Document.12">
                  <p:embed/>
                </p:oleObj>
              </mc:Choice>
              <mc:Fallback>
                <p:oleObj name="文档" r:id="rId5" imgW="7208179" imgH="1238368" progId="Word.Document.12">
                  <p:embed/>
                  <p:pic>
                    <p:nvPicPr>
                      <p:cNvPr id="0" name="对象 5"/>
                      <p:cNvPicPr>
                        <a:picLocks noChangeAspect="1" noChangeArrowheads="1"/>
                      </p:cNvPicPr>
                      <p:nvPr/>
                    </p:nvPicPr>
                    <p:blipFill>
                      <a:blip r:embed="rId6"/>
                      <a:srcRect/>
                      <a:stretch>
                        <a:fillRect/>
                      </a:stretch>
                    </p:blipFill>
                    <p:spPr bwMode="auto">
                      <a:xfrm>
                        <a:off x="406474" y="3357786"/>
                        <a:ext cx="720090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矩形 2"/>
          <p:cNvSpPr/>
          <p:nvPr/>
        </p:nvSpPr>
        <p:spPr>
          <a:xfrm>
            <a:off x="335360" y="2762558"/>
            <a:ext cx="5521063" cy="523220"/>
          </a:xfrm>
          <a:prstGeom prst="rect">
            <a:avLst/>
          </a:prstGeom>
        </p:spPr>
        <p:txBody>
          <a:bodyPr wrap="none">
            <a:spAutoFit/>
          </a:bodyPr>
          <a:lstStyle/>
          <a:p>
            <a:r>
              <a:rPr lang="zh-CN" altLang="zh-CN" sz="2800" kern="100">
                <a:latin typeface="Times New Roman"/>
                <a:ea typeface="华文细黑"/>
                <a:cs typeface="Times New Roman"/>
              </a:rPr>
              <a:t>求证：四边形</a:t>
            </a:r>
            <a:r>
              <a:rPr lang="en-US" altLang="zh-CN" sz="2800" i="1" kern="100" dirty="0">
                <a:latin typeface="Times New Roman"/>
                <a:ea typeface="华文细黑"/>
              </a:rPr>
              <a:t>ABCD</a:t>
            </a:r>
            <a:r>
              <a:rPr lang="zh-CN" altLang="zh-CN" sz="2800" kern="100" dirty="0">
                <a:latin typeface="Times New Roman"/>
                <a:ea typeface="华文细黑"/>
                <a:cs typeface="Times New Roman"/>
              </a:rPr>
              <a:t>是平行四边形</a:t>
            </a:r>
            <a:r>
              <a:rPr lang="en-US" altLang="zh-CN" sz="2800" kern="100" dirty="0">
                <a:latin typeface="Times New Roman"/>
                <a:ea typeface="华文细黑"/>
              </a:rPr>
              <a:t>.</a:t>
            </a:r>
            <a:endParaRPr lang="zh-CN" altLang="en-US" sz="2800" dirty="0"/>
          </a:p>
        </p:txBody>
      </p:sp>
      <p:pic>
        <p:nvPicPr>
          <p:cNvPr id="13372" name="Picture 60" descr="F:\胡美娟\2016\源文件\人A必修4\C2-22.T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51390" y="1845618"/>
            <a:ext cx="3047152" cy="2060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对象 7"/>
          <p:cNvGraphicFramePr>
            <a:graphicFrameLocks noChangeAspect="1"/>
          </p:cNvGraphicFramePr>
          <p:nvPr>
            <p:extLst>
              <p:ext uri="{D42A27DB-BD31-4B8C-83A1-F6EECF244321}">
                <p14:modId xmlns:p14="http://schemas.microsoft.com/office/powerpoint/2010/main" val="3630594629"/>
              </p:ext>
            </p:extLst>
          </p:nvPr>
        </p:nvGraphicFramePr>
        <p:xfrm>
          <a:off x="406474" y="4221882"/>
          <a:ext cx="7200900" cy="1238250"/>
        </p:xfrm>
        <a:graphic>
          <a:graphicData uri="http://schemas.openxmlformats.org/presentationml/2006/ole">
            <mc:AlternateContent xmlns:mc="http://schemas.openxmlformats.org/markup-compatibility/2006">
              <mc:Choice xmlns:v="urn:schemas-microsoft-com:vml" Requires="v">
                <p:oleObj spid="_x0000_s13506" name="文档" r:id="rId8" imgW="7208179" imgH="1238368" progId="Word.Document.12">
                  <p:embed/>
                </p:oleObj>
              </mc:Choice>
              <mc:Fallback>
                <p:oleObj name="文档" r:id="rId8" imgW="7208179" imgH="1238368" progId="Word.Document.12">
                  <p:embed/>
                  <p:pic>
                    <p:nvPicPr>
                      <p:cNvPr id="0" name="对象 6"/>
                      <p:cNvPicPr>
                        <a:picLocks noChangeAspect="1" noChangeArrowheads="1"/>
                      </p:cNvPicPr>
                      <p:nvPr/>
                    </p:nvPicPr>
                    <p:blipFill>
                      <a:blip r:embed="rId9"/>
                      <a:srcRect/>
                      <a:stretch>
                        <a:fillRect/>
                      </a:stretch>
                    </p:blipFill>
                    <p:spPr bwMode="auto">
                      <a:xfrm>
                        <a:off x="406474" y="4221882"/>
                        <a:ext cx="720090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 12"/>
          <p:cNvSpPr/>
          <p:nvPr/>
        </p:nvSpPr>
        <p:spPr>
          <a:xfrm>
            <a:off x="334566" y="4884068"/>
            <a:ext cx="4802918" cy="1688219"/>
          </a:xfrm>
          <a:prstGeom prst="rect">
            <a:avLst/>
          </a:prstGeom>
        </p:spPr>
        <p:txBody>
          <a:bodyPr wrap="none">
            <a:spAutoFit/>
          </a:bodyPr>
          <a:lstStyle/>
          <a:p>
            <a:pPr algn="just">
              <a:lnSpc>
                <a:spcPct val="200000"/>
              </a:lnSpc>
              <a:spcAft>
                <a:spcPts val="0"/>
              </a:spcAf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AB</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CD</a:t>
            </a:r>
            <a:r>
              <a:rPr lang="zh-CN" altLang="zh-CN" sz="2800" kern="100" dirty="0">
                <a:latin typeface="Times New Roman"/>
                <a:ea typeface="华文细黑"/>
                <a:cs typeface="Times New Roman"/>
              </a:rPr>
              <a:t>且</a:t>
            </a:r>
            <a:r>
              <a:rPr lang="en-US" altLang="zh-CN" sz="2800" i="1" kern="100" dirty="0">
                <a:latin typeface="Times New Roman"/>
                <a:ea typeface="华文细黑"/>
                <a:cs typeface="Courier New"/>
              </a:rPr>
              <a:t>AB</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DC</a:t>
            </a:r>
            <a:r>
              <a:rPr lang="en-US" altLang="zh-CN" sz="2800" kern="100" dirty="0">
                <a:latin typeface="Times New Roman"/>
                <a:ea typeface="华文细黑"/>
                <a:cs typeface="Courier New"/>
              </a:rPr>
              <a:t>.</a:t>
            </a:r>
            <a:endParaRPr lang="zh-CN" altLang="zh-CN" sz="2800" kern="100" dirty="0">
              <a:latin typeface="宋体"/>
              <a:cs typeface="Courier New"/>
            </a:endParaRPr>
          </a:p>
          <a:p>
            <a:pPr>
              <a:lnSpc>
                <a:spcPct val="200000"/>
              </a:lnSpc>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四边形</a:t>
            </a:r>
            <a:r>
              <a:rPr lang="en-US" altLang="zh-CN" sz="2800" i="1" kern="100" dirty="0">
                <a:latin typeface="Times New Roman"/>
                <a:ea typeface="华文细黑"/>
              </a:rPr>
              <a:t>ABCD</a:t>
            </a:r>
            <a:r>
              <a:rPr lang="zh-CN" altLang="zh-CN" sz="2800" kern="100" dirty="0">
                <a:latin typeface="Times New Roman"/>
                <a:ea typeface="华文细黑"/>
                <a:cs typeface="Times New Roman"/>
              </a:rPr>
              <a:t>为平行四边形</a:t>
            </a:r>
            <a:r>
              <a:rPr lang="en-US" altLang="zh-CN" sz="2800" kern="100" dirty="0">
                <a:latin typeface="Times New Roman"/>
                <a:ea typeface="华文细黑"/>
              </a:rPr>
              <a:t>.</a:t>
            </a:r>
            <a:endParaRPr lang="zh-CN" altLang="en-US" sz="2800" dirty="0"/>
          </a:p>
        </p:txBody>
      </p:sp>
      <p:sp>
        <p:nvSpPr>
          <p:cNvPr id="14" name="圆角矩形 13">
            <a:hlinkClick r:id="rId10"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blinds(horizontal)">
                                      <p:cBhvr>
                                        <p:cTn id="17" dur="500"/>
                                        <p:tgtEl>
                                          <p:spTgt spid="1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xEl>
                                              <p:pRg st="1" end="1"/>
                                            </p:txEl>
                                          </p:spTgt>
                                        </p:tgtEl>
                                        <p:attrNameLst>
                                          <p:attrName>style.visibility</p:attrName>
                                        </p:attrNameLst>
                                      </p:cBhvr>
                                      <p:to>
                                        <p:strVal val="visible"/>
                                      </p:to>
                                    </p:set>
                                    <p:animEffect transition="in" filter="blinds(horizontal)">
                                      <p:cBhvr>
                                        <p:cTn id="22" dur="500"/>
                                        <p:tgtEl>
                                          <p:spTgt spid="1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3">
                                            <p:txEl>
                                              <p:pRg st="0" end="0"/>
                                            </p:txEl>
                                          </p:spTgt>
                                        </p:tgtEl>
                                      </p:cBhvr>
                                    </p:animEffect>
                                    <p:set>
                                      <p:cBhvr>
                                        <p:cTn id="33" dur="1" fill="hold">
                                          <p:stCondLst>
                                            <p:cond delay="499"/>
                                          </p:stCondLst>
                                        </p:cTn>
                                        <p:tgtEl>
                                          <p:spTgt spid="13">
                                            <p:txEl>
                                              <p:pRg st="0" end="0"/>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13">
                                            <p:txEl>
                                              <p:pRg st="1" end="1"/>
                                            </p:txEl>
                                          </p:spTgt>
                                        </p:tgtEl>
                                      </p:cBhvr>
                                    </p:animEffect>
                                    <p:set>
                                      <p:cBhvr>
                                        <p:cTn id="36" dur="1" fill="hold">
                                          <p:stCondLst>
                                            <p:cond delay="499"/>
                                          </p:stCondLst>
                                        </p:cTn>
                                        <p:tgtEl>
                                          <p:spTgt spid="13">
                                            <p:txEl>
                                              <p:pRg st="1" end="1"/>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13"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413570"/>
            <a:ext cx="12190413" cy="3615177"/>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335360" y="1485578"/>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利用向量的加、减法证明平面几何问题：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要注意法则的应用；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要注意有向线段表示的向量相等，说明有向线段所在直线平行或重合且长度相等</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解答本题，即证明四边形</a:t>
            </a:r>
            <a:r>
              <a:rPr lang="en-US" altLang="zh-CN" sz="2800" i="1" kern="100" dirty="0">
                <a:latin typeface="Times New Roman"/>
                <a:ea typeface="华文细黑"/>
              </a:rPr>
              <a:t>ABCD</a:t>
            </a:r>
            <a:r>
              <a:rPr lang="zh-CN" altLang="zh-CN" sz="2800" kern="100" dirty="0">
                <a:latin typeface="Times New Roman"/>
                <a:ea typeface="华文细黑"/>
                <a:cs typeface="Times New Roman"/>
              </a:rPr>
              <a:t>为平行四边形，只需证</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graphicFrame>
        <p:nvGraphicFramePr>
          <p:cNvPr id="2" name="对象 1"/>
          <p:cNvGraphicFramePr>
            <a:graphicFrameLocks noChangeAspect="1"/>
          </p:cNvGraphicFramePr>
          <p:nvPr>
            <p:extLst>
              <p:ext uri="{D42A27DB-BD31-4B8C-83A1-F6EECF244321}">
                <p14:modId xmlns:p14="http://schemas.microsoft.com/office/powerpoint/2010/main" val="1244428799"/>
              </p:ext>
            </p:extLst>
          </p:nvPr>
        </p:nvGraphicFramePr>
        <p:xfrm>
          <a:off x="8903518" y="4021379"/>
          <a:ext cx="2225675" cy="1295400"/>
        </p:xfrm>
        <a:graphic>
          <a:graphicData uri="http://schemas.openxmlformats.org/presentationml/2006/ole">
            <mc:AlternateContent xmlns:mc="http://schemas.openxmlformats.org/markup-compatibility/2006">
              <mc:Choice xmlns:v="urn:schemas-microsoft-com:vml" Requires="v">
                <p:oleObj spid="_x0000_s37933" name="文档" r:id="rId4" imgW="2226406" imgH="1295327" progId="Word.Document.12">
                  <p:embed/>
                </p:oleObj>
              </mc:Choice>
              <mc:Fallback>
                <p:oleObj name="文档" r:id="rId4" imgW="2226406" imgH="1295327" progId="Word.Document.12">
                  <p:embed/>
                  <p:pic>
                    <p:nvPicPr>
                      <p:cNvPr id="0" name=""/>
                      <p:cNvPicPr/>
                      <p:nvPr/>
                    </p:nvPicPr>
                    <p:blipFill>
                      <a:blip r:embed="rId5"/>
                      <a:stretch>
                        <a:fillRect/>
                      </a:stretch>
                    </p:blipFill>
                    <p:spPr>
                      <a:xfrm>
                        <a:off x="8903518" y="4021379"/>
                        <a:ext cx="2225675" cy="1295400"/>
                      </a:xfrm>
                      <a:prstGeom prst="rect">
                        <a:avLst/>
                      </a:prstGeom>
                    </p:spPr>
                  </p:pic>
                </p:oleObj>
              </mc:Fallback>
            </mc:AlternateContent>
          </a:graphicData>
        </a:graphic>
      </p:graphicFrame>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pic>
        <p:nvPicPr>
          <p:cNvPr id="17551" name="Picture 143" descr="F:\胡美娟\2016\源文件\人A必修4\C2-23.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3398" y="1682490"/>
            <a:ext cx="3332023" cy="1939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8944077"/>
              </p:ext>
            </p:extLst>
          </p:nvPr>
        </p:nvGraphicFramePr>
        <p:xfrm>
          <a:off x="478582" y="405458"/>
          <a:ext cx="10726738" cy="1389063"/>
        </p:xfrm>
        <a:graphic>
          <a:graphicData uri="http://schemas.openxmlformats.org/presentationml/2006/ole">
            <mc:AlternateContent xmlns:mc="http://schemas.openxmlformats.org/markup-compatibility/2006">
              <mc:Choice xmlns:v="urn:schemas-microsoft-com:vml" Requires="v">
                <p:oleObj spid="_x0000_s17684" name="文档" r:id="rId4" imgW="10726992" imgH="1388708" progId="Word.Document.12">
                  <p:embed/>
                </p:oleObj>
              </mc:Choice>
              <mc:Fallback>
                <p:oleObj name="文档" r:id="rId4" imgW="10726992" imgH="1388708" progId="Word.Document.12">
                  <p:embed/>
                  <p:pic>
                    <p:nvPicPr>
                      <p:cNvPr id="0" name=""/>
                      <p:cNvPicPr/>
                      <p:nvPr/>
                    </p:nvPicPr>
                    <p:blipFill>
                      <a:blip r:embed="rId5"/>
                      <a:stretch>
                        <a:fillRect/>
                      </a:stretch>
                    </p:blipFill>
                    <p:spPr>
                      <a:xfrm>
                        <a:off x="478582" y="405458"/>
                        <a:ext cx="10726738" cy="1389063"/>
                      </a:xfrm>
                      <a:prstGeom prst="rect">
                        <a:avLst/>
                      </a:prstGeom>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36518738"/>
              </p:ext>
            </p:extLst>
          </p:nvPr>
        </p:nvGraphicFramePr>
        <p:xfrm>
          <a:off x="510108" y="1857028"/>
          <a:ext cx="6953250" cy="1428750"/>
        </p:xfrm>
        <a:graphic>
          <a:graphicData uri="http://schemas.openxmlformats.org/presentationml/2006/ole">
            <mc:AlternateContent xmlns:mc="http://schemas.openxmlformats.org/markup-compatibility/2006">
              <mc:Choice xmlns:v="urn:schemas-microsoft-com:vml" Requires="v">
                <p:oleObj spid="_x0000_s17685" name="文档" r:id="rId6" imgW="6960490" imgH="1428443" progId="Word.Document.12">
                  <p:embed/>
                </p:oleObj>
              </mc:Choice>
              <mc:Fallback>
                <p:oleObj name="文档" r:id="rId6" imgW="6960490" imgH="1428443" progId="Word.Document.12">
                  <p:embed/>
                  <p:pic>
                    <p:nvPicPr>
                      <p:cNvPr id="0" name="对象 1"/>
                      <p:cNvPicPr>
                        <a:picLocks noChangeAspect="1" noChangeArrowheads="1"/>
                      </p:cNvPicPr>
                      <p:nvPr/>
                    </p:nvPicPr>
                    <p:blipFill>
                      <a:blip r:embed="rId7"/>
                      <a:srcRect/>
                      <a:stretch>
                        <a:fillRect/>
                      </a:stretch>
                    </p:blipFill>
                    <p:spPr bwMode="auto">
                      <a:xfrm>
                        <a:off x="510108" y="1857028"/>
                        <a:ext cx="69532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060145139"/>
              </p:ext>
            </p:extLst>
          </p:nvPr>
        </p:nvGraphicFramePr>
        <p:xfrm>
          <a:off x="478582" y="2692921"/>
          <a:ext cx="6943725" cy="2105025"/>
        </p:xfrm>
        <a:graphic>
          <a:graphicData uri="http://schemas.openxmlformats.org/presentationml/2006/ole">
            <mc:AlternateContent xmlns:mc="http://schemas.openxmlformats.org/markup-compatibility/2006">
              <mc:Choice xmlns:v="urn:schemas-microsoft-com:vml" Requires="v">
                <p:oleObj spid="_x0000_s17686" name="文档" r:id="rId8" imgW="6960490" imgH="2104865" progId="Word.Document.12">
                  <p:embed/>
                </p:oleObj>
              </mc:Choice>
              <mc:Fallback>
                <p:oleObj name="文档" r:id="rId8" imgW="6960490" imgH="2104865" progId="Word.Document.12">
                  <p:embed/>
                  <p:pic>
                    <p:nvPicPr>
                      <p:cNvPr id="0" name="对象 2"/>
                      <p:cNvPicPr>
                        <a:picLocks noChangeAspect="1" noChangeArrowheads="1"/>
                      </p:cNvPicPr>
                      <p:nvPr/>
                    </p:nvPicPr>
                    <p:blipFill>
                      <a:blip r:embed="rId9"/>
                      <a:srcRect/>
                      <a:stretch>
                        <a:fillRect/>
                      </a:stretch>
                    </p:blipFill>
                    <p:spPr bwMode="auto">
                      <a:xfrm>
                        <a:off x="478582" y="2692921"/>
                        <a:ext cx="6943725" cy="210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334566" y="4418742"/>
            <a:ext cx="4802918" cy="523220"/>
          </a:xfrm>
          <a:prstGeom prst="rect">
            <a:avLst/>
          </a:prstGeom>
        </p:spPr>
        <p:txBody>
          <a:bodyPr wrap="none">
            <a:spAutoFit/>
          </a:bodyPr>
          <a:lstStyle/>
          <a:p>
            <a:r>
              <a:rPr lang="en-US" altLang="zh-CN" sz="2800" kern="100">
                <a:latin typeface="宋体"/>
                <a:ea typeface="华文细黑"/>
                <a:cs typeface="Times New Roman"/>
              </a:rPr>
              <a:t>∴</a:t>
            </a:r>
            <a:r>
              <a:rPr lang="zh-CN" altLang="zh-CN" sz="2800" kern="100" dirty="0">
                <a:latin typeface="Times New Roman"/>
                <a:ea typeface="华文细黑"/>
                <a:cs typeface="Times New Roman"/>
              </a:rPr>
              <a:t>四边形</a:t>
            </a:r>
            <a:r>
              <a:rPr lang="en-US" altLang="zh-CN" sz="2800" i="1" kern="100" dirty="0">
                <a:latin typeface="Times New Roman"/>
                <a:ea typeface="华文细黑"/>
              </a:rPr>
              <a:t>ABCD</a:t>
            </a:r>
            <a:r>
              <a:rPr lang="zh-CN" altLang="zh-CN" sz="2800" kern="100" dirty="0">
                <a:latin typeface="Times New Roman"/>
                <a:ea typeface="华文细黑"/>
                <a:cs typeface="Times New Roman"/>
              </a:rPr>
              <a:t>为平行四边形</a:t>
            </a:r>
            <a:r>
              <a:rPr lang="en-US" altLang="zh-CN" sz="2800" kern="100" dirty="0">
                <a:latin typeface="Times New Roman"/>
                <a:ea typeface="华文细黑"/>
              </a:rPr>
              <a:t>.</a:t>
            </a:r>
            <a:endParaRPr lang="zh-CN" altLang="en-US" sz="2800" dirty="0"/>
          </a:p>
        </p:txBody>
      </p:sp>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3"/>
                                        </p:tgtEl>
                                      </p:cBhvr>
                                    </p:animEffect>
                                    <p:set>
                                      <p:cBhvr>
                                        <p:cTn id="22" dur="1" fill="hold">
                                          <p:stCondLst>
                                            <p:cond delay="499"/>
                                          </p:stCondLst>
                                        </p:cTn>
                                        <p:tgtEl>
                                          <p:spTgt spid="3"/>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0" grpId="0"/>
      <p:bldP spid="1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4566" y="189434"/>
            <a:ext cx="11161240"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题型三　向量加法的实际应用</a:t>
            </a:r>
            <a:endParaRPr lang="en-US" altLang="zh-CN" sz="2800" b="1" kern="100" dirty="0" smtClean="0">
              <a:solidFill>
                <a:srgbClr val="0000FF"/>
              </a:solidFill>
              <a:latin typeface="Times New Roman"/>
              <a:ea typeface="微软雅黑"/>
              <a:cs typeface="Times New Roman"/>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334566" y="884979"/>
            <a:ext cx="11409907" cy="1815882"/>
          </a:xfrm>
          <a:prstGeom prst="rect">
            <a:avLst/>
          </a:prstGeom>
        </p:spPr>
        <p:txBody>
          <a:bodyPr>
            <a:spAutoFit/>
          </a:bodyPr>
          <a:lstStyle/>
          <a:p>
            <a:pPr lvl="0" algn="just">
              <a:lnSpc>
                <a:spcPct val="200000"/>
              </a:lnSpc>
              <a:tabLst>
                <a:tab pos="2070735" algn="l"/>
              </a:tabLs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rPr>
              <a:t>3</a:t>
            </a:r>
            <a:r>
              <a:rPr lang="zh-CN" altLang="zh-CN" sz="2800" kern="100" dirty="0">
                <a:latin typeface="Times New Roman"/>
                <a:ea typeface="华文细黑"/>
                <a:cs typeface="Times New Roman"/>
              </a:rPr>
              <a:t>　在水流速度为</a:t>
            </a:r>
            <a:r>
              <a:rPr lang="en-US" altLang="zh-CN" sz="2800" kern="100" dirty="0">
                <a:latin typeface="Times New Roman"/>
                <a:ea typeface="华文细黑"/>
              </a:rPr>
              <a:t>4 </a:t>
            </a:r>
            <a:r>
              <a:rPr lang="en-US" altLang="zh-CN" sz="2800" kern="100" dirty="0" smtClean="0">
                <a:latin typeface="Times New Roman"/>
                <a:ea typeface="华文细黑"/>
              </a:rPr>
              <a:t>   km</a:t>
            </a:r>
            <a:r>
              <a:rPr lang="en-US" altLang="zh-CN" sz="2800" kern="100" dirty="0" smtClean="0">
                <a:latin typeface="IPAPANNEW"/>
                <a:ea typeface="华文细黑"/>
                <a:cs typeface="Times New Roman"/>
              </a:rPr>
              <a:t>/h</a:t>
            </a:r>
            <a:r>
              <a:rPr lang="zh-CN" altLang="zh-CN" sz="2800" kern="100" dirty="0">
                <a:latin typeface="IPAPANNEW"/>
                <a:ea typeface="华文细黑"/>
                <a:cs typeface="Times New Roman"/>
              </a:rPr>
              <a:t>的河中，如果要船以</a:t>
            </a:r>
            <a:r>
              <a:rPr lang="en-US" altLang="zh-CN" sz="2800" kern="100" dirty="0">
                <a:latin typeface="Times New Roman" pitchFamily="18" charset="0"/>
                <a:ea typeface="华文细黑"/>
                <a:cs typeface="Times New Roman" pitchFamily="18" charset="0"/>
              </a:rPr>
              <a:t>12 km/h</a:t>
            </a:r>
            <a:r>
              <a:rPr lang="zh-CN" altLang="zh-CN" sz="2800" kern="100" dirty="0">
                <a:latin typeface="Times New Roman"/>
                <a:ea typeface="华文细黑"/>
                <a:cs typeface="Times New Roman"/>
              </a:rPr>
              <a:t>的实际航速与河岸垂直行驶，求船航行速度的大小和方向</a:t>
            </a:r>
            <a:r>
              <a:rPr lang="en-US" altLang="zh-CN" sz="2800" kern="100" dirty="0">
                <a:latin typeface="Times New Roman"/>
                <a:ea typeface="华文细黑"/>
              </a:rPr>
              <a:t>.</a:t>
            </a:r>
            <a:endParaRPr lang="zh-CN" altLang="zh-CN" sz="1050" kern="100" dirty="0">
              <a:solidFill>
                <a:prstClr val="black"/>
              </a:solidFill>
              <a:latin typeface="宋体"/>
              <a:cs typeface="Courier New"/>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3904638040"/>
              </p:ext>
            </p:extLst>
          </p:nvPr>
        </p:nvGraphicFramePr>
        <p:xfrm>
          <a:off x="3587105" y="1133525"/>
          <a:ext cx="923925" cy="1000125"/>
        </p:xfrm>
        <a:graphic>
          <a:graphicData uri="http://schemas.openxmlformats.org/presentationml/2006/ole">
            <mc:AlternateContent xmlns:mc="http://schemas.openxmlformats.org/markup-compatibility/2006">
              <mc:Choice xmlns:v="urn:schemas-microsoft-com:vml" Requires="v">
                <p:oleObj spid="_x0000_s28785" name="文档" r:id="rId4" imgW="931029" imgH="1000116" progId="Word.Document.12">
                  <p:embed/>
                </p:oleObj>
              </mc:Choice>
              <mc:Fallback>
                <p:oleObj name="文档" r:id="rId4" imgW="931029" imgH="1000116" progId="Word.Document.12">
                  <p:embed/>
                  <p:pic>
                    <p:nvPicPr>
                      <p:cNvPr id="0" name=""/>
                      <p:cNvPicPr/>
                      <p:nvPr/>
                    </p:nvPicPr>
                    <p:blipFill>
                      <a:blip r:embed="rId5"/>
                      <a:stretch>
                        <a:fillRect/>
                      </a:stretch>
                    </p:blipFill>
                    <p:spPr>
                      <a:xfrm>
                        <a:off x="3587105" y="1133525"/>
                        <a:ext cx="923925" cy="1000125"/>
                      </a:xfrm>
                      <a:prstGeom prst="rect">
                        <a:avLst/>
                      </a:prstGeom>
                    </p:spPr>
                  </p:pic>
                </p:oleObj>
              </mc:Fallback>
            </mc:AlternateContent>
          </a:graphicData>
        </a:graphic>
      </p:graphicFrame>
      <p:sp>
        <p:nvSpPr>
          <p:cNvPr id="18" name="圆角矩形 17">
            <a:hlinkClick r:id="rId6"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705684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3" action="ppaction://hlinksldjump"/>
          </p:cNvPr>
          <p:cNvSpPr/>
          <p:nvPr/>
        </p:nvSpPr>
        <p:spPr>
          <a:xfrm>
            <a:off x="11060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1845259937"/>
              </p:ext>
            </p:extLst>
          </p:nvPr>
        </p:nvGraphicFramePr>
        <p:xfrm>
          <a:off x="409575" y="333450"/>
          <a:ext cx="10991850" cy="1400175"/>
        </p:xfrm>
        <a:graphic>
          <a:graphicData uri="http://schemas.openxmlformats.org/presentationml/2006/ole">
            <mc:AlternateContent xmlns:mc="http://schemas.openxmlformats.org/markup-compatibility/2006">
              <mc:Choice xmlns:v="urn:schemas-microsoft-com:vml" Requires="v">
                <p:oleObj spid="_x0000_s30006" name="文档" r:id="rId4" imgW="10993628" imgH="1402047" progId="Word.Document.12">
                  <p:embed/>
                </p:oleObj>
              </mc:Choice>
              <mc:Fallback>
                <p:oleObj name="文档" r:id="rId4" imgW="10993628" imgH="1402047" progId="Word.Document.12">
                  <p:embed/>
                  <p:pic>
                    <p:nvPicPr>
                      <p:cNvPr id="0" name=""/>
                      <p:cNvPicPr>
                        <a:picLocks noChangeAspect="1" noChangeArrowheads="1"/>
                      </p:cNvPicPr>
                      <p:nvPr/>
                    </p:nvPicPr>
                    <p:blipFill>
                      <a:blip r:embed="rId5"/>
                      <a:srcRect/>
                      <a:stretch>
                        <a:fillRect/>
                      </a:stretch>
                    </p:blipFill>
                    <p:spPr bwMode="auto">
                      <a:xfrm>
                        <a:off x="409575" y="333450"/>
                        <a:ext cx="10991850"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3" name="Picture 66" descr="F:\胡美娟\2016\源文件\人A必修4\C2-24.T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43478" y="1341562"/>
            <a:ext cx="3133073" cy="2196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4" name="对象 13"/>
          <p:cNvGraphicFramePr>
            <a:graphicFrameLocks noChangeAspect="1"/>
          </p:cNvGraphicFramePr>
          <p:nvPr>
            <p:extLst>
              <p:ext uri="{D42A27DB-BD31-4B8C-83A1-F6EECF244321}">
                <p14:modId xmlns:p14="http://schemas.microsoft.com/office/powerpoint/2010/main" val="3546293275"/>
              </p:ext>
            </p:extLst>
          </p:nvPr>
        </p:nvGraphicFramePr>
        <p:xfrm>
          <a:off x="409575" y="1143000"/>
          <a:ext cx="7019925" cy="1228725"/>
        </p:xfrm>
        <a:graphic>
          <a:graphicData uri="http://schemas.openxmlformats.org/presentationml/2006/ole">
            <mc:AlternateContent xmlns:mc="http://schemas.openxmlformats.org/markup-compatibility/2006">
              <mc:Choice xmlns:v="urn:schemas-microsoft-com:vml" Requires="v">
                <p:oleObj spid="_x0000_s30007" name="文档" r:id="rId7" imgW="7027092" imgH="1228648" progId="Word.Document.12">
                  <p:embed/>
                </p:oleObj>
              </mc:Choice>
              <mc:Fallback>
                <p:oleObj name="文档" r:id="rId7" imgW="7027092" imgH="1228648" progId="Word.Document.12">
                  <p:embed/>
                  <p:pic>
                    <p:nvPicPr>
                      <p:cNvPr id="0" name=""/>
                      <p:cNvPicPr>
                        <a:picLocks noChangeAspect="1" noChangeArrowheads="1"/>
                      </p:cNvPicPr>
                      <p:nvPr/>
                    </p:nvPicPr>
                    <p:blipFill>
                      <a:blip r:embed="rId8"/>
                      <a:srcRect/>
                      <a:stretch>
                        <a:fillRect/>
                      </a:stretch>
                    </p:blipFill>
                    <p:spPr bwMode="auto">
                      <a:xfrm>
                        <a:off x="409575" y="1143000"/>
                        <a:ext cx="7019925"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591718404"/>
              </p:ext>
            </p:extLst>
          </p:nvPr>
        </p:nvGraphicFramePr>
        <p:xfrm>
          <a:off x="406574" y="2008659"/>
          <a:ext cx="6838950" cy="1781175"/>
        </p:xfrm>
        <a:graphic>
          <a:graphicData uri="http://schemas.openxmlformats.org/presentationml/2006/ole">
            <mc:AlternateContent xmlns:mc="http://schemas.openxmlformats.org/markup-compatibility/2006">
              <mc:Choice xmlns:v="urn:schemas-microsoft-com:vml" Requires="v">
                <p:oleObj spid="_x0000_s30008" name="文档" r:id="rId9" imgW="6846006" imgH="1783033" progId="Word.Document.12">
                  <p:embed/>
                </p:oleObj>
              </mc:Choice>
              <mc:Fallback>
                <p:oleObj name="文档" r:id="rId9" imgW="6846006" imgH="1783033" progId="Word.Document.12">
                  <p:embed/>
                  <p:pic>
                    <p:nvPicPr>
                      <p:cNvPr id="0" name=""/>
                      <p:cNvPicPr>
                        <a:picLocks noChangeAspect="1" noChangeArrowheads="1"/>
                      </p:cNvPicPr>
                      <p:nvPr/>
                    </p:nvPicPr>
                    <p:blipFill>
                      <a:blip r:embed="rId10"/>
                      <a:srcRect/>
                      <a:stretch>
                        <a:fillRect/>
                      </a:stretch>
                    </p:blipFill>
                    <p:spPr bwMode="auto">
                      <a:xfrm>
                        <a:off x="406574" y="2008659"/>
                        <a:ext cx="6838950"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矩形 10"/>
          <p:cNvSpPr/>
          <p:nvPr/>
        </p:nvSpPr>
        <p:spPr>
          <a:xfrm>
            <a:off x="334566" y="3933850"/>
            <a:ext cx="5261377" cy="523220"/>
          </a:xfrm>
          <a:prstGeom prst="rect">
            <a:avLst/>
          </a:prstGeom>
        </p:spPr>
        <p:txBody>
          <a:bodyPr wrap="none">
            <a:spAutoFit/>
          </a:bodyPr>
          <a:lstStyle/>
          <a:p>
            <a:r>
              <a:rPr lang="zh-CN" altLang="zh-CN" sz="2800" kern="100">
                <a:latin typeface="Times New Roman"/>
                <a:ea typeface="华文细黑"/>
                <a:cs typeface="Times New Roman"/>
              </a:rPr>
              <a:t>即</a:t>
            </a:r>
            <a:r>
              <a:rPr lang="en-US" altLang="zh-CN" sz="2800" kern="100" dirty="0">
                <a:latin typeface="宋体"/>
                <a:ea typeface="华文细黑"/>
                <a:cs typeface="Times New Roman"/>
              </a:rPr>
              <a:t>∠</a:t>
            </a:r>
            <a:r>
              <a:rPr lang="en-US" altLang="zh-CN" sz="2800" i="1" kern="100" dirty="0">
                <a:latin typeface="Times New Roman"/>
                <a:ea typeface="华文细黑"/>
              </a:rPr>
              <a:t>ACB</a:t>
            </a:r>
            <a:r>
              <a:rPr lang="zh-CN" altLang="zh-CN" sz="2800" kern="100" dirty="0">
                <a:latin typeface="Times New Roman"/>
                <a:ea typeface="华文细黑"/>
                <a:cs typeface="Times New Roman"/>
              </a:rPr>
              <a:t>＝</a:t>
            </a:r>
            <a:r>
              <a:rPr lang="en-US" altLang="zh-CN" sz="2800" kern="100" dirty="0">
                <a:latin typeface="Times New Roman"/>
                <a:ea typeface="华文细黑"/>
              </a:rPr>
              <a:t>30°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rPr>
              <a:t>CAD</a:t>
            </a:r>
            <a:r>
              <a:rPr lang="zh-CN" altLang="zh-CN" sz="2800" kern="100" dirty="0">
                <a:latin typeface="Times New Roman"/>
                <a:ea typeface="华文细黑"/>
                <a:cs typeface="Times New Roman"/>
              </a:rPr>
              <a:t>＝</a:t>
            </a:r>
            <a:r>
              <a:rPr lang="en-US" altLang="zh-CN" sz="2800" kern="100" dirty="0">
                <a:latin typeface="Times New Roman"/>
                <a:ea typeface="华文细黑"/>
              </a:rPr>
              <a:t>30°.</a:t>
            </a:r>
            <a:endParaRPr lang="zh-CN" altLang="en-US" sz="2800" dirty="0"/>
          </a:p>
        </p:txBody>
      </p:sp>
      <p:graphicFrame>
        <p:nvGraphicFramePr>
          <p:cNvPr id="16" name="对象 15"/>
          <p:cNvGraphicFramePr>
            <a:graphicFrameLocks noChangeAspect="1"/>
          </p:cNvGraphicFramePr>
          <p:nvPr>
            <p:extLst>
              <p:ext uri="{D42A27DB-BD31-4B8C-83A1-F6EECF244321}">
                <p14:modId xmlns:p14="http://schemas.microsoft.com/office/powerpoint/2010/main" val="460296420"/>
              </p:ext>
            </p:extLst>
          </p:nvPr>
        </p:nvGraphicFramePr>
        <p:xfrm>
          <a:off x="439241" y="4581922"/>
          <a:ext cx="7096125" cy="1343025"/>
        </p:xfrm>
        <a:graphic>
          <a:graphicData uri="http://schemas.openxmlformats.org/presentationml/2006/ole">
            <mc:AlternateContent xmlns:mc="http://schemas.openxmlformats.org/markup-compatibility/2006">
              <mc:Choice xmlns:v="urn:schemas-microsoft-com:vml" Requires="v">
                <p:oleObj spid="_x0000_s30009" name="文档" r:id="rId11" imgW="7103415" imgH="1342765" progId="Word.Document.12">
                  <p:embed/>
                </p:oleObj>
              </mc:Choice>
              <mc:Fallback>
                <p:oleObj name="文档" r:id="rId11" imgW="7103415" imgH="1342765" progId="Word.Document.12">
                  <p:embed/>
                  <p:pic>
                    <p:nvPicPr>
                      <p:cNvPr id="0" name="对象 14"/>
                      <p:cNvPicPr>
                        <a:picLocks noChangeAspect="1" noChangeArrowheads="1"/>
                      </p:cNvPicPr>
                      <p:nvPr/>
                    </p:nvPicPr>
                    <p:blipFill>
                      <a:blip r:embed="rId12"/>
                      <a:srcRect/>
                      <a:stretch>
                        <a:fillRect/>
                      </a:stretch>
                    </p:blipFill>
                    <p:spPr bwMode="auto">
                      <a:xfrm>
                        <a:off x="439241" y="4581922"/>
                        <a:ext cx="7096125"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113699829"/>
              </p:ext>
            </p:extLst>
          </p:nvPr>
        </p:nvGraphicFramePr>
        <p:xfrm>
          <a:off x="434999" y="5484862"/>
          <a:ext cx="10772775" cy="1257300"/>
        </p:xfrm>
        <a:graphic>
          <a:graphicData uri="http://schemas.openxmlformats.org/presentationml/2006/ole">
            <mc:AlternateContent xmlns:mc="http://schemas.openxmlformats.org/markup-compatibility/2006">
              <mc:Choice xmlns:v="urn:schemas-microsoft-com:vml" Requires="v">
                <p:oleObj spid="_x0000_s30010" name="文档" r:id="rId13" imgW="10774849" imgH="1258922" progId="Word.Document.12">
                  <p:embed/>
                </p:oleObj>
              </mc:Choice>
              <mc:Fallback>
                <p:oleObj name="文档" r:id="rId13" imgW="10774849" imgH="1258922" progId="Word.Document.12">
                  <p:embed/>
                  <p:pic>
                    <p:nvPicPr>
                      <p:cNvPr id="0" name="对象 15"/>
                      <p:cNvPicPr>
                        <a:picLocks noChangeAspect="1" noChangeArrowheads="1"/>
                      </p:cNvPicPr>
                      <p:nvPr/>
                    </p:nvPicPr>
                    <p:blipFill>
                      <a:blip r:embed="rId14"/>
                      <a:srcRect/>
                      <a:stretch>
                        <a:fillRect/>
                      </a:stretch>
                    </p:blipFill>
                    <p:spPr bwMode="auto">
                      <a:xfrm>
                        <a:off x="434999" y="5484862"/>
                        <a:ext cx="10772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0496328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750"/>
                                        <p:tgtEl>
                                          <p:spTgt spid="12"/>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750"/>
                                        <p:tgtEl>
                                          <p:spTgt spid="13"/>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linds(horizontal)">
                                      <p:cBhvr>
                                        <p:cTn id="14" dur="750"/>
                                        <p:tgtEl>
                                          <p:spTgt spid="14"/>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750"/>
                                        <p:tgtEl>
                                          <p:spTgt spid="15"/>
                                        </p:tgtEl>
                                      </p:cBhvr>
                                    </p:animEffect>
                                  </p:childTnLst>
                                </p:cTn>
                              </p:par>
                            </p:childTnLst>
                          </p:cTn>
                        </p:par>
                        <p:par>
                          <p:cTn id="19" fill="hold">
                            <p:stCondLst>
                              <p:cond delay="2250"/>
                            </p:stCondLst>
                            <p:childTnLst>
                              <p:par>
                                <p:cTn id="20" presetID="3" presetClass="entr" presetSubtype="1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750"/>
                                        <p:tgtEl>
                                          <p:spTgt spid="11"/>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blinds(horizontal)">
                                      <p:cBhvr>
                                        <p:cTn id="26" dur="750"/>
                                        <p:tgtEl>
                                          <p:spTgt spid="16"/>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linds(horizontal)">
                                      <p:cBhvr>
                                        <p:cTn id="30"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811014"/>
            <a:ext cx="12190413" cy="1725392"/>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406574" y="1773610"/>
            <a:ext cx="11161240" cy="1710957"/>
          </a:xfrm>
          <a:prstGeom prst="rect">
            <a:avLst/>
          </a:prstGeom>
        </p:spPr>
        <p:txBody>
          <a:bodyPr wrap="square" lIns="121898" tIns="60948" rIns="121898" bIns="60948">
            <a:spAutoFit/>
          </a:bodyPr>
          <a:lstStyle/>
          <a:p>
            <a:pPr algn="just">
              <a:lnSpc>
                <a:spcPct val="200000"/>
              </a:lnSpc>
              <a:spcAft>
                <a:spcPts val="0"/>
              </a:spcAft>
            </a:pPr>
            <a:r>
              <a:rPr lang="zh-CN" altLang="zh-CN" sz="2800" kern="100" dirty="0">
                <a:latin typeface="Times New Roman"/>
                <a:ea typeface="华文细黑"/>
                <a:cs typeface="Times New Roman"/>
              </a:rPr>
              <a:t>速度、位移等物理量均为向量，因此此类问题可以通过建模，转化为数学中的向量问题解决</a:t>
            </a:r>
            <a:r>
              <a:rPr lang="en-US" altLang="zh-CN" sz="2800" kern="100" dirty="0">
                <a:latin typeface="Times New Roman"/>
                <a:ea typeface="华文细黑"/>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01970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19165" y="1341562"/>
            <a:ext cx="11336681" cy="4265527"/>
          </a:xfrm>
          <a:prstGeom prst="rect">
            <a:avLst/>
          </a:prstGeom>
          <a:noFill/>
        </p:spPr>
        <p:txBody>
          <a:bodyPr wrap="square" rtlCol="0">
            <a:spAutoFit/>
          </a:bodyPr>
          <a:lstStyle/>
          <a:p>
            <a:pPr algn="just">
              <a:lnSpc>
                <a:spcPct val="20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理解并掌握加法的概念，了解向量加法的物理意义及其几何意义</a:t>
            </a:r>
            <a:r>
              <a:rPr lang="en-US" altLang="zh-CN" sz="2800" kern="100" dirty="0" smtClean="0">
                <a:latin typeface="Times New Roman"/>
                <a:ea typeface="华文细黑"/>
              </a:rPr>
              <a:t>.</a:t>
            </a:r>
          </a:p>
          <a:p>
            <a:pPr algn="just">
              <a:lnSpc>
                <a:spcPct val="200000"/>
              </a:lnSpc>
              <a:spcAft>
                <a:spcPts val="0"/>
              </a:spcAft>
            </a:pPr>
            <a:r>
              <a:rPr lang="en-US" altLang="zh-CN" sz="2800" kern="100" dirty="0" smtClean="0">
                <a:latin typeface="Times New Roman"/>
                <a:ea typeface="华文细黑"/>
              </a:rPr>
              <a:t>2</a:t>
            </a:r>
            <a:r>
              <a:rPr lang="en-US" altLang="zh-CN" sz="2800" kern="100" dirty="0">
                <a:latin typeface="Times New Roman"/>
                <a:ea typeface="华文细黑"/>
              </a:rPr>
              <a:t>.</a:t>
            </a:r>
            <a:r>
              <a:rPr lang="zh-CN" altLang="zh-CN" sz="2800" kern="100" dirty="0">
                <a:latin typeface="Times New Roman"/>
                <a:ea typeface="华文细黑"/>
                <a:cs typeface="Times New Roman"/>
              </a:rPr>
              <a:t>掌握向量加法的三角形法则和平行四边形法则，并能熟练地运用这两个法则作两个向量的加法运算</a:t>
            </a:r>
            <a:r>
              <a:rPr lang="en-US" altLang="zh-CN" sz="2800" kern="100" dirty="0" smtClean="0">
                <a:latin typeface="Times New Roman"/>
                <a:ea typeface="华文细黑"/>
              </a:rPr>
              <a:t>.</a:t>
            </a:r>
          </a:p>
          <a:p>
            <a:pPr algn="just">
              <a:lnSpc>
                <a:spcPct val="200000"/>
              </a:lnSpc>
              <a:spcAft>
                <a:spcPts val="0"/>
              </a:spcAft>
            </a:pPr>
            <a:r>
              <a:rPr lang="en-US" altLang="zh-CN" sz="2800" kern="100" dirty="0" smtClean="0">
                <a:latin typeface="Times New Roman"/>
                <a:ea typeface="华文细黑"/>
              </a:rPr>
              <a:t>3</a:t>
            </a:r>
            <a:r>
              <a:rPr lang="en-US" altLang="zh-CN" sz="2800" kern="100" dirty="0">
                <a:latin typeface="Times New Roman"/>
                <a:ea typeface="华文细黑"/>
              </a:rPr>
              <a:t>.</a:t>
            </a:r>
            <a:r>
              <a:rPr lang="zh-CN" altLang="zh-CN" sz="2800" kern="100" dirty="0">
                <a:latin typeface="Times New Roman"/>
                <a:ea typeface="华文细黑"/>
                <a:cs typeface="Times New Roman"/>
              </a:rPr>
              <a:t>了解向量加法的交换律和结合律，并能依几何意义作图解释加法运算律的合理性</a:t>
            </a:r>
            <a:r>
              <a:rPr lang="en-US" altLang="zh-CN" sz="2800" kern="100" dirty="0">
                <a:latin typeface="Times New Roman"/>
                <a:ea typeface="华文细黑"/>
              </a:rPr>
              <a:t>.</a:t>
            </a:r>
            <a:endParaRPr lang="zh-CN" altLang="zh-CN" sz="2800" kern="100" dirty="0">
              <a:effectLst/>
              <a:latin typeface="宋体"/>
              <a:cs typeface="Courier New"/>
            </a:endParaRPr>
          </a:p>
        </p:txBody>
      </p:sp>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1415" y="297405"/>
            <a:ext cx="11614431"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rPr>
              <a:t>3</a:t>
            </a:r>
            <a:r>
              <a:rPr lang="zh-CN" altLang="zh-CN" sz="2800" kern="100" dirty="0">
                <a:latin typeface="Times New Roman"/>
                <a:ea typeface="华文细黑"/>
                <a:cs typeface="Times New Roman"/>
              </a:rPr>
              <a:t>　如图所示，一架飞机从</a:t>
            </a:r>
            <a:r>
              <a:rPr lang="en-US" altLang="zh-CN" sz="2800" i="1" kern="100" dirty="0">
                <a:latin typeface="Times New Roman"/>
                <a:ea typeface="华文细黑"/>
              </a:rPr>
              <a:t>A</a:t>
            </a:r>
            <a:r>
              <a:rPr lang="zh-CN" altLang="zh-CN" sz="2800" kern="100" dirty="0">
                <a:latin typeface="Times New Roman"/>
                <a:ea typeface="华文细黑"/>
                <a:cs typeface="Times New Roman"/>
              </a:rPr>
              <a:t>地按北偏东</a:t>
            </a:r>
            <a:r>
              <a:rPr lang="en-US" altLang="zh-CN" sz="2800" kern="100" dirty="0">
                <a:latin typeface="Times New Roman"/>
                <a:ea typeface="华文细黑"/>
              </a:rPr>
              <a:t>35°</a:t>
            </a:r>
            <a:r>
              <a:rPr lang="zh-CN" altLang="zh-CN" sz="2800" kern="100" dirty="0">
                <a:latin typeface="Times New Roman"/>
                <a:ea typeface="华文细黑"/>
                <a:cs typeface="Times New Roman"/>
              </a:rPr>
              <a:t>的方向</a:t>
            </a:r>
            <a:r>
              <a:rPr lang="zh-CN" altLang="zh-CN" sz="2800" kern="100" dirty="0" smtClean="0">
                <a:latin typeface="Times New Roman"/>
                <a:ea typeface="华文细黑"/>
                <a:cs typeface="Times New Roman"/>
              </a:rPr>
              <a:t>飞行</a:t>
            </a:r>
            <a:r>
              <a:rPr lang="en-US" altLang="zh-CN" sz="2800" kern="100" dirty="0" smtClean="0">
                <a:latin typeface="Times New Roman"/>
                <a:ea typeface="华文细黑"/>
              </a:rPr>
              <a:t>800 </a:t>
            </a:r>
            <a:r>
              <a:rPr lang="en-US" altLang="zh-CN" sz="2800" kern="100" dirty="0">
                <a:latin typeface="Times New Roman"/>
                <a:ea typeface="华文细黑"/>
              </a:rPr>
              <a:t>km</a:t>
            </a:r>
            <a:r>
              <a:rPr lang="zh-CN" altLang="zh-CN" sz="2800" kern="100" dirty="0">
                <a:latin typeface="Times New Roman"/>
                <a:ea typeface="华文细黑"/>
                <a:cs typeface="Times New Roman"/>
              </a:rPr>
              <a:t>到达</a:t>
            </a:r>
            <a:r>
              <a:rPr lang="en-US" altLang="zh-CN" sz="2800" i="1" kern="100" dirty="0">
                <a:latin typeface="Times New Roman"/>
                <a:ea typeface="华文细黑"/>
              </a:rPr>
              <a:t>B</a:t>
            </a:r>
            <a:r>
              <a:rPr lang="zh-CN" altLang="zh-CN" sz="2800" kern="100" dirty="0">
                <a:latin typeface="Times New Roman"/>
                <a:ea typeface="华文细黑"/>
                <a:cs typeface="Times New Roman"/>
              </a:rPr>
              <a:t>地接到受伤人员，然后又从</a:t>
            </a:r>
            <a:r>
              <a:rPr lang="en-US" altLang="zh-CN" sz="2800" i="1" kern="100" dirty="0">
                <a:latin typeface="Times New Roman"/>
                <a:ea typeface="华文细黑"/>
              </a:rPr>
              <a:t>B</a:t>
            </a:r>
            <a:r>
              <a:rPr lang="zh-CN" altLang="zh-CN" sz="2800" kern="100" dirty="0">
                <a:latin typeface="Times New Roman"/>
                <a:ea typeface="华文细黑"/>
                <a:cs typeface="Times New Roman"/>
              </a:rPr>
              <a:t>地按南偏东</a:t>
            </a:r>
            <a:r>
              <a:rPr lang="en-US" altLang="zh-CN" sz="2800" kern="100" dirty="0">
                <a:latin typeface="Times New Roman"/>
                <a:ea typeface="华文细黑"/>
              </a:rPr>
              <a:t>55°</a:t>
            </a:r>
            <a:r>
              <a:rPr lang="zh-CN" altLang="zh-CN" sz="2800" kern="100" dirty="0">
                <a:latin typeface="Times New Roman"/>
                <a:ea typeface="华文细黑"/>
                <a:cs typeface="Times New Roman"/>
              </a:rPr>
              <a:t>的方向飞行</a:t>
            </a:r>
            <a:r>
              <a:rPr lang="en-US" altLang="zh-CN" sz="2800" kern="100" dirty="0">
                <a:latin typeface="Times New Roman"/>
                <a:ea typeface="华文细黑"/>
              </a:rPr>
              <a:t>800 km</a:t>
            </a:r>
            <a:r>
              <a:rPr lang="zh-CN" altLang="zh-CN" sz="2800" kern="100" dirty="0">
                <a:latin typeface="Times New Roman"/>
                <a:ea typeface="华文细黑"/>
                <a:cs typeface="Times New Roman"/>
              </a:rPr>
              <a:t>送往</a:t>
            </a:r>
            <a:r>
              <a:rPr lang="en-US" altLang="zh-CN" sz="2800" i="1" kern="100" dirty="0">
                <a:latin typeface="Times New Roman"/>
                <a:ea typeface="华文细黑"/>
              </a:rPr>
              <a:t>C</a:t>
            </a:r>
            <a:r>
              <a:rPr lang="zh-CN" altLang="zh-CN" sz="2800" kern="100" dirty="0">
                <a:latin typeface="Times New Roman"/>
                <a:ea typeface="华文细黑"/>
                <a:cs typeface="Times New Roman"/>
              </a:rPr>
              <a:t>地医院，求这架飞机飞行的路程及两次位移的和</a:t>
            </a:r>
            <a:r>
              <a:rPr lang="en-US" altLang="zh-CN" sz="2800" kern="100" dirty="0">
                <a:latin typeface="Times New Roman"/>
                <a:ea typeface="华文细黑"/>
              </a:rPr>
              <a:t>.</a:t>
            </a:r>
            <a:endParaRPr lang="zh-CN" altLang="zh-CN" sz="1050" kern="100" dirty="0">
              <a:effectLst/>
              <a:latin typeface="宋体"/>
              <a:cs typeface="Courier New"/>
            </a:endParaRPr>
          </a:p>
        </p:txBody>
      </p:sp>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2"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pic>
        <p:nvPicPr>
          <p:cNvPr id="30815" name="Picture 95" descr="F:\胡美娟\2016\源文件\人A必修4\C2-2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0950" y="2855241"/>
            <a:ext cx="3198606" cy="2590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3504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矩形 3"/>
          <p:cNvSpPr/>
          <p:nvPr/>
        </p:nvSpPr>
        <p:spPr>
          <a:xfrm>
            <a:off x="334566" y="45418"/>
            <a:ext cx="11161240" cy="1710957"/>
          </a:xfrm>
          <a:prstGeom prst="rect">
            <a:avLst/>
          </a:prstGeom>
        </p:spPr>
        <p:txBody>
          <a:bodyPr wrap="square" lIns="121898" tIns="60948" rIns="121898" bIns="60948">
            <a:spAutoFit/>
          </a:bodyPr>
          <a:lstStyle/>
          <a:p>
            <a:pPr algn="just">
              <a:lnSpc>
                <a:spcPct val="20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smtClean="0">
                <a:latin typeface="Times New Roman"/>
                <a:ea typeface="华文细黑"/>
                <a:cs typeface="Times New Roman"/>
              </a:rPr>
              <a:t>设</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分别</a:t>
            </a:r>
            <a:r>
              <a:rPr lang="zh-CN" altLang="zh-CN" sz="2800" kern="100" dirty="0">
                <a:latin typeface="Times New Roman"/>
                <a:ea typeface="华文细黑"/>
                <a:cs typeface="Times New Roman"/>
              </a:rPr>
              <a:t>表示飞机从</a:t>
            </a:r>
            <a:r>
              <a:rPr lang="en-US" altLang="zh-CN" sz="2800" i="1" kern="100" dirty="0">
                <a:latin typeface="Times New Roman"/>
                <a:ea typeface="华文细黑"/>
              </a:rPr>
              <a:t>A</a:t>
            </a:r>
            <a:r>
              <a:rPr lang="zh-CN" altLang="zh-CN" sz="2800" kern="100" dirty="0">
                <a:latin typeface="Times New Roman"/>
                <a:ea typeface="华文细黑"/>
                <a:cs typeface="Times New Roman"/>
              </a:rPr>
              <a:t>地按北偏东</a:t>
            </a:r>
            <a:r>
              <a:rPr lang="en-US" altLang="zh-CN" sz="2800" kern="100" dirty="0">
                <a:latin typeface="Times New Roman"/>
                <a:ea typeface="华文细黑"/>
              </a:rPr>
              <a:t>35°</a:t>
            </a:r>
            <a:r>
              <a:rPr lang="zh-CN" altLang="zh-CN" sz="2800" kern="100" dirty="0">
                <a:latin typeface="Times New Roman"/>
                <a:ea typeface="华文细黑"/>
                <a:cs typeface="Times New Roman"/>
              </a:rPr>
              <a:t>的方向飞行</a:t>
            </a:r>
            <a:r>
              <a:rPr lang="en-US" altLang="zh-CN" sz="2800" kern="100" dirty="0">
                <a:latin typeface="Times New Roman"/>
                <a:ea typeface="华文细黑"/>
              </a:rPr>
              <a:t>800 km</a:t>
            </a:r>
            <a:r>
              <a:rPr lang="zh-CN" altLang="zh-CN" sz="2800" kern="100" dirty="0">
                <a:latin typeface="Times New Roman"/>
                <a:ea typeface="华文细黑"/>
                <a:cs typeface="Times New Roman"/>
              </a:rPr>
              <a:t>，从</a:t>
            </a:r>
            <a:r>
              <a:rPr lang="en-US" altLang="zh-CN" sz="2800" i="1" kern="100" dirty="0">
                <a:latin typeface="Times New Roman"/>
                <a:ea typeface="华文细黑"/>
              </a:rPr>
              <a:t>B</a:t>
            </a:r>
            <a:r>
              <a:rPr lang="zh-CN" altLang="zh-CN" sz="2800" kern="100" dirty="0">
                <a:latin typeface="Times New Roman"/>
                <a:ea typeface="华文细黑"/>
                <a:cs typeface="Times New Roman"/>
              </a:rPr>
              <a:t>地按南偏东</a:t>
            </a:r>
            <a:r>
              <a:rPr lang="en-US" altLang="zh-CN" sz="2800" kern="100" dirty="0">
                <a:latin typeface="Times New Roman"/>
                <a:ea typeface="华文细黑"/>
              </a:rPr>
              <a:t>55°</a:t>
            </a:r>
            <a:r>
              <a:rPr lang="zh-CN" altLang="zh-CN" sz="2800" kern="100" dirty="0">
                <a:latin typeface="Times New Roman"/>
                <a:ea typeface="华文细黑"/>
                <a:cs typeface="Times New Roman"/>
              </a:rPr>
              <a:t>的方向飞行</a:t>
            </a:r>
            <a:r>
              <a:rPr lang="en-US" altLang="zh-CN" sz="2800" kern="100" dirty="0">
                <a:latin typeface="Times New Roman"/>
                <a:ea typeface="华文细黑"/>
              </a:rPr>
              <a:t>800 km</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411124456"/>
              </p:ext>
            </p:extLst>
          </p:nvPr>
        </p:nvGraphicFramePr>
        <p:xfrm>
          <a:off x="1558702" y="177883"/>
          <a:ext cx="835025" cy="1182935"/>
        </p:xfrm>
        <a:graphic>
          <a:graphicData uri="http://schemas.openxmlformats.org/presentationml/2006/ole">
            <mc:AlternateContent xmlns:mc="http://schemas.openxmlformats.org/markup-compatibility/2006">
              <mc:Choice xmlns:v="urn:schemas-microsoft-com:vml" Requires="v">
                <p:oleObj spid="_x0000_s41214" name="文档" r:id="rId3" imgW="835622" imgH="1152401" progId="Word.Document.12">
                  <p:embed/>
                </p:oleObj>
              </mc:Choice>
              <mc:Fallback>
                <p:oleObj name="文档" r:id="rId3" imgW="835622" imgH="1152401" progId="Word.Document.12">
                  <p:embed/>
                  <p:pic>
                    <p:nvPicPr>
                      <p:cNvPr id="0" name=""/>
                      <p:cNvPicPr/>
                      <p:nvPr/>
                    </p:nvPicPr>
                    <p:blipFill>
                      <a:blip r:embed="rId4"/>
                      <a:stretch>
                        <a:fillRect/>
                      </a:stretch>
                    </p:blipFill>
                    <p:spPr>
                      <a:xfrm>
                        <a:off x="1558702" y="177883"/>
                        <a:ext cx="835025" cy="1182935"/>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827078177"/>
              </p:ext>
            </p:extLst>
          </p:nvPr>
        </p:nvGraphicFramePr>
        <p:xfrm>
          <a:off x="2350790" y="177883"/>
          <a:ext cx="835025" cy="1182687"/>
        </p:xfrm>
        <a:graphic>
          <a:graphicData uri="http://schemas.openxmlformats.org/presentationml/2006/ole">
            <mc:AlternateContent xmlns:mc="http://schemas.openxmlformats.org/markup-compatibility/2006">
              <mc:Choice xmlns:v="urn:schemas-microsoft-com:vml" Requires="v">
                <p:oleObj spid="_x0000_s41215" name="文档" r:id="rId5" imgW="835622" imgH="1152401" progId="Word.Document.12">
                  <p:embed/>
                </p:oleObj>
              </mc:Choice>
              <mc:Fallback>
                <p:oleObj name="文档" r:id="rId5" imgW="835622" imgH="1152401" progId="Word.Document.12">
                  <p:embed/>
                  <p:pic>
                    <p:nvPicPr>
                      <p:cNvPr id="0" name=""/>
                      <p:cNvPicPr>
                        <a:picLocks noChangeAspect="1" noChangeArrowheads="1"/>
                      </p:cNvPicPr>
                      <p:nvPr/>
                    </p:nvPicPr>
                    <p:blipFill>
                      <a:blip r:embed="rId6"/>
                      <a:srcRect/>
                      <a:stretch>
                        <a:fillRect/>
                      </a:stretch>
                    </p:blipFill>
                    <p:spPr bwMode="auto">
                      <a:xfrm>
                        <a:off x="2350790" y="177883"/>
                        <a:ext cx="835025" cy="118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659746069"/>
              </p:ext>
            </p:extLst>
          </p:nvPr>
        </p:nvGraphicFramePr>
        <p:xfrm>
          <a:off x="478582" y="1770162"/>
          <a:ext cx="7827963" cy="1371600"/>
        </p:xfrm>
        <a:graphic>
          <a:graphicData uri="http://schemas.openxmlformats.org/presentationml/2006/ole">
            <mc:AlternateContent xmlns:mc="http://schemas.openxmlformats.org/markup-compatibility/2006">
              <mc:Choice xmlns:v="urn:schemas-microsoft-com:vml" Requires="v">
                <p:oleObj spid="_x0000_s41216" name="文档" r:id="rId7" imgW="7827401" imgH="1371564" progId="Word.Document.12">
                  <p:embed/>
                </p:oleObj>
              </mc:Choice>
              <mc:Fallback>
                <p:oleObj name="文档" r:id="rId7" imgW="7827401" imgH="1371564" progId="Word.Document.12">
                  <p:embed/>
                  <p:pic>
                    <p:nvPicPr>
                      <p:cNvPr id="0" name=""/>
                      <p:cNvPicPr/>
                      <p:nvPr/>
                    </p:nvPicPr>
                    <p:blipFill>
                      <a:blip r:embed="rId8"/>
                      <a:stretch>
                        <a:fillRect/>
                      </a:stretch>
                    </p:blipFill>
                    <p:spPr>
                      <a:xfrm>
                        <a:off x="478582" y="1770162"/>
                        <a:ext cx="7827963" cy="1371600"/>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611536227"/>
              </p:ext>
            </p:extLst>
          </p:nvPr>
        </p:nvGraphicFramePr>
        <p:xfrm>
          <a:off x="478582" y="2634258"/>
          <a:ext cx="7827962" cy="1371600"/>
        </p:xfrm>
        <a:graphic>
          <a:graphicData uri="http://schemas.openxmlformats.org/presentationml/2006/ole">
            <mc:AlternateContent xmlns:mc="http://schemas.openxmlformats.org/markup-compatibility/2006">
              <mc:Choice xmlns:v="urn:schemas-microsoft-com:vml" Requires="v">
                <p:oleObj spid="_x0000_s41217" name="文档" r:id="rId9" imgW="7827401" imgH="1371564" progId="Word.Document.12">
                  <p:embed/>
                </p:oleObj>
              </mc:Choice>
              <mc:Fallback>
                <p:oleObj name="文档" r:id="rId9" imgW="7827401" imgH="1371564" progId="Word.Document.12">
                  <p:embed/>
                  <p:pic>
                    <p:nvPicPr>
                      <p:cNvPr id="0" name=""/>
                      <p:cNvPicPr>
                        <a:picLocks noChangeAspect="1" noChangeArrowheads="1"/>
                      </p:cNvPicPr>
                      <p:nvPr/>
                    </p:nvPicPr>
                    <p:blipFill>
                      <a:blip r:embed="rId10"/>
                      <a:srcRect/>
                      <a:stretch>
                        <a:fillRect/>
                      </a:stretch>
                    </p:blipFill>
                    <p:spPr bwMode="auto">
                      <a:xfrm>
                        <a:off x="478582" y="2634258"/>
                        <a:ext cx="7827962"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078763835"/>
              </p:ext>
            </p:extLst>
          </p:nvPr>
        </p:nvGraphicFramePr>
        <p:xfrm>
          <a:off x="478582" y="3498354"/>
          <a:ext cx="7827962" cy="1371600"/>
        </p:xfrm>
        <a:graphic>
          <a:graphicData uri="http://schemas.openxmlformats.org/presentationml/2006/ole">
            <mc:AlternateContent xmlns:mc="http://schemas.openxmlformats.org/markup-compatibility/2006">
              <mc:Choice xmlns:v="urn:schemas-microsoft-com:vml" Requires="v">
                <p:oleObj spid="_x0000_s41218" name="文档" r:id="rId11" imgW="7827401" imgH="1371564" progId="Word.Document.12">
                  <p:embed/>
                </p:oleObj>
              </mc:Choice>
              <mc:Fallback>
                <p:oleObj name="文档" r:id="rId11" imgW="7827401" imgH="1371564" progId="Word.Document.12">
                  <p:embed/>
                  <p:pic>
                    <p:nvPicPr>
                      <p:cNvPr id="0" name=""/>
                      <p:cNvPicPr>
                        <a:picLocks noChangeAspect="1" noChangeArrowheads="1"/>
                      </p:cNvPicPr>
                      <p:nvPr/>
                    </p:nvPicPr>
                    <p:blipFill>
                      <a:blip r:embed="rId12"/>
                      <a:srcRect/>
                      <a:stretch>
                        <a:fillRect/>
                      </a:stretch>
                    </p:blipFill>
                    <p:spPr bwMode="auto">
                      <a:xfrm>
                        <a:off x="478582" y="3498354"/>
                        <a:ext cx="7827962"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748924711"/>
              </p:ext>
            </p:extLst>
          </p:nvPr>
        </p:nvGraphicFramePr>
        <p:xfrm>
          <a:off x="478582" y="5149205"/>
          <a:ext cx="10896600" cy="1304925"/>
        </p:xfrm>
        <a:graphic>
          <a:graphicData uri="http://schemas.openxmlformats.org/presentationml/2006/ole">
            <mc:AlternateContent xmlns:mc="http://schemas.openxmlformats.org/markup-compatibility/2006">
              <mc:Choice xmlns:v="urn:schemas-microsoft-com:vml" Requires="v">
                <p:oleObj spid="_x0000_s41219" name="文档" r:id="rId13" imgW="10898632" imgH="1306510" progId="Word.Document.12">
                  <p:embed/>
                </p:oleObj>
              </mc:Choice>
              <mc:Fallback>
                <p:oleObj name="文档" r:id="rId13" imgW="10898632" imgH="1306510" progId="Word.Document.12">
                  <p:embed/>
                  <p:pic>
                    <p:nvPicPr>
                      <p:cNvPr id="0" name=""/>
                      <p:cNvPicPr>
                        <a:picLocks noChangeAspect="1" noChangeArrowheads="1"/>
                      </p:cNvPicPr>
                      <p:nvPr/>
                    </p:nvPicPr>
                    <p:blipFill>
                      <a:blip r:embed="rId14"/>
                      <a:srcRect/>
                      <a:stretch>
                        <a:fillRect/>
                      </a:stretch>
                    </p:blipFill>
                    <p:spPr bwMode="auto">
                      <a:xfrm>
                        <a:off x="478582" y="5149205"/>
                        <a:ext cx="1089660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334566" y="4506318"/>
            <a:ext cx="8920506" cy="651668"/>
          </a:xfrm>
          <a:prstGeom prst="rect">
            <a:avLst/>
          </a:prstGeom>
        </p:spPr>
        <p:txBody>
          <a:bodyPr>
            <a:spAutoFit/>
          </a:bodyPr>
          <a:lstStyle/>
          <a:p>
            <a:r>
              <a:rPr lang="zh-CN" altLang="zh-CN" sz="2800" kern="100" dirty="0">
                <a:latin typeface="Times New Roman"/>
                <a:ea typeface="华文细黑"/>
                <a:cs typeface="Times New Roman"/>
              </a:rPr>
              <a:t>又</a:t>
            </a:r>
            <a:r>
              <a:rPr lang="en-US" altLang="zh-CN" sz="2800" i="1" kern="100" dirty="0">
                <a:latin typeface="Times New Roman"/>
                <a:ea typeface="华文细黑"/>
              </a:rPr>
              <a:t>α</a:t>
            </a:r>
            <a:r>
              <a:rPr lang="zh-CN" altLang="zh-CN" sz="2800" kern="100" dirty="0">
                <a:latin typeface="Times New Roman"/>
                <a:ea typeface="华文细黑"/>
                <a:cs typeface="Times New Roman"/>
              </a:rPr>
              <a:t>＝</a:t>
            </a:r>
            <a:r>
              <a:rPr lang="en-US" altLang="zh-CN" sz="2800" kern="100" dirty="0">
                <a:latin typeface="Times New Roman"/>
                <a:ea typeface="华文细黑"/>
              </a:rPr>
              <a:t>35°</a:t>
            </a:r>
            <a:r>
              <a:rPr lang="zh-CN" altLang="zh-CN" sz="2800" kern="100" dirty="0">
                <a:latin typeface="Times New Roman"/>
                <a:ea typeface="华文细黑"/>
                <a:cs typeface="Times New Roman"/>
              </a:rPr>
              <a:t>，</a:t>
            </a:r>
            <a:r>
              <a:rPr lang="en-US" altLang="zh-CN" sz="2800" i="1" kern="100" dirty="0">
                <a:latin typeface="Times New Roman"/>
                <a:ea typeface="华文细黑"/>
              </a:rPr>
              <a:t>β</a:t>
            </a:r>
            <a:r>
              <a:rPr lang="zh-CN" altLang="zh-CN" sz="2800" kern="100" dirty="0">
                <a:latin typeface="Times New Roman"/>
                <a:ea typeface="华文细黑"/>
                <a:cs typeface="Times New Roman"/>
              </a:rPr>
              <a:t>＝</a:t>
            </a:r>
            <a:r>
              <a:rPr lang="en-US" altLang="zh-CN" sz="2800" kern="100" dirty="0">
                <a:latin typeface="Times New Roman"/>
                <a:ea typeface="华文细黑"/>
              </a:rPr>
              <a:t>55°</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rPr>
              <a:t>ABC</a:t>
            </a:r>
            <a:r>
              <a:rPr lang="zh-CN" altLang="zh-CN" sz="2800" kern="100" dirty="0">
                <a:latin typeface="Times New Roman"/>
                <a:ea typeface="华文细黑"/>
                <a:cs typeface="Times New Roman"/>
              </a:rPr>
              <a:t>＝</a:t>
            </a:r>
            <a:r>
              <a:rPr lang="en-US" altLang="zh-CN" sz="2800" kern="100" dirty="0">
                <a:latin typeface="Times New Roman"/>
                <a:ea typeface="华文细黑"/>
              </a:rPr>
              <a:t>35°</a:t>
            </a:r>
            <a:r>
              <a:rPr lang="zh-CN" altLang="zh-CN" sz="2800" kern="100" dirty="0">
                <a:latin typeface="Times New Roman"/>
                <a:ea typeface="华文细黑"/>
                <a:cs typeface="Times New Roman"/>
              </a:rPr>
              <a:t>＋</a:t>
            </a:r>
            <a:r>
              <a:rPr lang="en-US" altLang="zh-CN" sz="2800" kern="100" dirty="0">
                <a:latin typeface="Times New Roman"/>
                <a:ea typeface="华文细黑"/>
              </a:rPr>
              <a:t>55°</a:t>
            </a:r>
            <a:r>
              <a:rPr lang="zh-CN" altLang="zh-CN" sz="2800" kern="100" dirty="0">
                <a:latin typeface="Times New Roman"/>
                <a:ea typeface="华文细黑"/>
                <a:cs typeface="Times New Roman"/>
              </a:rPr>
              <a:t>＝</a:t>
            </a:r>
            <a:r>
              <a:rPr lang="en-US" altLang="zh-CN" sz="2800" kern="100" dirty="0">
                <a:latin typeface="Times New Roman"/>
                <a:ea typeface="华文细黑"/>
              </a:rPr>
              <a:t>90°</a:t>
            </a:r>
            <a:r>
              <a:rPr lang="zh-CN" altLang="zh-CN" sz="2800" kern="100" dirty="0">
                <a:latin typeface="Times New Roman"/>
                <a:ea typeface="华文细黑"/>
                <a:cs typeface="Times New Roman"/>
              </a:rPr>
              <a:t>，</a:t>
            </a:r>
            <a:endParaRPr lang="zh-CN" altLang="en-US" sz="2800" dirty="0"/>
          </a:p>
        </p:txBody>
      </p:sp>
      <p:sp>
        <p:nvSpPr>
          <p:cNvPr id="15" name="矩形 1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圆角矩形 15">
            <a:hlinkClick r:id="rId15"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6893983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75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750"/>
                                        <p:tgtEl>
                                          <p:spTgt spid="6"/>
                                        </p:tgtEl>
                                      </p:cBhvr>
                                    </p:animEffect>
                                  </p:childTnLst>
                                </p:cTn>
                              </p:par>
                              <p:par>
                                <p:cTn id="11" presetID="3" presetClass="entr" presetSubtype="1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750"/>
                                        <p:tgtEl>
                                          <p:spTgt spid="2"/>
                                        </p:tgtEl>
                                      </p:cBhvr>
                                    </p:animEffect>
                                  </p:childTnLst>
                                </p:cTn>
                              </p:par>
                            </p:childTnLst>
                          </p:cTn>
                        </p:par>
                        <p:par>
                          <p:cTn id="14" fill="hold">
                            <p:stCondLst>
                              <p:cond delay="750"/>
                            </p:stCondLst>
                            <p:childTnLst>
                              <p:par>
                                <p:cTn id="15" presetID="3" presetClass="entr" presetSubtype="1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750"/>
                                        <p:tgtEl>
                                          <p:spTgt spid="7"/>
                                        </p:tgtEl>
                                      </p:cBhvr>
                                    </p:animEffect>
                                  </p:childTnLst>
                                </p:cTn>
                              </p:par>
                            </p:childTnLst>
                          </p:cTn>
                        </p:par>
                        <p:par>
                          <p:cTn id="18" fill="hold">
                            <p:stCondLst>
                              <p:cond delay="1500"/>
                            </p:stCondLst>
                            <p:childTnLst>
                              <p:par>
                                <p:cTn id="19" presetID="3" presetClass="entr" presetSubtype="1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750"/>
                                        <p:tgtEl>
                                          <p:spTgt spid="8"/>
                                        </p:tgtEl>
                                      </p:cBhvr>
                                    </p:animEffect>
                                  </p:childTnLst>
                                </p:cTn>
                              </p:par>
                            </p:childTnLst>
                          </p:cTn>
                        </p:par>
                        <p:par>
                          <p:cTn id="22" fill="hold">
                            <p:stCondLst>
                              <p:cond delay="2250"/>
                            </p:stCondLst>
                            <p:childTnLst>
                              <p:par>
                                <p:cTn id="23" presetID="3" presetClass="entr" presetSubtype="1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750"/>
                                        <p:tgtEl>
                                          <p:spTgt spid="9"/>
                                        </p:tgtEl>
                                      </p:cBhvr>
                                    </p:animEffect>
                                  </p:childTnLst>
                                </p:cTn>
                              </p:par>
                            </p:childTnLst>
                          </p:cTn>
                        </p:par>
                        <p:par>
                          <p:cTn id="26" fill="hold">
                            <p:stCondLst>
                              <p:cond delay="3000"/>
                            </p:stCondLst>
                            <p:childTnLst>
                              <p:par>
                                <p:cTn id="27" presetID="3" presetClass="entr" presetSubtype="1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linds(horizontal)">
                                      <p:cBhvr>
                                        <p:cTn id="29" dur="750"/>
                                        <p:tgtEl>
                                          <p:spTgt spid="12"/>
                                        </p:tgtEl>
                                      </p:cBhvr>
                                    </p:animEffect>
                                  </p:childTnLst>
                                </p:cTn>
                              </p:par>
                            </p:childTnLst>
                          </p:cTn>
                        </p:par>
                        <p:par>
                          <p:cTn id="30" fill="hold">
                            <p:stCondLst>
                              <p:cond delay="3750"/>
                            </p:stCondLst>
                            <p:childTnLst>
                              <p:par>
                                <p:cTn id="31" presetID="3" presetClass="entr" presetSubtype="10"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linds(horizontal)">
                                      <p:cBhvr>
                                        <p:cTn id="33"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295415" y="1613912"/>
            <a:ext cx="11344407" cy="1815882"/>
          </a:xfrm>
          <a:prstGeom prst="rect">
            <a:avLst/>
          </a:prstGeom>
        </p:spPr>
        <p:txBody>
          <a:bodyPr>
            <a:spAutoFit/>
          </a:bodyPr>
          <a:lstStyle/>
          <a:p>
            <a:pPr algn="just">
              <a:lnSpc>
                <a:spcPct val="200000"/>
              </a:lnSpc>
              <a:spcAft>
                <a:spcPts val="0"/>
              </a:spcAft>
            </a:pPr>
            <a:r>
              <a:rPr lang="zh-CN" altLang="zh-CN" sz="2800" kern="100" dirty="0">
                <a:latin typeface="Times New Roman"/>
                <a:ea typeface="华文细黑"/>
                <a:cs typeface="Times New Roman"/>
              </a:rPr>
              <a:t>从而飞机飞行的路程是</a:t>
            </a:r>
            <a:r>
              <a:rPr lang="en-US" altLang="zh-CN" sz="2800" kern="100" dirty="0">
                <a:latin typeface="Times New Roman"/>
                <a:ea typeface="华文细黑"/>
                <a:cs typeface="Times New Roman"/>
              </a:rPr>
              <a:t>1 600 km</a:t>
            </a:r>
            <a:r>
              <a:rPr lang="zh-CN" altLang="zh-CN" sz="2800" kern="100" dirty="0">
                <a:latin typeface="Times New Roman"/>
                <a:ea typeface="华文细黑"/>
                <a:cs typeface="Times New Roman"/>
              </a:rPr>
              <a:t>，两次飞行的位移和的大小为</a:t>
            </a:r>
            <a:r>
              <a:rPr lang="en-US" altLang="zh-CN" sz="2800" kern="100" dirty="0">
                <a:latin typeface="Times New Roman"/>
                <a:ea typeface="华文细黑"/>
                <a:cs typeface="Times New Roman"/>
              </a:rPr>
              <a:t>800 </a:t>
            </a:r>
            <a:r>
              <a:rPr lang="en-US" altLang="zh-CN" sz="2800" kern="100" dirty="0" smtClean="0">
                <a:latin typeface="Times New Roman"/>
                <a:ea typeface="华文细黑"/>
                <a:cs typeface="Times New Roman"/>
              </a:rPr>
              <a:t>   km</a:t>
            </a:r>
            <a:r>
              <a:rPr lang="zh-CN" altLang="zh-CN" sz="2800" kern="100" dirty="0">
                <a:latin typeface="Times New Roman"/>
                <a:ea typeface="华文细黑"/>
                <a:cs typeface="Times New Roman"/>
              </a:rPr>
              <a:t>，方向为北偏东</a:t>
            </a:r>
            <a:r>
              <a:rPr lang="en-US" altLang="zh-CN" sz="2800" kern="100" dirty="0">
                <a:latin typeface="Times New Roman"/>
                <a:ea typeface="华文细黑"/>
                <a:cs typeface="Times New Roman"/>
              </a:rPr>
              <a:t>80°.</a:t>
            </a:r>
            <a:endParaRPr lang="zh-CN" altLang="zh-CN" sz="2800" kern="100" dirty="0">
              <a:cs typeface="Times New Roman"/>
            </a:endParaRPr>
          </a:p>
        </p:txBody>
      </p:sp>
      <p:sp>
        <p:nvSpPr>
          <p:cNvPr id="13" name="矩形 12"/>
          <p:cNvSpPr/>
          <p:nvPr/>
        </p:nvSpPr>
        <p:spPr>
          <a:xfrm>
            <a:off x="311174" y="1073175"/>
            <a:ext cx="9812557" cy="592425"/>
          </a:xfrm>
          <a:prstGeom prst="rect">
            <a:avLst/>
          </a:prstGeom>
        </p:spPr>
        <p:txBody>
          <a:bodyPr>
            <a:spAutoFit/>
          </a:bodyPr>
          <a:lstStyle/>
          <a:p>
            <a:r>
              <a:rPr lang="zh-CN" altLang="zh-CN" sz="2800" kern="100" dirty="0">
                <a:latin typeface="Times New Roman"/>
                <a:ea typeface="华文细黑"/>
                <a:cs typeface="Times New Roman"/>
              </a:rPr>
              <a:t>其中</a:t>
            </a:r>
            <a:r>
              <a:rPr lang="en-US" altLang="zh-CN" sz="2800" kern="100" dirty="0">
                <a:latin typeface="宋体"/>
                <a:ea typeface="华文细黑"/>
                <a:cs typeface="Times New Roman"/>
              </a:rPr>
              <a:t>∠</a:t>
            </a:r>
            <a:r>
              <a:rPr lang="en-US" altLang="zh-CN" sz="2800" i="1" kern="100" dirty="0">
                <a:latin typeface="Times New Roman"/>
                <a:ea typeface="华文细黑"/>
              </a:rPr>
              <a:t>BAC</a:t>
            </a:r>
            <a:r>
              <a:rPr lang="zh-CN" altLang="zh-CN" sz="2800" kern="100" dirty="0">
                <a:latin typeface="Times New Roman"/>
                <a:ea typeface="华文细黑"/>
                <a:cs typeface="Times New Roman"/>
              </a:rPr>
              <a:t>＝</a:t>
            </a:r>
            <a:r>
              <a:rPr lang="en-US" altLang="zh-CN" sz="2800" kern="100" dirty="0">
                <a:latin typeface="Times New Roman"/>
                <a:ea typeface="华文细黑"/>
              </a:rPr>
              <a:t>45°</a:t>
            </a:r>
            <a:r>
              <a:rPr lang="zh-CN" altLang="zh-CN" sz="2800" kern="100" dirty="0">
                <a:latin typeface="Times New Roman"/>
                <a:ea typeface="华文细黑"/>
                <a:cs typeface="Times New Roman"/>
              </a:rPr>
              <a:t>，所以方向为北偏东</a:t>
            </a:r>
            <a:r>
              <a:rPr lang="en-US" altLang="zh-CN" sz="2800" kern="100" dirty="0">
                <a:latin typeface="Times New Roman"/>
                <a:ea typeface="华文细黑"/>
              </a:rPr>
              <a:t>35°</a:t>
            </a:r>
            <a:r>
              <a:rPr lang="zh-CN" altLang="zh-CN" sz="2800" kern="100" dirty="0">
                <a:latin typeface="Times New Roman"/>
                <a:ea typeface="华文细黑"/>
                <a:cs typeface="Times New Roman"/>
              </a:rPr>
              <a:t>＋</a:t>
            </a:r>
            <a:r>
              <a:rPr lang="en-US" altLang="zh-CN" sz="2800" kern="100" dirty="0">
                <a:latin typeface="Times New Roman"/>
                <a:ea typeface="华文细黑"/>
              </a:rPr>
              <a:t>45°</a:t>
            </a:r>
            <a:r>
              <a:rPr lang="zh-CN" altLang="zh-CN" sz="2800" kern="100" dirty="0">
                <a:latin typeface="Times New Roman"/>
                <a:ea typeface="华文细黑"/>
                <a:cs typeface="Times New Roman"/>
              </a:rPr>
              <a:t>＝</a:t>
            </a:r>
            <a:r>
              <a:rPr lang="en-US" altLang="zh-CN" sz="2800" kern="100" dirty="0">
                <a:latin typeface="Times New Roman"/>
                <a:ea typeface="华文细黑"/>
              </a:rPr>
              <a:t>80°.</a:t>
            </a:r>
            <a:endParaRPr lang="zh-CN" altLang="en-US" sz="2800" dirty="0"/>
          </a:p>
        </p:txBody>
      </p:sp>
      <p:graphicFrame>
        <p:nvGraphicFramePr>
          <p:cNvPr id="14" name="对象 13"/>
          <p:cNvGraphicFramePr>
            <a:graphicFrameLocks noChangeAspect="1"/>
          </p:cNvGraphicFramePr>
          <p:nvPr>
            <p:extLst>
              <p:ext uri="{D42A27DB-BD31-4B8C-83A1-F6EECF244321}">
                <p14:modId xmlns:p14="http://schemas.microsoft.com/office/powerpoint/2010/main" val="1609348313"/>
              </p:ext>
            </p:extLst>
          </p:nvPr>
        </p:nvGraphicFramePr>
        <p:xfrm>
          <a:off x="10559702" y="1892791"/>
          <a:ext cx="638175" cy="657225"/>
        </p:xfrm>
        <a:graphic>
          <a:graphicData uri="http://schemas.openxmlformats.org/presentationml/2006/ole">
            <mc:AlternateContent xmlns:mc="http://schemas.openxmlformats.org/markup-compatibility/2006">
              <mc:Choice xmlns:v="urn:schemas-microsoft-com:vml" Requires="v">
                <p:oleObj spid="_x0000_s42041" name="文档" r:id="rId3" imgW="645168" imgH="657024" progId="Word.Document.12">
                  <p:embed/>
                </p:oleObj>
              </mc:Choice>
              <mc:Fallback>
                <p:oleObj name="文档" r:id="rId3" imgW="645168" imgH="657024" progId="Word.Document.12">
                  <p:embed/>
                  <p:pic>
                    <p:nvPicPr>
                      <p:cNvPr id="0" name=""/>
                      <p:cNvPicPr>
                        <a:picLocks noChangeAspect="1" noChangeArrowheads="1"/>
                      </p:cNvPicPr>
                      <p:nvPr/>
                    </p:nvPicPr>
                    <p:blipFill>
                      <a:blip r:embed="rId4"/>
                      <a:srcRect/>
                      <a:stretch>
                        <a:fillRect/>
                      </a:stretch>
                    </p:blipFill>
                    <p:spPr bwMode="auto">
                      <a:xfrm>
                        <a:off x="10559702" y="1892791"/>
                        <a:ext cx="638175"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9179188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750"/>
                                        <p:tgtEl>
                                          <p:spTgt spid="13"/>
                                        </p:tgtEl>
                                      </p:cBhvr>
                                    </p:animEffect>
                                  </p:childTnLst>
                                </p:cTn>
                              </p:par>
                            </p:childTnLst>
                          </p:cTn>
                        </p:par>
                        <p:par>
                          <p:cTn id="8" fill="hold">
                            <p:stCondLst>
                              <p:cond delay="750"/>
                            </p:stCondLst>
                            <p:childTnLst>
                              <p:par>
                                <p:cTn id="9" presetID="3"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750"/>
                                        <p:tgtEl>
                                          <p:spTgt spid="3"/>
                                        </p:tgtEl>
                                      </p:cBhvr>
                                    </p:animEffect>
                                  </p:childTnLst>
                                </p:cTn>
                              </p:par>
                              <p:par>
                                <p:cTn id="12" presetID="3" presetClass="entr" presetSubtype="1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linds(horizontal)">
                                      <p:cBhvr>
                                        <p:cTn id="14"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623452" y="157160"/>
            <a:ext cx="8864242" cy="693051"/>
          </a:xfrm>
          <a:prstGeom prst="rect">
            <a:avLst/>
          </a:prstGeom>
        </p:spPr>
        <p:txBody>
          <a:bodyPr wrap="square" lIns="121898" tIns="60948" rIns="121898" bIns="60948">
            <a:spAutoFit/>
          </a:bodyPr>
          <a:lstStyle/>
          <a:p>
            <a:pPr>
              <a:lnSpc>
                <a:spcPct val="150000"/>
              </a:lnSpc>
              <a:spcAft>
                <a:spcPts val="0"/>
              </a:spcAft>
            </a:pPr>
            <a:r>
              <a:rPr lang="zh-CN" altLang="en-US" sz="2800" b="1" kern="100" dirty="0">
                <a:solidFill>
                  <a:srgbClr val="0000FF"/>
                </a:solidFill>
                <a:latin typeface="Times New Roman" pitchFamily="18" charset="0"/>
                <a:ea typeface="微软雅黑" pitchFamily="34" charset="-122"/>
                <a:cs typeface="Times New Roman" pitchFamily="18" charset="0"/>
              </a:rPr>
              <a:t>向量加法的多边形法则</a:t>
            </a:r>
            <a:endParaRPr lang="zh-CN" altLang="zh-CN" sz="1050" b="1" kern="100" dirty="0">
              <a:solidFill>
                <a:srgbClr val="0000FF"/>
              </a:solidFill>
              <a:effectLst/>
              <a:latin typeface="Times New Roman" pitchFamily="18" charset="0"/>
              <a:ea typeface="微软雅黑" pitchFamily="34" charset="-122"/>
              <a:cs typeface="Times New Roman" pitchFamily="18" charset="0"/>
            </a:endParaRPr>
          </a:p>
        </p:txBody>
      </p:sp>
      <p:sp>
        <p:nvSpPr>
          <p:cNvPr id="3" name="矩形 2"/>
          <p:cNvSpPr/>
          <p:nvPr/>
        </p:nvSpPr>
        <p:spPr>
          <a:xfrm>
            <a:off x="22836" y="198959"/>
            <a:ext cx="1425758" cy="539507"/>
          </a:xfrm>
          <a:prstGeom prst="rect">
            <a:avLst/>
          </a:prstGeom>
        </p:spPr>
        <p:txBody>
          <a:bodyPr wrap="square">
            <a:spAutoFit/>
          </a:bodyPr>
          <a:lstStyle/>
          <a:p>
            <a:pPr algn="ctr">
              <a:lnSpc>
                <a:spcPct val="135000"/>
              </a:lnSpc>
              <a:spcBef>
                <a:spcPts val="400"/>
              </a:spcBef>
            </a:pPr>
            <a:r>
              <a:rPr lang="zh-CN" altLang="en-US" b="1" dirty="0" smtClean="0">
                <a:solidFill>
                  <a:schemeClr val="accent6">
                    <a:lumMod val="75000"/>
                  </a:schemeClr>
                </a:solidFill>
                <a:latin typeface="微软雅黑" pitchFamily="34" charset="-122"/>
                <a:ea typeface="微软雅黑" pitchFamily="34" charset="-122"/>
              </a:rPr>
              <a:t>方法拓展</a:t>
            </a:r>
            <a:endParaRPr lang="zh-CN" altLang="en-US" sz="2400" dirty="0">
              <a:solidFill>
                <a:schemeClr val="accent6">
                  <a:lumMod val="75000"/>
                </a:schemeClr>
              </a:solidFill>
              <a:latin typeface="微软雅黑" pitchFamily="34" charset="-122"/>
              <a:ea typeface="微软雅黑" pitchFamily="34" charset="-122"/>
            </a:endParaRPr>
          </a:p>
        </p:txBody>
      </p:sp>
      <p:sp>
        <p:nvSpPr>
          <p:cNvPr id="5" name="矩形 4"/>
          <p:cNvSpPr/>
          <p:nvPr/>
        </p:nvSpPr>
        <p:spPr>
          <a:xfrm>
            <a:off x="197279" y="1053530"/>
            <a:ext cx="11730575" cy="19802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向量加法的三角形法则可以推广为多个向量求和的多边形法则，即把每个向量平移，使这些向量首尾相连，则由第一个向量的起点指向最后一个向量终点的向量就是这些向量的和向量</a:t>
            </a:r>
            <a:r>
              <a:rPr lang="en-US" altLang="zh-CN" sz="2800" kern="100" dirty="0">
                <a:latin typeface="Times New Roman"/>
                <a:ea typeface="华文细黑"/>
              </a:rPr>
              <a:t>.</a:t>
            </a:r>
            <a:endParaRPr lang="zh-CN" altLang="zh-CN" sz="105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169544055"/>
              </p:ext>
            </p:extLst>
          </p:nvPr>
        </p:nvGraphicFramePr>
        <p:xfrm>
          <a:off x="334566" y="3160395"/>
          <a:ext cx="7539037" cy="2214563"/>
        </p:xfrm>
        <a:graphic>
          <a:graphicData uri="http://schemas.openxmlformats.org/presentationml/2006/ole">
            <mc:AlternateContent xmlns:mc="http://schemas.openxmlformats.org/markup-compatibility/2006">
              <mc:Choice xmlns:v="urn:schemas-microsoft-com:vml" Requires="v">
                <p:oleObj spid="_x0000_s39982" name="文档" r:id="rId3" imgW="7544071" imgH="2214662" progId="Word.Document.12">
                  <p:embed/>
                </p:oleObj>
              </mc:Choice>
              <mc:Fallback>
                <p:oleObj name="文档" r:id="rId3" imgW="7544071" imgH="2214662" progId="Word.Document.12">
                  <p:embed/>
                  <p:pic>
                    <p:nvPicPr>
                      <p:cNvPr id="0" name=""/>
                      <p:cNvPicPr/>
                      <p:nvPr/>
                    </p:nvPicPr>
                    <p:blipFill>
                      <a:blip r:embed="rId4"/>
                      <a:stretch>
                        <a:fillRect/>
                      </a:stretch>
                    </p:blipFill>
                    <p:spPr>
                      <a:xfrm>
                        <a:off x="334566" y="3160395"/>
                        <a:ext cx="7539037" cy="2214563"/>
                      </a:xfrm>
                      <a:prstGeom prst="rect">
                        <a:avLst/>
                      </a:prstGeom>
                    </p:spPr>
                  </p:pic>
                </p:oleObj>
              </mc:Fallback>
            </mc:AlternateContent>
          </a:graphicData>
        </a:graphic>
      </p:graphicFrame>
      <p:sp>
        <p:nvSpPr>
          <p:cNvPr id="11" name="矩形 10"/>
          <p:cNvSpPr/>
          <p:nvPr/>
        </p:nvSpPr>
        <p:spPr>
          <a:xfrm>
            <a:off x="190550" y="4715778"/>
            <a:ext cx="11730575" cy="133393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这是一个极其简单却非常有用的结论</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150000"/>
              </a:lnSpc>
            </a:pPr>
            <a:r>
              <a:rPr lang="zh-CN" altLang="zh-CN" sz="2800" kern="100" dirty="0">
                <a:latin typeface="Times New Roman"/>
                <a:ea typeface="华文细黑"/>
                <a:cs typeface="Times New Roman"/>
              </a:rPr>
              <a:t>利用向量加法的多边形法则化简多个向量的和有时非常有效</a:t>
            </a:r>
            <a:r>
              <a:rPr lang="en-US" altLang="zh-CN" sz="2800" kern="100" dirty="0">
                <a:latin typeface="Times New Roman"/>
                <a:ea typeface="华文细黑"/>
              </a:rPr>
              <a:t>.</a:t>
            </a:r>
            <a:endParaRPr lang="zh-CN" altLang="zh-CN" sz="1050" kern="100" dirty="0">
              <a:effectLst/>
              <a:latin typeface="宋体"/>
              <a:cs typeface="Courier New"/>
            </a:endParaRPr>
          </a:p>
        </p:txBody>
      </p:sp>
      <p:pic>
        <p:nvPicPr>
          <p:cNvPr id="39938" name="Picture 2" descr="F:\胡美娟\2016\源文件\人A必修4\C2-26.TIF"/>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40562" y="2538529"/>
            <a:ext cx="4595624" cy="2959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02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0" name="圆角矩形 9">
            <a:hlinkClick r:id="rId3" action="ppaction://hlinksldjump"/>
          </p:cNvPr>
          <p:cNvSpPr/>
          <p:nvPr/>
        </p:nvSpPr>
        <p:spPr>
          <a:xfrm>
            <a:off x="10081119"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4"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82411077"/>
              </p:ext>
            </p:extLst>
          </p:nvPr>
        </p:nvGraphicFramePr>
        <p:xfrm>
          <a:off x="406574" y="411088"/>
          <a:ext cx="11079163" cy="1506538"/>
        </p:xfrm>
        <a:graphic>
          <a:graphicData uri="http://schemas.openxmlformats.org/presentationml/2006/ole">
            <mc:AlternateContent xmlns:mc="http://schemas.openxmlformats.org/markup-compatibility/2006">
              <mc:Choice xmlns:v="urn:schemas-microsoft-com:vml" Requires="v">
                <p:oleObj spid="_x0000_s43185" name="文档" r:id="rId5" imgW="11079268" imgH="1506957" progId="Word.Document.12">
                  <p:embed/>
                </p:oleObj>
              </mc:Choice>
              <mc:Fallback>
                <p:oleObj name="文档" r:id="rId5" imgW="11079268" imgH="1506957" progId="Word.Document.12">
                  <p:embed/>
                  <p:pic>
                    <p:nvPicPr>
                      <p:cNvPr id="0" name=""/>
                      <p:cNvPicPr/>
                      <p:nvPr/>
                    </p:nvPicPr>
                    <p:blipFill>
                      <a:blip r:embed="rId6"/>
                      <a:stretch>
                        <a:fillRect/>
                      </a:stretch>
                    </p:blipFill>
                    <p:spPr>
                      <a:xfrm>
                        <a:off x="406574" y="411088"/>
                        <a:ext cx="11079163" cy="1506538"/>
                      </a:xfrm>
                      <a:prstGeom prst="rect">
                        <a:avLst/>
                      </a:prstGeom>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303734186"/>
              </p:ext>
            </p:extLst>
          </p:nvPr>
        </p:nvGraphicFramePr>
        <p:xfrm>
          <a:off x="409575" y="1269554"/>
          <a:ext cx="6819900" cy="1285875"/>
        </p:xfrm>
        <a:graphic>
          <a:graphicData uri="http://schemas.openxmlformats.org/presentationml/2006/ole">
            <mc:AlternateContent xmlns:mc="http://schemas.openxmlformats.org/markup-compatibility/2006">
              <mc:Choice xmlns:v="urn:schemas-microsoft-com:vml" Requires="v">
                <p:oleObj spid="_x0000_s43186" name="文档" r:id="rId7" imgW="6827285" imgH="1285526" progId="Word.Document.12">
                  <p:embed/>
                </p:oleObj>
              </mc:Choice>
              <mc:Fallback>
                <p:oleObj name="文档" r:id="rId7" imgW="6827285" imgH="1285526" progId="Word.Document.12">
                  <p:embed/>
                  <p:pic>
                    <p:nvPicPr>
                      <p:cNvPr id="0" name="对象 1"/>
                      <p:cNvPicPr>
                        <a:picLocks noChangeAspect="1" noChangeArrowheads="1"/>
                      </p:cNvPicPr>
                      <p:nvPr/>
                    </p:nvPicPr>
                    <p:blipFill>
                      <a:blip r:embed="rId8"/>
                      <a:srcRect/>
                      <a:stretch>
                        <a:fillRect/>
                      </a:stretch>
                    </p:blipFill>
                    <p:spPr bwMode="auto">
                      <a:xfrm>
                        <a:off x="409575" y="1269554"/>
                        <a:ext cx="681990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43012" name="Picture 4" descr="F:\胡美娟\2016\源文件\人A必修4\C2-27.T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95406" y="1535695"/>
            <a:ext cx="3352757" cy="2902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对象 5"/>
          <p:cNvGraphicFramePr>
            <a:graphicFrameLocks noChangeAspect="1"/>
          </p:cNvGraphicFramePr>
          <p:nvPr>
            <p:extLst>
              <p:ext uri="{D42A27DB-BD31-4B8C-83A1-F6EECF244321}">
                <p14:modId xmlns:p14="http://schemas.microsoft.com/office/powerpoint/2010/main" val="4203414532"/>
              </p:ext>
            </p:extLst>
          </p:nvPr>
        </p:nvGraphicFramePr>
        <p:xfrm>
          <a:off x="406574" y="2061642"/>
          <a:ext cx="7162800" cy="2257425"/>
        </p:xfrm>
        <a:graphic>
          <a:graphicData uri="http://schemas.openxmlformats.org/presentationml/2006/ole">
            <mc:AlternateContent xmlns:mc="http://schemas.openxmlformats.org/markup-compatibility/2006">
              <mc:Choice xmlns:v="urn:schemas-microsoft-com:vml" Requires="v">
                <p:oleObj spid="_x0000_s43187" name="文档" r:id="rId10" imgW="7170017" imgH="2257141" progId="Word.Document.12">
                  <p:embed/>
                </p:oleObj>
              </mc:Choice>
              <mc:Fallback>
                <p:oleObj name="文档" r:id="rId10" imgW="7170017" imgH="2257141" progId="Word.Document.12">
                  <p:embed/>
                  <p:pic>
                    <p:nvPicPr>
                      <p:cNvPr id="0" name="对象 2"/>
                      <p:cNvPicPr>
                        <a:picLocks noChangeAspect="1" noChangeArrowheads="1"/>
                      </p:cNvPicPr>
                      <p:nvPr/>
                    </p:nvPicPr>
                    <p:blipFill>
                      <a:blip r:embed="rId11"/>
                      <a:srcRect/>
                      <a:stretch>
                        <a:fillRect/>
                      </a:stretch>
                    </p:blipFill>
                    <p:spPr bwMode="auto">
                      <a:xfrm>
                        <a:off x="406574" y="2061642"/>
                        <a:ext cx="7162800"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307077391"/>
              </p:ext>
            </p:extLst>
          </p:nvPr>
        </p:nvGraphicFramePr>
        <p:xfrm>
          <a:off x="406574" y="3620641"/>
          <a:ext cx="7162800" cy="2257425"/>
        </p:xfrm>
        <a:graphic>
          <a:graphicData uri="http://schemas.openxmlformats.org/presentationml/2006/ole">
            <mc:AlternateContent xmlns:mc="http://schemas.openxmlformats.org/markup-compatibility/2006">
              <mc:Choice xmlns:v="urn:schemas-microsoft-com:vml" Requires="v">
                <p:oleObj spid="_x0000_s43188" name="文档" r:id="rId12" imgW="7170017" imgH="2257501" progId="Word.Document.12">
                  <p:embed/>
                </p:oleObj>
              </mc:Choice>
              <mc:Fallback>
                <p:oleObj name="文档" r:id="rId12" imgW="7170017" imgH="2257501" progId="Word.Document.12">
                  <p:embed/>
                  <p:pic>
                    <p:nvPicPr>
                      <p:cNvPr id="0" name="对象 5"/>
                      <p:cNvPicPr>
                        <a:picLocks noChangeAspect="1" noChangeArrowheads="1"/>
                      </p:cNvPicPr>
                      <p:nvPr/>
                    </p:nvPicPr>
                    <p:blipFill>
                      <a:blip r:embed="rId13"/>
                      <a:srcRect/>
                      <a:stretch>
                        <a:fillRect/>
                      </a:stretch>
                    </p:blipFill>
                    <p:spPr bwMode="auto">
                      <a:xfrm>
                        <a:off x="406574" y="3620641"/>
                        <a:ext cx="7162800"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 name="矩形 18"/>
          <p:cNvSpPr/>
          <p:nvPr/>
        </p:nvSpPr>
        <p:spPr>
          <a:xfrm>
            <a:off x="10415686" y="602318"/>
            <a:ext cx="364202" cy="523220"/>
          </a:xfrm>
          <a:prstGeom prst="rect">
            <a:avLst/>
          </a:prstGeom>
        </p:spPr>
        <p:txBody>
          <a:bodyPr wrap="none">
            <a:spAutoFit/>
          </a:bodyPr>
          <a:lstStyle/>
          <a:p>
            <a:r>
              <a:rPr lang="en-US" altLang="zh-CN" sz="2800" b="1" kern="100" dirty="0">
                <a:solidFill>
                  <a:srgbClr val="C00000"/>
                </a:solidFill>
                <a:latin typeface="Times New Roman"/>
                <a:ea typeface="华文细黑"/>
              </a:rPr>
              <a:t>0</a:t>
            </a:r>
            <a:endParaRPr lang="zh-CN" altLang="en-US" sz="2800" b="1" dirty="0">
              <a:solidFill>
                <a:srgbClr val="C00000"/>
              </a:solidFill>
            </a:endParaRPr>
          </a:p>
        </p:txBody>
      </p:sp>
    </p:spTree>
    <p:extLst>
      <p:ext uri="{BB962C8B-B14F-4D97-AF65-F5344CB8AC3E}">
        <p14:creationId xmlns:p14="http://schemas.microsoft.com/office/powerpoint/2010/main" val="2243881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3"/>
                                        </p:tgtEl>
                                      </p:cBhvr>
                                    </p:animEffect>
                                    <p:set>
                                      <p:cBhvr>
                                        <p:cTn id="27" dur="1" fill="hold">
                                          <p:stCondLst>
                                            <p:cond delay="499"/>
                                          </p:stCondLst>
                                        </p:cTn>
                                        <p:tgtEl>
                                          <p:spTgt spid="3"/>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6"/>
                                        </p:tgtEl>
                                      </p:cBhvr>
                                    </p:animEffect>
                                    <p:set>
                                      <p:cBhvr>
                                        <p:cTn id="30" dur="1" fill="hold">
                                          <p:stCondLst>
                                            <p:cond delay="499"/>
                                          </p:stCondLst>
                                        </p:cTn>
                                        <p:tgtEl>
                                          <p:spTgt spid="6"/>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9"/>
                                        </p:tgtEl>
                                      </p:cBhvr>
                                    </p:animEffect>
                                    <p:set>
                                      <p:cBhvr>
                                        <p:cTn id="36"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9" grpId="0"/>
      <p:bldP spid="19"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6" name="矩形 15"/>
          <p:cNvSpPr/>
          <p:nvPr/>
        </p:nvSpPr>
        <p:spPr>
          <a:xfrm>
            <a:off x="356409" y="723706"/>
            <a:ext cx="11499437" cy="3570184"/>
          </a:xfrm>
          <a:prstGeom prst="rect">
            <a:avLst/>
          </a:prstGeom>
        </p:spPr>
        <p:txBody>
          <a:bodyPr wrap="square" lIns="121898" tIns="60948" rIns="121898" bIns="60948">
            <a:spAutoFit/>
          </a:bodyPr>
          <a:lstStyle/>
          <a:p>
            <a:pPr algn="just">
              <a:lnSpc>
                <a:spcPct val="200000"/>
              </a:lnSpc>
              <a:spcAft>
                <a:spcPts val="0"/>
              </a:spcAft>
            </a:pPr>
            <a:r>
              <a:rPr lang="en-US" altLang="zh-CN" sz="2800" kern="100" dirty="0" smtClean="0">
                <a:latin typeface="Times New Roman"/>
                <a:ea typeface="华文细黑"/>
                <a:cs typeface="Courier New"/>
              </a:rPr>
              <a:t>1.</a:t>
            </a:r>
            <a:r>
              <a:rPr lang="zh-CN" altLang="zh-CN" sz="2800" kern="100" dirty="0" smtClean="0">
                <a:latin typeface="Times New Roman"/>
                <a:ea typeface="华文细黑"/>
                <a:cs typeface="Times New Roman"/>
              </a:rPr>
              <a:t>作用在同一物体上的两个力</a:t>
            </a:r>
            <a:r>
              <a:rPr lang="en-US" altLang="zh-CN" sz="2800" b="1" i="1" kern="100" dirty="0" smtClean="0">
                <a:latin typeface="Times New Roman"/>
                <a:ea typeface="华文细黑"/>
                <a:cs typeface="Courier New"/>
              </a:rPr>
              <a:t>F</a:t>
            </a:r>
            <a:r>
              <a:rPr lang="en-US" altLang="zh-CN" sz="2800" kern="100" baseline="-25000" dirty="0" smtClean="0">
                <a:latin typeface="Times New Roman"/>
                <a:ea typeface="华文细黑"/>
                <a:cs typeface="Courier New"/>
              </a:rPr>
              <a:t>1</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60 N</a:t>
            </a:r>
            <a:r>
              <a:rPr lang="zh-CN" altLang="zh-CN" sz="2800" kern="100" dirty="0" smtClean="0">
                <a:latin typeface="Times New Roman"/>
                <a:ea typeface="华文细黑"/>
                <a:cs typeface="Times New Roman"/>
              </a:rPr>
              <a:t>，</a:t>
            </a:r>
            <a:r>
              <a:rPr lang="en-US" altLang="zh-CN" sz="2800" b="1" i="1" kern="100" dirty="0" smtClean="0">
                <a:latin typeface="Times New Roman"/>
                <a:ea typeface="华文细黑"/>
                <a:cs typeface="Courier New"/>
              </a:rPr>
              <a:t>F</a:t>
            </a:r>
            <a:r>
              <a:rPr lang="en-US" altLang="zh-CN" sz="2800" kern="100" baseline="-25000" dirty="0" smtClean="0">
                <a:latin typeface="Times New Roman"/>
                <a:ea typeface="华文细黑"/>
                <a:cs typeface="Courier New"/>
              </a:rPr>
              <a:t>2</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60 N</a:t>
            </a:r>
            <a:r>
              <a:rPr lang="zh-CN" altLang="zh-CN" sz="2800" kern="100" dirty="0" smtClean="0">
                <a:latin typeface="Times New Roman"/>
                <a:ea typeface="华文细黑"/>
                <a:cs typeface="Times New Roman"/>
              </a:rPr>
              <a:t>，当它们的夹角为</a:t>
            </a:r>
            <a:r>
              <a:rPr lang="en-US" altLang="zh-CN" sz="2800" kern="100" dirty="0" smtClean="0">
                <a:latin typeface="Times New Roman"/>
                <a:ea typeface="华文细黑"/>
                <a:cs typeface="Courier New"/>
              </a:rPr>
              <a:t>120°</a:t>
            </a:r>
            <a:r>
              <a:rPr lang="zh-CN" altLang="zh-CN" sz="2800" kern="100" dirty="0" smtClean="0">
                <a:latin typeface="Times New Roman"/>
                <a:ea typeface="华文细黑"/>
                <a:cs typeface="Times New Roman"/>
              </a:rPr>
              <a:t>时，则这两个力的合力大小为</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endParaRPr lang="zh-CN" altLang="zh-CN" sz="1050" kern="100" dirty="0" smtClean="0">
              <a:latin typeface="宋体"/>
              <a:cs typeface="Courier New"/>
            </a:endParaRPr>
          </a:p>
          <a:p>
            <a:pPr>
              <a:lnSpc>
                <a:spcPct val="200000"/>
              </a:lnSpc>
            </a:pPr>
            <a:r>
              <a:rPr lang="en-US" altLang="zh-CN" sz="2800" kern="100" dirty="0" smtClean="0">
                <a:latin typeface="Times New Roman"/>
                <a:ea typeface="华文细黑"/>
              </a:rPr>
              <a:t>A.30 N       		B.60 N     </a:t>
            </a:r>
          </a:p>
          <a:p>
            <a:pPr>
              <a:lnSpc>
                <a:spcPct val="200000"/>
              </a:lnSpc>
            </a:pPr>
            <a:r>
              <a:rPr lang="en-US" altLang="zh-CN" sz="2800" kern="100" dirty="0" smtClean="0">
                <a:latin typeface="Times New Roman"/>
                <a:ea typeface="华文细黑"/>
              </a:rPr>
              <a:t>C.90 N      		D.120 N</a:t>
            </a:r>
            <a:endParaRPr lang="zh-CN" altLang="zh-CN" sz="1050" kern="100" dirty="0">
              <a:effectLst/>
              <a:latin typeface="宋体"/>
              <a:cs typeface="Courier New"/>
            </a:endParaRPr>
          </a:p>
        </p:txBody>
      </p:sp>
      <p:sp>
        <p:nvSpPr>
          <p:cNvPr id="3" name="矩形 2"/>
          <p:cNvSpPr/>
          <p:nvPr/>
        </p:nvSpPr>
        <p:spPr>
          <a:xfrm>
            <a:off x="6195789" y="1917626"/>
            <a:ext cx="423514" cy="523220"/>
          </a:xfrm>
          <a:prstGeom prst="rect">
            <a:avLst/>
          </a:prstGeom>
        </p:spPr>
        <p:txBody>
          <a:bodyPr wrap="none">
            <a:spAutoFit/>
          </a:bodyPr>
          <a:lstStyle/>
          <a:p>
            <a:r>
              <a:rPr lang="en-US" altLang="zh-CN" sz="2800" b="1" kern="100" dirty="0">
                <a:solidFill>
                  <a:srgbClr val="C00000"/>
                </a:solidFill>
                <a:latin typeface="Times New Roman"/>
                <a:ea typeface="华文细黑"/>
              </a:rPr>
              <a:t>B</a:t>
            </a:r>
            <a:endParaRPr lang="zh-CN" altLang="en-US" sz="2800" b="1" dirty="0">
              <a:solidFill>
                <a:srgbClr val="C00000"/>
              </a:solidFill>
            </a:endParaRPr>
          </a:p>
        </p:txBody>
      </p:sp>
      <p:sp>
        <p:nvSpPr>
          <p:cNvPr id="15" name="圆角矩形 1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3" grpId="0"/>
      <p:bldP spid="3"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6" name="矩形 15"/>
          <p:cNvSpPr/>
          <p:nvPr/>
        </p:nvSpPr>
        <p:spPr>
          <a:xfrm>
            <a:off x="334566" y="549474"/>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如图，</a:t>
            </a:r>
            <a:r>
              <a:rPr lang="en-US" altLang="zh-CN" sz="2800" i="1" kern="100" dirty="0">
                <a:latin typeface="Times New Roman"/>
                <a:ea typeface="华文细黑"/>
              </a:rPr>
              <a:t>D</a:t>
            </a:r>
            <a:r>
              <a:rPr lang="zh-CN" altLang="zh-CN" sz="2800" kern="100" dirty="0">
                <a:latin typeface="Times New Roman"/>
                <a:ea typeface="华文细黑"/>
                <a:cs typeface="Times New Roman"/>
              </a:rPr>
              <a:t>、</a:t>
            </a:r>
            <a:r>
              <a:rPr lang="en-US" altLang="zh-CN" sz="2800" i="1" kern="100" dirty="0">
                <a:latin typeface="Times New Roman"/>
                <a:ea typeface="华文细黑"/>
              </a:rPr>
              <a:t>E</a:t>
            </a:r>
            <a:r>
              <a:rPr lang="zh-CN" altLang="zh-CN" sz="2800" kern="100" dirty="0">
                <a:latin typeface="Times New Roman"/>
                <a:ea typeface="华文细黑"/>
                <a:cs typeface="Times New Roman"/>
              </a:rPr>
              <a:t>、</a:t>
            </a:r>
            <a:r>
              <a:rPr lang="en-US" altLang="zh-CN" sz="2800" i="1" kern="100" dirty="0">
                <a:latin typeface="Times New Roman"/>
                <a:ea typeface="华文细黑"/>
              </a:rPr>
              <a:t>F</a:t>
            </a:r>
            <a:r>
              <a:rPr lang="zh-CN" altLang="zh-CN" sz="2800" kern="100" dirty="0">
                <a:latin typeface="Times New Roman"/>
                <a:ea typeface="华文细黑"/>
                <a:cs typeface="Times New Roman"/>
              </a:rPr>
              <a:t>分别是</a:t>
            </a:r>
            <a:r>
              <a:rPr lang="en-US" altLang="zh-CN" sz="2800" kern="100" dirty="0">
                <a:latin typeface="宋体"/>
                <a:ea typeface="华文细黑"/>
                <a:cs typeface="Times New Roman"/>
              </a:rPr>
              <a:t>△</a:t>
            </a:r>
            <a:r>
              <a:rPr lang="en-US" altLang="zh-CN" sz="2800" i="1" kern="100" dirty="0">
                <a:latin typeface="Times New Roman"/>
                <a:ea typeface="华文细黑"/>
              </a:rPr>
              <a:t>ABC</a:t>
            </a:r>
            <a:r>
              <a:rPr lang="zh-CN" altLang="zh-CN" sz="2800" kern="100" dirty="0">
                <a:latin typeface="Times New Roman"/>
                <a:ea typeface="华文细黑"/>
                <a:cs typeface="Times New Roman"/>
              </a:rPr>
              <a:t>的边</a:t>
            </a:r>
            <a:r>
              <a:rPr lang="en-US" altLang="zh-CN" sz="2800" i="1" kern="100" dirty="0">
                <a:latin typeface="Times New Roman"/>
                <a:ea typeface="华文细黑"/>
              </a:rPr>
              <a:t>AB</a:t>
            </a:r>
            <a:r>
              <a:rPr lang="zh-CN" altLang="zh-CN" sz="2800" kern="100" dirty="0">
                <a:latin typeface="Times New Roman"/>
                <a:ea typeface="华文细黑"/>
                <a:cs typeface="Times New Roman"/>
              </a:rPr>
              <a:t>、</a:t>
            </a:r>
            <a:r>
              <a:rPr lang="en-US" altLang="zh-CN" sz="2800" i="1" kern="100" dirty="0">
                <a:latin typeface="Times New Roman"/>
                <a:ea typeface="华文细黑"/>
              </a:rPr>
              <a:t>BC</a:t>
            </a:r>
            <a:r>
              <a:rPr lang="zh-CN" altLang="zh-CN" sz="2800" kern="100" dirty="0">
                <a:latin typeface="Times New Roman"/>
                <a:ea typeface="华文细黑"/>
                <a:cs typeface="Times New Roman"/>
              </a:rPr>
              <a:t>、</a:t>
            </a:r>
            <a:r>
              <a:rPr lang="en-US" altLang="zh-CN" sz="2800" i="1" kern="100" dirty="0">
                <a:latin typeface="Times New Roman"/>
                <a:ea typeface="华文细黑"/>
              </a:rPr>
              <a:t>CA</a:t>
            </a:r>
            <a:r>
              <a:rPr lang="zh-CN" altLang="zh-CN" sz="2800" kern="100" dirty="0">
                <a:latin typeface="Times New Roman"/>
                <a:ea typeface="华文细黑"/>
                <a:cs typeface="Times New Roman"/>
              </a:rPr>
              <a:t>的中点，则下列等式中错误的是</a:t>
            </a:r>
            <a:r>
              <a:rPr lang="en-US" altLang="zh-CN" sz="2800" kern="100" dirty="0">
                <a:latin typeface="Times New Roman"/>
                <a:ea typeface="华文细黑"/>
              </a:rPr>
              <a:t>(</a:t>
            </a:r>
            <a:r>
              <a:rPr lang="zh-CN" altLang="zh-CN" sz="2800" kern="100" dirty="0">
                <a:latin typeface="Times New Roman"/>
                <a:ea typeface="华文细黑"/>
                <a:cs typeface="Times New Roman"/>
              </a:rPr>
              <a:t>　　</a:t>
            </a:r>
            <a:r>
              <a:rPr lang="en-US" altLang="zh-CN" sz="2800" kern="100" dirty="0">
                <a:latin typeface="Times New Roman"/>
                <a:ea typeface="华文细黑"/>
              </a:rPr>
              <a:t>)</a:t>
            </a:r>
            <a:endParaRPr lang="zh-CN" altLang="zh-CN" sz="1050" kern="100" dirty="0">
              <a:effectLst/>
              <a:latin typeface="宋体"/>
              <a:cs typeface="Courier New"/>
            </a:endParaRP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15383457"/>
              </p:ext>
            </p:extLst>
          </p:nvPr>
        </p:nvGraphicFramePr>
        <p:xfrm>
          <a:off x="476250" y="1917626"/>
          <a:ext cx="9315450" cy="2409825"/>
        </p:xfrm>
        <a:graphic>
          <a:graphicData uri="http://schemas.openxmlformats.org/presentationml/2006/ole">
            <mc:AlternateContent xmlns:mc="http://schemas.openxmlformats.org/markup-compatibility/2006">
              <mc:Choice xmlns:v="urn:schemas-microsoft-com:vml" Requires="v">
                <p:oleObj spid="_x0000_s44252" name="文档" r:id="rId8" imgW="9318244" imgH="2416540" progId="Word.Document.12">
                  <p:embed/>
                </p:oleObj>
              </mc:Choice>
              <mc:Fallback>
                <p:oleObj name="文档" r:id="rId8" imgW="9318244" imgH="2416540" progId="Word.Document.12">
                  <p:embed/>
                  <p:pic>
                    <p:nvPicPr>
                      <p:cNvPr id="0" name=""/>
                      <p:cNvPicPr/>
                      <p:nvPr/>
                    </p:nvPicPr>
                    <p:blipFill>
                      <a:blip r:embed="rId9"/>
                      <a:stretch>
                        <a:fillRect/>
                      </a:stretch>
                    </p:blipFill>
                    <p:spPr>
                      <a:xfrm>
                        <a:off x="476250" y="1917626"/>
                        <a:ext cx="9315450" cy="2409825"/>
                      </a:xfrm>
                      <a:prstGeom prst="rect">
                        <a:avLst/>
                      </a:prstGeom>
                    </p:spPr>
                  </p:pic>
                </p:oleObj>
              </mc:Fallback>
            </mc:AlternateContent>
          </a:graphicData>
        </a:graphic>
      </p:graphicFrame>
      <p:pic>
        <p:nvPicPr>
          <p:cNvPr id="20" name="图片 19" descr="F:\胡美娟\2016\源文件\人A必修4\C2-28.TIF"/>
          <p:cNvPicPr/>
          <p:nvPr/>
        </p:nvPicPr>
        <p:blipFill>
          <a:blip r:embed="rId10">
            <a:extLst>
              <a:ext uri="{28A0092B-C50C-407E-A947-70E740481C1C}">
                <a14:useLocalDpi xmlns:a14="http://schemas.microsoft.com/office/drawing/2010/main" val="0"/>
              </a:ext>
            </a:extLst>
          </a:blip>
          <a:srcRect/>
          <a:stretch>
            <a:fillRect/>
          </a:stretch>
        </p:blipFill>
        <p:spPr bwMode="auto">
          <a:xfrm>
            <a:off x="8327454" y="1557586"/>
            <a:ext cx="2966913" cy="2420550"/>
          </a:xfrm>
          <a:prstGeom prst="rect">
            <a:avLst/>
          </a:prstGeom>
          <a:noFill/>
          <a:ln>
            <a:noFill/>
          </a:ln>
        </p:spPr>
      </p:pic>
      <p:graphicFrame>
        <p:nvGraphicFramePr>
          <p:cNvPr id="3" name="对象 2"/>
          <p:cNvGraphicFramePr>
            <a:graphicFrameLocks noChangeAspect="1"/>
          </p:cNvGraphicFramePr>
          <p:nvPr>
            <p:extLst>
              <p:ext uri="{D42A27DB-BD31-4B8C-83A1-F6EECF244321}">
                <p14:modId xmlns:p14="http://schemas.microsoft.com/office/powerpoint/2010/main" val="3450682290"/>
              </p:ext>
            </p:extLst>
          </p:nvPr>
        </p:nvGraphicFramePr>
        <p:xfrm>
          <a:off x="478582" y="3573810"/>
          <a:ext cx="6019800" cy="1381125"/>
        </p:xfrm>
        <a:graphic>
          <a:graphicData uri="http://schemas.openxmlformats.org/presentationml/2006/ole">
            <mc:AlternateContent xmlns:mc="http://schemas.openxmlformats.org/markup-compatibility/2006">
              <mc:Choice xmlns:v="urn:schemas-microsoft-com:vml" Requires="v">
                <p:oleObj spid="_x0000_s44253" name="文档" r:id="rId11" imgW="6026976" imgH="1380924" progId="Word.Document.12">
                  <p:embed/>
                </p:oleObj>
              </mc:Choice>
              <mc:Fallback>
                <p:oleObj name="文档" r:id="rId11" imgW="6026976" imgH="1380924" progId="Word.Document.12">
                  <p:embed/>
                  <p:pic>
                    <p:nvPicPr>
                      <p:cNvPr id="0" name="对象 1"/>
                      <p:cNvPicPr>
                        <a:picLocks noChangeAspect="1" noChangeArrowheads="1"/>
                      </p:cNvPicPr>
                      <p:nvPr/>
                    </p:nvPicPr>
                    <p:blipFill>
                      <a:blip r:embed="rId12"/>
                      <a:srcRect/>
                      <a:stretch>
                        <a:fillRect/>
                      </a:stretch>
                    </p:blipFill>
                    <p:spPr bwMode="auto">
                      <a:xfrm>
                        <a:off x="478582" y="3573810"/>
                        <a:ext cx="6019800" cy="1381125"/>
                      </a:xfrm>
                      <a:prstGeom prst="rect">
                        <a:avLst/>
                      </a:prstGeom>
                      <a:noFill/>
                      <a:ln>
                        <a:noFill/>
                      </a:ln>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782408265"/>
              </p:ext>
            </p:extLst>
          </p:nvPr>
        </p:nvGraphicFramePr>
        <p:xfrm>
          <a:off x="478582" y="4365898"/>
          <a:ext cx="6019800" cy="1381125"/>
        </p:xfrm>
        <a:graphic>
          <a:graphicData uri="http://schemas.openxmlformats.org/presentationml/2006/ole">
            <mc:AlternateContent xmlns:mc="http://schemas.openxmlformats.org/markup-compatibility/2006">
              <mc:Choice xmlns:v="urn:schemas-microsoft-com:vml" Requires="v">
                <p:oleObj spid="_x0000_s44254" name="文档" r:id="rId13" imgW="6026976" imgH="1380924" progId="Word.Document.12">
                  <p:embed/>
                </p:oleObj>
              </mc:Choice>
              <mc:Fallback>
                <p:oleObj name="文档" r:id="rId13" imgW="6026976" imgH="1380924" progId="Word.Document.12">
                  <p:embed/>
                  <p:pic>
                    <p:nvPicPr>
                      <p:cNvPr id="0" name="对象 2"/>
                      <p:cNvPicPr>
                        <a:picLocks noChangeAspect="1" noChangeArrowheads="1"/>
                      </p:cNvPicPr>
                      <p:nvPr/>
                    </p:nvPicPr>
                    <p:blipFill>
                      <a:blip r:embed="rId14"/>
                      <a:srcRect/>
                      <a:stretch>
                        <a:fillRect/>
                      </a:stretch>
                    </p:blipFill>
                    <p:spPr bwMode="auto">
                      <a:xfrm>
                        <a:off x="478582" y="4365898"/>
                        <a:ext cx="6019800"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636543940"/>
              </p:ext>
            </p:extLst>
          </p:nvPr>
        </p:nvGraphicFramePr>
        <p:xfrm>
          <a:off x="478582" y="5121796"/>
          <a:ext cx="8953500" cy="1057275"/>
        </p:xfrm>
        <a:graphic>
          <a:graphicData uri="http://schemas.openxmlformats.org/presentationml/2006/ole">
            <mc:AlternateContent xmlns:mc="http://schemas.openxmlformats.org/markup-compatibility/2006">
              <mc:Choice xmlns:v="urn:schemas-microsoft-com:vml" Requires="v">
                <p:oleObj spid="_x0000_s44255" name="文档" r:id="rId15" imgW="8956252" imgH="1058475" progId="Word.Document.12">
                  <p:embed/>
                </p:oleObj>
              </mc:Choice>
              <mc:Fallback>
                <p:oleObj name="文档" r:id="rId15" imgW="8956252" imgH="1058475" progId="Word.Document.12">
                  <p:embed/>
                  <p:pic>
                    <p:nvPicPr>
                      <p:cNvPr id="0" name="对象 3"/>
                      <p:cNvPicPr>
                        <a:picLocks noChangeAspect="1" noChangeArrowheads="1"/>
                      </p:cNvPicPr>
                      <p:nvPr/>
                    </p:nvPicPr>
                    <p:blipFill>
                      <a:blip r:embed="rId16"/>
                      <a:srcRect/>
                      <a:stretch>
                        <a:fillRect/>
                      </a:stretch>
                    </p:blipFill>
                    <p:spPr bwMode="auto">
                      <a:xfrm>
                        <a:off x="478582" y="5121796"/>
                        <a:ext cx="8953500"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756596636"/>
              </p:ext>
            </p:extLst>
          </p:nvPr>
        </p:nvGraphicFramePr>
        <p:xfrm>
          <a:off x="478582" y="5828903"/>
          <a:ext cx="8953500" cy="1057275"/>
        </p:xfrm>
        <a:graphic>
          <a:graphicData uri="http://schemas.openxmlformats.org/presentationml/2006/ole">
            <mc:AlternateContent xmlns:mc="http://schemas.openxmlformats.org/markup-compatibility/2006">
              <mc:Choice xmlns:v="urn:schemas-microsoft-com:vml" Requires="v">
                <p:oleObj spid="_x0000_s44256" name="文档" r:id="rId17" imgW="8956252" imgH="1062081" progId="Word.Document.12">
                  <p:embed/>
                </p:oleObj>
              </mc:Choice>
              <mc:Fallback>
                <p:oleObj name="文档" r:id="rId17" imgW="8956252" imgH="1062081" progId="Word.Document.12">
                  <p:embed/>
                  <p:pic>
                    <p:nvPicPr>
                      <p:cNvPr id="0" name="对象 5"/>
                      <p:cNvPicPr>
                        <a:picLocks noChangeAspect="1" noChangeArrowheads="1"/>
                      </p:cNvPicPr>
                      <p:nvPr/>
                    </p:nvPicPr>
                    <p:blipFill>
                      <a:blip r:embed="rId18"/>
                      <a:srcRect/>
                      <a:stretch>
                        <a:fillRect/>
                      </a:stretch>
                    </p:blipFill>
                    <p:spPr bwMode="auto">
                      <a:xfrm>
                        <a:off x="478582" y="5828903"/>
                        <a:ext cx="8953500"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6589102" y="5887338"/>
            <a:ext cx="1252266" cy="656846"/>
          </a:xfrm>
          <a:prstGeom prst="rect">
            <a:avLst/>
          </a:prstGeom>
        </p:spPr>
        <p:txBody>
          <a:bodyPr wrap="none">
            <a:spAutoFit/>
          </a:bodyPr>
          <a:lstStyle/>
          <a:p>
            <a:pPr algn="just">
              <a:lnSpc>
                <a:spcPct val="150000"/>
              </a:lnSpc>
              <a:spcAft>
                <a:spcPts val="0"/>
              </a:spcAft>
            </a:pPr>
            <a:r>
              <a:rPr lang="zh-CN" altLang="zh-CN" sz="2800" kern="100" dirty="0">
                <a:latin typeface="Times New Roman"/>
                <a:ea typeface="华文细黑"/>
                <a:cs typeface="Times New Roman"/>
              </a:rPr>
              <a:t>故选</a:t>
            </a:r>
            <a:r>
              <a:rPr lang="en-US" altLang="zh-CN" sz="2800" kern="100" dirty="0">
                <a:latin typeface="Times New Roman"/>
                <a:ea typeface="华文细黑"/>
                <a:cs typeface="Courier New"/>
              </a:rPr>
              <a:t>D.</a:t>
            </a:r>
            <a:endParaRPr lang="zh-CN" altLang="zh-CN" sz="2800" kern="100" dirty="0">
              <a:effectLst/>
              <a:latin typeface="宋体"/>
              <a:cs typeface="Courier New"/>
            </a:endParaRPr>
          </a:p>
        </p:txBody>
      </p:sp>
      <p:sp>
        <p:nvSpPr>
          <p:cNvPr id="21" name="矩形 20"/>
          <p:cNvSpPr/>
          <p:nvPr/>
        </p:nvSpPr>
        <p:spPr>
          <a:xfrm>
            <a:off x="2494806" y="1360185"/>
            <a:ext cx="444352" cy="523220"/>
          </a:xfrm>
          <a:prstGeom prst="rect">
            <a:avLst/>
          </a:prstGeom>
        </p:spPr>
        <p:txBody>
          <a:bodyPr wrap="none">
            <a:spAutoFit/>
          </a:bodyPr>
          <a:lstStyle/>
          <a:p>
            <a:r>
              <a:rPr lang="en-US" altLang="zh-CN" sz="2800" b="1" kern="100">
                <a:solidFill>
                  <a:srgbClr val="C00000"/>
                </a:solidFill>
                <a:latin typeface="Times New Roman"/>
                <a:ea typeface="华文细黑"/>
              </a:rPr>
              <a:t>D</a:t>
            </a:r>
            <a:endParaRPr lang="zh-CN" altLang="en-US" sz="2800" b="1" dirty="0">
              <a:solidFill>
                <a:srgbClr val="C00000"/>
              </a:solidFill>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linds(horizontal)">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3"/>
                                        </p:tgtEl>
                                      </p:cBhvr>
                                    </p:animEffect>
                                    <p:set>
                                      <p:cBhvr>
                                        <p:cTn id="37" dur="1" fill="hold">
                                          <p:stCondLst>
                                            <p:cond delay="499"/>
                                          </p:stCondLst>
                                        </p:cTn>
                                        <p:tgtEl>
                                          <p:spTgt spid="3"/>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4"/>
                                        </p:tgtEl>
                                      </p:cBhvr>
                                    </p:animEffect>
                                    <p:set>
                                      <p:cBhvr>
                                        <p:cTn id="40" dur="1" fill="hold">
                                          <p:stCondLst>
                                            <p:cond delay="499"/>
                                          </p:stCondLst>
                                        </p:cTn>
                                        <p:tgtEl>
                                          <p:spTgt spid="4"/>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9"/>
                                        </p:tgtEl>
                                      </p:cBhvr>
                                    </p:animEffect>
                                    <p:set>
                                      <p:cBhvr>
                                        <p:cTn id="49" dur="1" fill="hold">
                                          <p:stCondLst>
                                            <p:cond delay="499"/>
                                          </p:stCondLst>
                                        </p:cTn>
                                        <p:tgtEl>
                                          <p:spTgt spid="9"/>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1"/>
                                        </p:tgtEl>
                                      </p:cBhvr>
                                    </p:animEffect>
                                    <p:set>
                                      <p:cBhvr>
                                        <p:cTn id="52"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9" grpId="0"/>
      <p:bldP spid="9" grpId="1"/>
      <p:bldP spid="21" grpId="0"/>
      <p:bldP spid="21"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5"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124992873"/>
              </p:ext>
            </p:extLst>
          </p:nvPr>
        </p:nvGraphicFramePr>
        <p:xfrm>
          <a:off x="333375" y="806624"/>
          <a:ext cx="11010900" cy="1543050"/>
        </p:xfrm>
        <a:graphic>
          <a:graphicData uri="http://schemas.openxmlformats.org/presentationml/2006/ole">
            <mc:AlternateContent xmlns:mc="http://schemas.openxmlformats.org/markup-compatibility/2006">
              <mc:Choice xmlns:v="urn:schemas-microsoft-com:vml" Requires="v">
                <p:oleObj spid="_x0000_s31905" name="文档" r:id="rId8" imgW="11012699" imgH="1545172" progId="Word.Document.12">
                  <p:embed/>
                </p:oleObj>
              </mc:Choice>
              <mc:Fallback>
                <p:oleObj name="文档" r:id="rId8" imgW="11012699" imgH="1545172" progId="Word.Document.12">
                  <p:embed/>
                  <p:pic>
                    <p:nvPicPr>
                      <p:cNvPr id="0" name=""/>
                      <p:cNvPicPr/>
                      <p:nvPr/>
                    </p:nvPicPr>
                    <p:blipFill>
                      <a:blip r:embed="rId9"/>
                      <a:stretch>
                        <a:fillRect/>
                      </a:stretch>
                    </p:blipFill>
                    <p:spPr>
                      <a:xfrm>
                        <a:off x="333375" y="806624"/>
                        <a:ext cx="11010900" cy="1543050"/>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407619325"/>
              </p:ext>
            </p:extLst>
          </p:nvPr>
        </p:nvGraphicFramePr>
        <p:xfrm>
          <a:off x="334566" y="2421682"/>
          <a:ext cx="8848725" cy="1381125"/>
        </p:xfrm>
        <a:graphic>
          <a:graphicData uri="http://schemas.openxmlformats.org/presentationml/2006/ole">
            <mc:AlternateContent xmlns:mc="http://schemas.openxmlformats.org/markup-compatibility/2006">
              <mc:Choice xmlns:v="urn:schemas-microsoft-com:vml" Requires="v">
                <p:oleObj spid="_x0000_s31906" name="文档" r:id="rId10" imgW="8851540" imgH="1384742" progId="Word.Document.12">
                  <p:embed/>
                </p:oleObj>
              </mc:Choice>
              <mc:Fallback>
                <p:oleObj name="文档" r:id="rId10" imgW="8851540" imgH="1384742" progId="Word.Document.12">
                  <p:embed/>
                  <p:pic>
                    <p:nvPicPr>
                      <p:cNvPr id="0" name="对象 1"/>
                      <p:cNvPicPr>
                        <a:picLocks noChangeAspect="1" noChangeArrowheads="1"/>
                      </p:cNvPicPr>
                      <p:nvPr/>
                    </p:nvPicPr>
                    <p:blipFill>
                      <a:blip r:embed="rId11"/>
                      <a:srcRect/>
                      <a:stretch>
                        <a:fillRect/>
                      </a:stretch>
                    </p:blipFill>
                    <p:spPr bwMode="auto">
                      <a:xfrm>
                        <a:off x="334566" y="2421682"/>
                        <a:ext cx="8848725"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42855748"/>
              </p:ext>
            </p:extLst>
          </p:nvPr>
        </p:nvGraphicFramePr>
        <p:xfrm>
          <a:off x="550590" y="1563663"/>
          <a:ext cx="2209800" cy="1362075"/>
        </p:xfrm>
        <a:graphic>
          <a:graphicData uri="http://schemas.openxmlformats.org/presentationml/2006/ole">
            <mc:AlternateContent xmlns:mc="http://schemas.openxmlformats.org/markup-compatibility/2006">
              <mc:Choice xmlns:v="urn:schemas-microsoft-com:vml" Requires="v">
                <p:oleObj spid="_x0000_s31907" name="文档" r:id="rId12" imgW="2217045" imgH="1361929" progId="Word.Document.12">
                  <p:embed/>
                </p:oleObj>
              </mc:Choice>
              <mc:Fallback>
                <p:oleObj name="文档" r:id="rId12" imgW="2217045" imgH="1361929" progId="Word.Document.12">
                  <p:embed/>
                  <p:pic>
                    <p:nvPicPr>
                      <p:cNvPr id="0" name="对象 3"/>
                      <p:cNvPicPr>
                        <a:picLocks noChangeAspect="1" noChangeArrowheads="1"/>
                      </p:cNvPicPr>
                      <p:nvPr/>
                    </p:nvPicPr>
                    <p:blipFill>
                      <a:blip r:embed="rId13"/>
                      <a:srcRect/>
                      <a:stretch>
                        <a:fillRect/>
                      </a:stretch>
                    </p:blipFill>
                    <p:spPr bwMode="auto">
                      <a:xfrm>
                        <a:off x="550590" y="1563663"/>
                        <a:ext cx="2209800"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9"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529052895"/>
              </p:ext>
            </p:extLst>
          </p:nvPr>
        </p:nvGraphicFramePr>
        <p:xfrm>
          <a:off x="478582" y="693490"/>
          <a:ext cx="5495925" cy="1200150"/>
        </p:xfrm>
        <a:graphic>
          <a:graphicData uri="http://schemas.openxmlformats.org/presentationml/2006/ole">
            <mc:AlternateContent xmlns:mc="http://schemas.openxmlformats.org/markup-compatibility/2006">
              <mc:Choice xmlns:v="urn:schemas-microsoft-com:vml" Requires="v">
                <p:oleObj spid="_x0000_s33095" name="文档" r:id="rId8" imgW="5503158" imgH="1209568" progId="Word.Document.12">
                  <p:embed/>
                </p:oleObj>
              </mc:Choice>
              <mc:Fallback>
                <p:oleObj name="文档" r:id="rId8" imgW="5503158" imgH="1209568" progId="Word.Document.12">
                  <p:embed/>
                  <p:pic>
                    <p:nvPicPr>
                      <p:cNvPr id="0" name=""/>
                      <p:cNvPicPr/>
                      <p:nvPr/>
                    </p:nvPicPr>
                    <p:blipFill>
                      <a:blip r:embed="rId9"/>
                      <a:stretch>
                        <a:fillRect/>
                      </a:stretch>
                    </p:blipFill>
                    <p:spPr>
                      <a:xfrm>
                        <a:off x="478582" y="693490"/>
                        <a:ext cx="5495925" cy="1200150"/>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758168744"/>
              </p:ext>
            </p:extLst>
          </p:nvPr>
        </p:nvGraphicFramePr>
        <p:xfrm>
          <a:off x="478582" y="1582713"/>
          <a:ext cx="8820150" cy="1343025"/>
        </p:xfrm>
        <a:graphic>
          <a:graphicData uri="http://schemas.openxmlformats.org/presentationml/2006/ole">
            <mc:AlternateContent xmlns:mc="http://schemas.openxmlformats.org/markup-compatibility/2006">
              <mc:Choice xmlns:v="urn:schemas-microsoft-com:vml" Requires="v">
                <p:oleObj spid="_x0000_s33096" name="文档" r:id="rId10" imgW="8823113" imgH="1344725" progId="Word.Document.12">
                  <p:embed/>
                </p:oleObj>
              </mc:Choice>
              <mc:Fallback>
                <p:oleObj name="文档" r:id="rId10" imgW="8823113" imgH="1344725" progId="Word.Document.12">
                  <p:embed/>
                  <p:pic>
                    <p:nvPicPr>
                      <p:cNvPr id="0" name="对象 1"/>
                      <p:cNvPicPr>
                        <a:picLocks noChangeAspect="1" noChangeArrowheads="1"/>
                      </p:cNvPicPr>
                      <p:nvPr/>
                    </p:nvPicPr>
                    <p:blipFill>
                      <a:blip r:embed="rId11"/>
                      <a:srcRect/>
                      <a:stretch>
                        <a:fillRect/>
                      </a:stretch>
                    </p:blipFill>
                    <p:spPr bwMode="auto">
                      <a:xfrm>
                        <a:off x="478582" y="1582713"/>
                        <a:ext cx="882015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003394347"/>
              </p:ext>
            </p:extLst>
          </p:nvPr>
        </p:nvGraphicFramePr>
        <p:xfrm>
          <a:off x="478582" y="2446809"/>
          <a:ext cx="8820150" cy="1343025"/>
        </p:xfrm>
        <a:graphic>
          <a:graphicData uri="http://schemas.openxmlformats.org/presentationml/2006/ole">
            <mc:AlternateContent xmlns:mc="http://schemas.openxmlformats.org/markup-compatibility/2006">
              <mc:Choice xmlns:v="urn:schemas-microsoft-com:vml" Requires="v">
                <p:oleObj spid="_x0000_s33097" name="文档" r:id="rId12" imgW="8823113" imgH="1346528" progId="Word.Document.12">
                  <p:embed/>
                </p:oleObj>
              </mc:Choice>
              <mc:Fallback>
                <p:oleObj name="文档" r:id="rId12" imgW="8823113" imgH="1346528" progId="Word.Document.12">
                  <p:embed/>
                  <p:pic>
                    <p:nvPicPr>
                      <p:cNvPr id="0" name="对象 3"/>
                      <p:cNvPicPr>
                        <a:picLocks noChangeAspect="1" noChangeArrowheads="1"/>
                      </p:cNvPicPr>
                      <p:nvPr/>
                    </p:nvPicPr>
                    <p:blipFill>
                      <a:blip r:embed="rId13"/>
                      <a:srcRect/>
                      <a:stretch>
                        <a:fillRect/>
                      </a:stretch>
                    </p:blipFill>
                    <p:spPr bwMode="auto">
                      <a:xfrm>
                        <a:off x="478582" y="2446809"/>
                        <a:ext cx="882015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828598225"/>
              </p:ext>
            </p:extLst>
          </p:nvPr>
        </p:nvGraphicFramePr>
        <p:xfrm>
          <a:off x="478582" y="3357786"/>
          <a:ext cx="11229975" cy="1743075"/>
        </p:xfrm>
        <a:graphic>
          <a:graphicData uri="http://schemas.openxmlformats.org/presentationml/2006/ole">
            <mc:AlternateContent xmlns:mc="http://schemas.openxmlformats.org/markup-compatibility/2006">
              <mc:Choice xmlns:v="urn:schemas-microsoft-com:vml" Requires="v">
                <p:oleObj spid="_x0000_s33098" name="文档" r:id="rId14" imgW="11231838" imgH="1745259" progId="Word.Document.12">
                  <p:embed/>
                </p:oleObj>
              </mc:Choice>
              <mc:Fallback>
                <p:oleObj name="文档" r:id="rId14" imgW="11231838" imgH="1745259" progId="Word.Document.12">
                  <p:embed/>
                  <p:pic>
                    <p:nvPicPr>
                      <p:cNvPr id="0" name="对象 6"/>
                      <p:cNvPicPr>
                        <a:picLocks noChangeAspect="1" noChangeArrowheads="1"/>
                      </p:cNvPicPr>
                      <p:nvPr/>
                    </p:nvPicPr>
                    <p:blipFill>
                      <a:blip r:embed="rId15"/>
                      <a:srcRect/>
                      <a:stretch>
                        <a:fillRect/>
                      </a:stretch>
                    </p:blipFill>
                    <p:spPr bwMode="auto">
                      <a:xfrm>
                        <a:off x="478582" y="3357786"/>
                        <a:ext cx="11229975"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4169524837"/>
              </p:ext>
            </p:extLst>
          </p:nvPr>
        </p:nvGraphicFramePr>
        <p:xfrm>
          <a:off x="478582" y="4221882"/>
          <a:ext cx="5505450" cy="1057275"/>
        </p:xfrm>
        <a:graphic>
          <a:graphicData uri="http://schemas.openxmlformats.org/presentationml/2006/ole">
            <mc:AlternateContent xmlns:mc="http://schemas.openxmlformats.org/markup-compatibility/2006">
              <mc:Choice xmlns:v="urn:schemas-microsoft-com:vml" Requires="v">
                <p:oleObj spid="_x0000_s33099" name="文档" r:id="rId16" imgW="5512518" imgH="1056932" progId="Word.Document.12">
                  <p:embed/>
                </p:oleObj>
              </mc:Choice>
              <mc:Fallback>
                <p:oleObj name="文档" r:id="rId16" imgW="5512518" imgH="1056932" progId="Word.Document.12">
                  <p:embed/>
                  <p:pic>
                    <p:nvPicPr>
                      <p:cNvPr id="0" name="对象 7"/>
                      <p:cNvPicPr>
                        <a:picLocks noChangeAspect="1" noChangeArrowheads="1"/>
                      </p:cNvPicPr>
                      <p:nvPr/>
                    </p:nvPicPr>
                    <p:blipFill>
                      <a:blip r:embed="rId17"/>
                      <a:srcRect/>
                      <a:stretch>
                        <a:fillRect/>
                      </a:stretch>
                    </p:blipFill>
                    <p:spPr bwMode="auto">
                      <a:xfrm>
                        <a:off x="478582" y="4221882"/>
                        <a:ext cx="5505450"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4160076709"/>
              </p:ext>
            </p:extLst>
          </p:nvPr>
        </p:nvGraphicFramePr>
        <p:xfrm>
          <a:off x="478582" y="5013970"/>
          <a:ext cx="9134475" cy="1285875"/>
        </p:xfrm>
        <a:graphic>
          <a:graphicData uri="http://schemas.openxmlformats.org/presentationml/2006/ole">
            <mc:AlternateContent xmlns:mc="http://schemas.openxmlformats.org/markup-compatibility/2006">
              <mc:Choice xmlns:v="urn:schemas-microsoft-com:vml" Requires="v">
                <p:oleObj spid="_x0000_s33100" name="文档" r:id="rId18" imgW="9137248" imgH="1289206" progId="Word.Document.12">
                  <p:embed/>
                </p:oleObj>
              </mc:Choice>
              <mc:Fallback>
                <p:oleObj name="文档" r:id="rId18" imgW="9137248" imgH="1289206" progId="Word.Document.12">
                  <p:embed/>
                  <p:pic>
                    <p:nvPicPr>
                      <p:cNvPr id="0" name="对象 8"/>
                      <p:cNvPicPr>
                        <a:picLocks noChangeAspect="1" noChangeArrowheads="1"/>
                      </p:cNvPicPr>
                      <p:nvPr/>
                    </p:nvPicPr>
                    <p:blipFill>
                      <a:blip r:embed="rId19"/>
                      <a:srcRect/>
                      <a:stretch>
                        <a:fillRect/>
                      </a:stretch>
                    </p:blipFill>
                    <p:spPr bwMode="auto">
                      <a:xfrm>
                        <a:off x="478582" y="5013970"/>
                        <a:ext cx="9134475"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4"/>
                                        </p:tgtEl>
                                      </p:cBhvr>
                                    </p:animEffect>
                                    <p:set>
                                      <p:cBhvr>
                                        <p:cTn id="28"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1">
            <a:hlinkClick r:id="rId3" action="ppaction://hlinksldjump"/>
          </p:cNvPr>
          <p:cNvSpPr>
            <a:spLocks noChangeArrowheads="1"/>
          </p:cNvSpPr>
          <p:nvPr/>
        </p:nvSpPr>
        <p:spPr bwMode="auto">
          <a:xfrm>
            <a:off x="983962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5" name="Rectangle 21">
            <a:hlinkClick r:id="rId4" action="ppaction://hlinksldjump"/>
          </p:cNvPr>
          <p:cNvSpPr>
            <a:spLocks noChangeArrowheads="1"/>
          </p:cNvSpPr>
          <p:nvPr/>
        </p:nvSpPr>
        <p:spPr bwMode="auto">
          <a:xfrm>
            <a:off x="1027471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6" name="Rectangle 21">
            <a:hlinkClick r:id="rId5" action="ppaction://hlinksldjump"/>
          </p:cNvPr>
          <p:cNvSpPr>
            <a:spLocks noChangeArrowheads="1"/>
          </p:cNvSpPr>
          <p:nvPr/>
        </p:nvSpPr>
        <p:spPr bwMode="auto">
          <a:xfrm>
            <a:off x="10709808"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7" name="Rectangle 21">
            <a:hlinkClick r:id="rId6" action="ppaction://hlinksldjump"/>
          </p:cNvPr>
          <p:cNvSpPr>
            <a:spLocks noChangeArrowheads="1"/>
          </p:cNvSpPr>
          <p:nvPr/>
        </p:nvSpPr>
        <p:spPr bwMode="auto">
          <a:xfrm>
            <a:off x="11144901"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8" name="Rectangle 21">
            <a:hlinkClick r:id="rId7" action="ppaction://hlinksldjump"/>
          </p:cNvPr>
          <p:cNvSpPr>
            <a:spLocks noChangeArrowheads="1"/>
          </p:cNvSpPr>
          <p:nvPr/>
        </p:nvSpPr>
        <p:spPr bwMode="auto">
          <a:xfrm>
            <a:off x="1157999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650144766"/>
              </p:ext>
            </p:extLst>
          </p:nvPr>
        </p:nvGraphicFramePr>
        <p:xfrm>
          <a:off x="435371" y="549474"/>
          <a:ext cx="11420475" cy="2019300"/>
        </p:xfrm>
        <a:graphic>
          <a:graphicData uri="http://schemas.openxmlformats.org/presentationml/2006/ole">
            <mc:AlternateContent xmlns:mc="http://schemas.openxmlformats.org/markup-compatibility/2006">
              <mc:Choice xmlns:v="urn:schemas-microsoft-com:vml" Requires="v">
                <p:oleObj spid="_x0000_s34099" name="文档" r:id="rId8" imgW="11422190" imgH="2025380" progId="Word.Document.12">
                  <p:embed/>
                </p:oleObj>
              </mc:Choice>
              <mc:Fallback>
                <p:oleObj name="文档" r:id="rId8" imgW="11422190" imgH="2025380" progId="Word.Document.12">
                  <p:embed/>
                  <p:pic>
                    <p:nvPicPr>
                      <p:cNvPr id="0" name=""/>
                      <p:cNvPicPr/>
                      <p:nvPr/>
                    </p:nvPicPr>
                    <p:blipFill>
                      <a:blip r:embed="rId9"/>
                      <a:stretch>
                        <a:fillRect/>
                      </a:stretch>
                    </p:blipFill>
                    <p:spPr>
                      <a:xfrm>
                        <a:off x="435371" y="549474"/>
                        <a:ext cx="11420475" cy="2019300"/>
                      </a:xfrm>
                      <a:prstGeom prst="rect">
                        <a:avLst/>
                      </a:prstGeom>
                    </p:spPr>
                  </p:pic>
                </p:oleObj>
              </mc:Fallback>
            </mc:AlternateContent>
          </a:graphicData>
        </a:graphic>
      </p:graphicFrame>
      <p:pic>
        <p:nvPicPr>
          <p:cNvPr id="33839" name="Picture 47" descr="F:\胡美娟\2016\源文件\人A必修4\c2-29.TIF"/>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63358" y="2205658"/>
            <a:ext cx="3141782" cy="2761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对象 2"/>
          <p:cNvGraphicFramePr>
            <a:graphicFrameLocks noChangeAspect="1"/>
          </p:cNvGraphicFramePr>
          <p:nvPr>
            <p:extLst>
              <p:ext uri="{D42A27DB-BD31-4B8C-83A1-F6EECF244321}">
                <p14:modId xmlns:p14="http://schemas.microsoft.com/office/powerpoint/2010/main" val="1298701729"/>
              </p:ext>
            </p:extLst>
          </p:nvPr>
        </p:nvGraphicFramePr>
        <p:xfrm>
          <a:off x="435371" y="2260451"/>
          <a:ext cx="6924675" cy="1314450"/>
        </p:xfrm>
        <a:graphic>
          <a:graphicData uri="http://schemas.openxmlformats.org/presentationml/2006/ole">
            <mc:AlternateContent xmlns:mc="http://schemas.openxmlformats.org/markup-compatibility/2006">
              <mc:Choice xmlns:v="urn:schemas-microsoft-com:vml" Requires="v">
                <p:oleObj spid="_x0000_s34100" name="文档" r:id="rId11" imgW="6932049" imgH="1314326" progId="Word.Document.12">
                  <p:embed/>
                </p:oleObj>
              </mc:Choice>
              <mc:Fallback>
                <p:oleObj name="文档" r:id="rId11" imgW="6932049" imgH="1314326" progId="Word.Document.12">
                  <p:embed/>
                  <p:pic>
                    <p:nvPicPr>
                      <p:cNvPr id="0" name="对象 1"/>
                      <p:cNvPicPr>
                        <a:picLocks noChangeAspect="1" noChangeArrowheads="1"/>
                      </p:cNvPicPr>
                      <p:nvPr/>
                    </p:nvPicPr>
                    <p:blipFill>
                      <a:blip r:embed="rId12"/>
                      <a:srcRect/>
                      <a:stretch>
                        <a:fillRect/>
                      </a:stretch>
                    </p:blipFill>
                    <p:spPr bwMode="auto">
                      <a:xfrm>
                        <a:off x="435371" y="2260451"/>
                        <a:ext cx="692467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3489297930"/>
              </p:ext>
            </p:extLst>
          </p:nvPr>
        </p:nvGraphicFramePr>
        <p:xfrm>
          <a:off x="435371" y="3115766"/>
          <a:ext cx="6924675" cy="1304925"/>
        </p:xfrm>
        <a:graphic>
          <a:graphicData uri="http://schemas.openxmlformats.org/presentationml/2006/ole">
            <mc:AlternateContent xmlns:mc="http://schemas.openxmlformats.org/markup-compatibility/2006">
              <mc:Choice xmlns:v="urn:schemas-microsoft-com:vml" Requires="v">
                <p:oleObj spid="_x0000_s34101" name="文档" r:id="rId13" imgW="6932049" imgH="1314326" progId="Word.Document.12">
                  <p:embed/>
                </p:oleObj>
              </mc:Choice>
              <mc:Fallback>
                <p:oleObj name="文档" r:id="rId13" imgW="6932049" imgH="1314326" progId="Word.Document.12">
                  <p:embed/>
                  <p:pic>
                    <p:nvPicPr>
                      <p:cNvPr id="0" name="对象 2"/>
                      <p:cNvPicPr>
                        <a:picLocks noChangeAspect="1" noChangeArrowheads="1"/>
                      </p:cNvPicPr>
                      <p:nvPr/>
                    </p:nvPicPr>
                    <p:blipFill>
                      <a:blip r:embed="rId14"/>
                      <a:srcRect/>
                      <a:stretch>
                        <a:fillRect/>
                      </a:stretch>
                    </p:blipFill>
                    <p:spPr bwMode="auto">
                      <a:xfrm>
                        <a:off x="435371" y="3115766"/>
                        <a:ext cx="692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489843396"/>
              </p:ext>
            </p:extLst>
          </p:nvPr>
        </p:nvGraphicFramePr>
        <p:xfrm>
          <a:off x="435371" y="3988643"/>
          <a:ext cx="6924675" cy="1304925"/>
        </p:xfrm>
        <a:graphic>
          <a:graphicData uri="http://schemas.openxmlformats.org/presentationml/2006/ole">
            <mc:AlternateContent xmlns:mc="http://schemas.openxmlformats.org/markup-compatibility/2006">
              <mc:Choice xmlns:v="urn:schemas-microsoft-com:vml" Requires="v">
                <p:oleObj spid="_x0000_s34102" name="文档" r:id="rId15" imgW="6932049" imgH="1314326" progId="Word.Document.12">
                  <p:embed/>
                </p:oleObj>
              </mc:Choice>
              <mc:Fallback>
                <p:oleObj name="文档" r:id="rId15" imgW="6932049" imgH="1314326" progId="Word.Document.12">
                  <p:embed/>
                  <p:pic>
                    <p:nvPicPr>
                      <p:cNvPr id="0" name="对象 6"/>
                      <p:cNvPicPr>
                        <a:picLocks noChangeAspect="1" noChangeArrowheads="1"/>
                      </p:cNvPicPr>
                      <p:nvPr/>
                    </p:nvPicPr>
                    <p:blipFill>
                      <a:blip r:embed="rId16"/>
                      <a:srcRect/>
                      <a:stretch>
                        <a:fillRect/>
                      </a:stretch>
                    </p:blipFill>
                    <p:spPr bwMode="auto">
                      <a:xfrm>
                        <a:off x="435371" y="3988643"/>
                        <a:ext cx="692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532436110"/>
              </p:ext>
            </p:extLst>
          </p:nvPr>
        </p:nvGraphicFramePr>
        <p:xfrm>
          <a:off x="435371" y="4708723"/>
          <a:ext cx="6924675" cy="1304925"/>
        </p:xfrm>
        <a:graphic>
          <a:graphicData uri="http://schemas.openxmlformats.org/presentationml/2006/ole">
            <mc:AlternateContent xmlns:mc="http://schemas.openxmlformats.org/markup-compatibility/2006">
              <mc:Choice xmlns:v="urn:schemas-microsoft-com:vml" Requires="v">
                <p:oleObj spid="_x0000_s34103" name="文档" r:id="rId17" imgW="6932049" imgH="1314326" progId="Word.Document.12">
                  <p:embed/>
                </p:oleObj>
              </mc:Choice>
              <mc:Fallback>
                <p:oleObj name="文档" r:id="rId17" imgW="6932049" imgH="1314326" progId="Word.Document.12">
                  <p:embed/>
                  <p:pic>
                    <p:nvPicPr>
                      <p:cNvPr id="0" name="对象 7"/>
                      <p:cNvPicPr>
                        <a:picLocks noChangeAspect="1" noChangeArrowheads="1"/>
                      </p:cNvPicPr>
                      <p:nvPr/>
                    </p:nvPicPr>
                    <p:blipFill>
                      <a:blip r:embed="rId18"/>
                      <a:srcRect/>
                      <a:stretch>
                        <a:fillRect/>
                      </a:stretch>
                    </p:blipFill>
                    <p:spPr bwMode="auto">
                      <a:xfrm>
                        <a:off x="435371" y="4708723"/>
                        <a:ext cx="692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992996854"/>
              </p:ext>
            </p:extLst>
          </p:nvPr>
        </p:nvGraphicFramePr>
        <p:xfrm>
          <a:off x="435371" y="5492030"/>
          <a:ext cx="6924675" cy="1304925"/>
        </p:xfrm>
        <a:graphic>
          <a:graphicData uri="http://schemas.openxmlformats.org/presentationml/2006/ole">
            <mc:AlternateContent xmlns:mc="http://schemas.openxmlformats.org/markup-compatibility/2006">
              <mc:Choice xmlns:v="urn:schemas-microsoft-com:vml" Requires="v">
                <p:oleObj spid="_x0000_s34104" name="文档" r:id="rId19" imgW="6932049" imgH="1314326" progId="Word.Document.12">
                  <p:embed/>
                </p:oleObj>
              </mc:Choice>
              <mc:Fallback>
                <p:oleObj name="文档" r:id="rId19" imgW="6932049" imgH="1314326" progId="Word.Document.12">
                  <p:embed/>
                  <p:pic>
                    <p:nvPicPr>
                      <p:cNvPr id="0" name="对象 8"/>
                      <p:cNvPicPr>
                        <a:picLocks noChangeAspect="1" noChangeArrowheads="1"/>
                      </p:cNvPicPr>
                      <p:nvPr/>
                    </p:nvPicPr>
                    <p:blipFill>
                      <a:blip r:embed="rId20"/>
                      <a:srcRect/>
                      <a:stretch>
                        <a:fillRect/>
                      </a:stretch>
                    </p:blipFill>
                    <p:spPr bwMode="auto">
                      <a:xfrm>
                        <a:off x="435371" y="5492030"/>
                        <a:ext cx="692467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3"/>
                                        </p:tgtEl>
                                      </p:cBhvr>
                                    </p:animEffect>
                                    <p:set>
                                      <p:cBhvr>
                                        <p:cTn id="32" dur="1" fill="hold">
                                          <p:stCondLst>
                                            <p:cond delay="499"/>
                                          </p:stCondLst>
                                        </p:cTn>
                                        <p:tgtEl>
                                          <p:spTgt spid="3"/>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9"/>
                                        </p:tgtEl>
                                      </p:cBhvr>
                                    </p:animEffect>
                                    <p:set>
                                      <p:cBhvr>
                                        <p:cTn id="41" dur="1" fill="hold">
                                          <p:stCondLst>
                                            <p:cond delay="499"/>
                                          </p:stCondLst>
                                        </p:cTn>
                                        <p:tgtEl>
                                          <p:spTgt spid="9"/>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0"/>
                                        </p:tgtEl>
                                      </p:cBhvr>
                                    </p:animEffect>
                                    <p:set>
                                      <p:cBhvr>
                                        <p:cTn id="44"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3178077" y="2056065"/>
            <a:ext cx="514937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知识梳理               </a:t>
            </a:r>
            <a:r>
              <a:rPr lang="zh-CN" altLang="en-US" sz="2600" dirty="0" smtClean="0">
                <a:solidFill>
                  <a:schemeClr val="accent6">
                    <a:lumMod val="75000"/>
                  </a:schemeClr>
                </a:solidFill>
                <a:latin typeface="微软雅黑" pitchFamily="34" charset="-122"/>
                <a:ea typeface="微软雅黑" pitchFamily="34" charset="-122"/>
              </a:rPr>
              <a:t>自主学习</a:t>
            </a:r>
            <a:endParaRPr lang="zh-CN" altLang="en-US" sz="2600" dirty="0">
              <a:solidFill>
                <a:schemeClr val="accent6">
                  <a:lumMod val="75000"/>
                </a:schemeClr>
              </a:solidFill>
              <a:latin typeface="微软雅黑" pitchFamily="34" charset="-122"/>
              <a:ea typeface="微软雅黑" pitchFamily="34" charset="-122"/>
            </a:endParaRPr>
          </a:p>
        </p:txBody>
      </p:sp>
      <p:sp>
        <p:nvSpPr>
          <p:cNvPr id="5" name="TextBox 4">
            <a:hlinkClick r:id="rId3" action="ppaction://hlinksldjump"/>
          </p:cNvPr>
          <p:cNvSpPr txBox="1"/>
          <p:nvPr/>
        </p:nvSpPr>
        <p:spPr>
          <a:xfrm>
            <a:off x="3176786" y="3174285"/>
            <a:ext cx="515066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题型探究               </a:t>
            </a:r>
            <a:r>
              <a:rPr lang="zh-CN" altLang="en-US" sz="2600" dirty="0" smtClean="0">
                <a:solidFill>
                  <a:schemeClr val="accent6">
                    <a:lumMod val="75000"/>
                  </a:schemeClr>
                </a:solidFill>
                <a:latin typeface="微软雅黑" pitchFamily="34" charset="-122"/>
                <a:ea typeface="微软雅黑" pitchFamily="34" charset="-122"/>
              </a:rPr>
              <a:t>重点突破</a:t>
            </a:r>
            <a:endParaRPr lang="zh-CN" altLang="en-US" sz="2600" dirty="0">
              <a:solidFill>
                <a:schemeClr val="accent6">
                  <a:lumMod val="75000"/>
                </a:schemeClr>
              </a:solidFill>
              <a:latin typeface="微软雅黑" pitchFamily="34" charset="-122"/>
              <a:ea typeface="微软雅黑" pitchFamily="34" charset="-122"/>
            </a:endParaRPr>
          </a:p>
        </p:txBody>
      </p:sp>
      <p:sp>
        <p:nvSpPr>
          <p:cNvPr id="6" name="TextBox 5">
            <a:hlinkClick r:id="rId4" action="ppaction://hlinksldjump"/>
          </p:cNvPr>
          <p:cNvSpPr txBox="1"/>
          <p:nvPr/>
        </p:nvSpPr>
        <p:spPr>
          <a:xfrm>
            <a:off x="3178077" y="4297838"/>
            <a:ext cx="5149377"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itchFamily="34" charset="-122"/>
                <a:ea typeface="微软雅黑" pitchFamily="34" charset="-122"/>
              </a:rPr>
              <a:t>当堂检测               </a:t>
            </a:r>
            <a:r>
              <a:rPr lang="zh-CN" altLang="en-US" sz="2600" dirty="0" smtClean="0">
                <a:solidFill>
                  <a:schemeClr val="accent6">
                    <a:lumMod val="75000"/>
                  </a:schemeClr>
                </a:solidFill>
                <a:latin typeface="微软雅黑" pitchFamily="34" charset="-122"/>
                <a:ea typeface="微软雅黑" pitchFamily="34" charset="-122"/>
              </a:rPr>
              <a:t>自查自纠</a:t>
            </a:r>
            <a:endParaRPr lang="zh-CN" altLang="en-US" sz="2600" dirty="0">
              <a:solidFill>
                <a:schemeClr val="accent6">
                  <a:lumMod val="75000"/>
                </a:schemeClr>
              </a:solidFill>
              <a:latin typeface="微软雅黑" pitchFamily="34" charset="-122"/>
              <a:ea typeface="微软雅黑" pitchFamily="34" charset="-122"/>
            </a:endParaRPr>
          </a:p>
        </p:txBody>
      </p:sp>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8" name="矩形 17"/>
          <p:cNvSpPr/>
          <p:nvPr/>
        </p:nvSpPr>
        <p:spPr>
          <a:xfrm>
            <a:off x="262558" y="919039"/>
            <a:ext cx="11614431" cy="534667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三角形法则和平行四边形法则都是求向量和的基本方法，两个法则是统一的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当两个向量首尾相连时常选用三角形法则，当两个向量共始点时，常选用平行四边形法则</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向量的加法满足交换律，因此在进行多个向量的加法运算时，可以按照任意的次序和任意的组合去进行</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3.</a:t>
            </a:r>
            <a:r>
              <a:rPr lang="zh-CN" altLang="zh-CN" sz="2800" kern="100" dirty="0">
                <a:latin typeface="Times New Roman"/>
                <a:ea typeface="华文细黑"/>
                <a:cs typeface="Times New Roman"/>
              </a:rPr>
              <a:t>使用向量加法的三角形法则时要特别注意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首尾相接</a:t>
            </a:r>
            <a:r>
              <a:rPr lang="en-US" altLang="zh-CN" sz="2800" kern="100" dirty="0">
                <a:latin typeface="宋体"/>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和向量的特征是从第一个向量的起点指向第二个向量的终点</a:t>
            </a:r>
            <a:r>
              <a:rPr lang="en-US" altLang="zh-CN" sz="2800" kern="100" dirty="0">
                <a:latin typeface="Times New Roman"/>
                <a:ea typeface="华文细黑"/>
              </a:rPr>
              <a:t>.</a:t>
            </a:r>
            <a:r>
              <a:rPr lang="zh-CN" altLang="zh-CN" sz="2800" kern="100" dirty="0">
                <a:latin typeface="Times New Roman"/>
                <a:ea typeface="华文细黑"/>
                <a:cs typeface="Times New Roman"/>
              </a:rPr>
              <a:t>向量相加的结果是向量，如果结果是零向量，一定要写成</a:t>
            </a:r>
            <a:r>
              <a:rPr lang="en-US" altLang="zh-CN" sz="2800" b="1" kern="100" dirty="0">
                <a:latin typeface="Times New Roman"/>
                <a:ea typeface="华文细黑"/>
              </a:rPr>
              <a:t>0</a:t>
            </a:r>
            <a:r>
              <a:rPr lang="zh-CN" altLang="zh-CN" sz="2800" kern="100" dirty="0">
                <a:latin typeface="Times New Roman"/>
                <a:ea typeface="华文细黑"/>
                <a:cs typeface="Times New Roman"/>
              </a:rPr>
              <a:t>，而不应写成</a:t>
            </a:r>
            <a:r>
              <a:rPr lang="en-US" altLang="zh-CN" sz="2800" kern="100" dirty="0">
                <a:latin typeface="Times New Roman"/>
                <a:ea typeface="华文细黑"/>
              </a:rPr>
              <a:t>0.</a:t>
            </a:r>
            <a:endParaRPr lang="zh-CN" altLang="zh-CN" sz="2700" kern="100" dirty="0">
              <a:effectLst/>
              <a:latin typeface="宋体"/>
              <a:cs typeface="Courier New"/>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7" name="Picture 2" descr="C:\Users\Administrator\Desktop\创新图片\数学创新必修1\t01e5e26dbe86ab58f7.jpg"/>
          <p:cNvPicPr>
            <a:picLocks noChangeAspect="1" noChangeArrowheads="1"/>
          </p:cNvPicPr>
          <p:nvPr/>
        </p:nvPicPr>
        <p:blipFill rotWithShape="1">
          <a:blip r:embed="rId2">
            <a:lum bright="70000" contrast="-70000"/>
            <a:extLst>
              <a:ext uri="{28A0092B-C50C-407E-A947-70E740481C1C}">
                <a14:useLocalDpi xmlns:a14="http://schemas.microsoft.com/office/drawing/2010/main" val="0"/>
              </a:ext>
            </a:extLst>
          </a:blip>
          <a:srcRect b="8902"/>
          <a:stretch/>
        </p:blipFill>
        <p:spPr bwMode="auto">
          <a:xfrm>
            <a:off x="8173913" y="4262298"/>
            <a:ext cx="4010745" cy="25953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35360" y="652936"/>
            <a:ext cx="11161240" cy="688626"/>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知识点一　向量的加法</a:t>
            </a:r>
            <a:endParaRPr lang="zh-CN" altLang="zh-CN" sz="105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4" name="矩形 3"/>
          <p:cNvSpPr/>
          <p:nvPr/>
        </p:nvSpPr>
        <p:spPr>
          <a:xfrm>
            <a:off x="332409" y="1251758"/>
            <a:ext cx="11524006" cy="2677656"/>
          </a:xfrm>
          <a:prstGeom prst="rect">
            <a:avLst/>
          </a:prstGeom>
        </p:spPr>
        <p:txBody>
          <a:bodyPr>
            <a:spAutoFit/>
          </a:bodyPr>
          <a:lstStyle/>
          <a:p>
            <a:pPr algn="just">
              <a:lnSpc>
                <a:spcPct val="20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向量加法的定义</a:t>
            </a:r>
            <a:endParaRPr lang="zh-CN" altLang="zh-CN" sz="1050" kern="100" dirty="0">
              <a:latin typeface="宋体"/>
              <a:cs typeface="Courier New"/>
            </a:endParaRPr>
          </a:p>
          <a:p>
            <a:pPr algn="just">
              <a:lnSpc>
                <a:spcPct val="200000"/>
              </a:lnSpc>
              <a:spcAft>
                <a:spcPts val="0"/>
              </a:spcAft>
            </a:pPr>
            <a:r>
              <a:rPr lang="zh-CN" altLang="zh-CN" sz="2800" kern="100" dirty="0">
                <a:latin typeface="Times New Roman"/>
                <a:ea typeface="华文细黑"/>
                <a:cs typeface="Times New Roman"/>
              </a:rPr>
              <a:t>定义：</a:t>
            </a:r>
            <a:r>
              <a:rPr lang="zh-CN" altLang="zh-CN" sz="2800" kern="100" dirty="0" smtClean="0">
                <a:latin typeface="Times New Roman"/>
                <a:ea typeface="华文细黑"/>
                <a:cs typeface="Times New Roman"/>
              </a:rPr>
              <a:t>求</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运算，叫做向量的加法</a:t>
            </a:r>
            <a:r>
              <a:rPr lang="en-US" altLang="zh-CN" sz="2800" kern="100" dirty="0">
                <a:latin typeface="Times New Roman"/>
                <a:ea typeface="华文细黑"/>
                <a:cs typeface="Courier New"/>
              </a:rPr>
              <a:t>.</a:t>
            </a:r>
            <a:endParaRPr lang="zh-CN" altLang="zh-CN" sz="1050" kern="100" dirty="0">
              <a:latin typeface="宋体"/>
              <a:cs typeface="Courier New"/>
            </a:endParaRPr>
          </a:p>
          <a:p>
            <a:pPr>
              <a:lnSpc>
                <a:spcPct val="200000"/>
              </a:lnSpc>
            </a:pPr>
            <a:r>
              <a:rPr lang="zh-CN" altLang="zh-CN" sz="2800" kern="100" dirty="0">
                <a:latin typeface="Times New Roman"/>
                <a:ea typeface="华文细黑"/>
                <a:cs typeface="Times New Roman"/>
              </a:rPr>
              <a:t>对于零向量与任一向量</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zh-CN" altLang="zh-CN" sz="2800" kern="100" dirty="0" smtClean="0">
                <a:latin typeface="Times New Roman"/>
                <a:ea typeface="华文细黑"/>
                <a:cs typeface="Times New Roman"/>
              </a:rPr>
              <a:t>规定</a:t>
            </a:r>
            <a:r>
              <a:rPr lang="en-US" altLang="zh-CN" sz="2800" b="1" kern="100" dirty="0" smtClean="0">
                <a:latin typeface="Times New Roman"/>
                <a:ea typeface="华文细黑"/>
              </a:rPr>
              <a:t>0</a:t>
            </a:r>
            <a:r>
              <a:rPr lang="zh-CN" altLang="zh-CN" sz="2800" kern="100" dirty="0" smtClean="0">
                <a:latin typeface="Times New Roman"/>
                <a:ea typeface="华文细黑"/>
                <a:cs typeface="Times New Roman"/>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a</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___</a:t>
            </a:r>
            <a:r>
              <a:rPr lang="zh-CN" altLang="zh-CN" sz="2800" kern="100" dirty="0" smtClean="0">
                <a:latin typeface="Times New Roman"/>
                <a:ea typeface="华文细黑"/>
                <a:cs typeface="Times New Roman"/>
              </a:rPr>
              <a:t>＝</a:t>
            </a:r>
            <a:r>
              <a:rPr lang="en-US" altLang="zh-CN" sz="2800" b="1" i="1" kern="100" dirty="0">
                <a:latin typeface="Times New Roman"/>
                <a:ea typeface="华文细黑"/>
              </a:rPr>
              <a:t>a</a:t>
            </a:r>
            <a:r>
              <a:rPr lang="en-US" altLang="zh-CN" sz="2800" kern="100" dirty="0">
                <a:latin typeface="Times New Roman"/>
                <a:ea typeface="华文细黑"/>
              </a:rPr>
              <a:t>.</a:t>
            </a:r>
            <a:endParaRPr lang="zh-CN" altLang="en-US" sz="2800" dirty="0"/>
          </a:p>
        </p:txBody>
      </p:sp>
      <p:sp>
        <p:nvSpPr>
          <p:cNvPr id="5" name="矩形 4"/>
          <p:cNvSpPr/>
          <p:nvPr/>
        </p:nvSpPr>
        <p:spPr>
          <a:xfrm>
            <a:off x="1990750" y="2383468"/>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两个向量和</a:t>
            </a:r>
            <a:endParaRPr lang="zh-CN" altLang="en-US" sz="2800" dirty="0">
              <a:solidFill>
                <a:srgbClr val="C00000"/>
              </a:solidFill>
            </a:endParaRPr>
          </a:p>
        </p:txBody>
      </p:sp>
      <p:sp>
        <p:nvSpPr>
          <p:cNvPr id="7" name="矩形 6"/>
          <p:cNvSpPr/>
          <p:nvPr/>
        </p:nvSpPr>
        <p:spPr>
          <a:xfrm>
            <a:off x="6955140" y="3266614"/>
            <a:ext cx="364202" cy="523220"/>
          </a:xfrm>
          <a:prstGeom prst="rect">
            <a:avLst/>
          </a:prstGeom>
        </p:spPr>
        <p:txBody>
          <a:bodyPr wrap="none">
            <a:spAutoFit/>
          </a:bodyPr>
          <a:lstStyle/>
          <a:p>
            <a:r>
              <a:rPr lang="en-US" altLang="zh-CN" sz="2800" b="1" kern="100" dirty="0">
                <a:solidFill>
                  <a:srgbClr val="C00000"/>
                </a:solidFill>
                <a:latin typeface="Times New Roman"/>
                <a:ea typeface="华文细黑"/>
              </a:rPr>
              <a:t>0</a:t>
            </a:r>
            <a:endParaRPr lang="zh-CN" altLang="en-US" b="1" dirty="0">
              <a:solidFill>
                <a:srgbClr val="C00000"/>
              </a:solidFill>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bldLst>
      <p:bldP spid="5" grpId="0"/>
      <p:bldP spid="5" grpId="1"/>
      <p:bldP spid="7" grpId="0"/>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334566" y="37302"/>
            <a:ext cx="2967479" cy="523220"/>
          </a:xfrm>
          <a:prstGeom prst="rect">
            <a:avLst/>
          </a:prstGeom>
        </p:spPr>
        <p:txBody>
          <a:bodyPr wrap="none">
            <a:spAutoFit/>
          </a:bodyPr>
          <a:lstStyle/>
          <a:p>
            <a:r>
              <a:rPr lang="en-US" altLang="zh-CN" sz="2800" kern="100" dirty="0">
                <a:latin typeface="Times New Roman"/>
                <a:ea typeface="华文细黑"/>
              </a:rPr>
              <a:t>2.</a:t>
            </a:r>
            <a:r>
              <a:rPr lang="zh-CN" altLang="zh-CN" sz="2800" kern="100" dirty="0">
                <a:latin typeface="Times New Roman"/>
                <a:ea typeface="华文细黑"/>
                <a:cs typeface="Times New Roman"/>
              </a:rPr>
              <a:t>向量求和的法则</a:t>
            </a:r>
            <a:endParaRPr lang="zh-CN" altLang="en-US" sz="2800" dirty="0"/>
          </a:p>
        </p:txBody>
      </p:sp>
      <p:graphicFrame>
        <p:nvGraphicFramePr>
          <p:cNvPr id="25" name="表格 24"/>
          <p:cNvGraphicFramePr>
            <a:graphicFrameLocks noGrp="1"/>
          </p:cNvGraphicFramePr>
          <p:nvPr>
            <p:extLst>
              <p:ext uri="{D42A27DB-BD31-4B8C-83A1-F6EECF244321}">
                <p14:modId xmlns:p14="http://schemas.microsoft.com/office/powerpoint/2010/main" val="1890081072"/>
              </p:ext>
            </p:extLst>
          </p:nvPr>
        </p:nvGraphicFramePr>
        <p:xfrm>
          <a:off x="406574" y="569842"/>
          <a:ext cx="11449272" cy="5900036"/>
        </p:xfrm>
        <a:graphic>
          <a:graphicData uri="http://schemas.openxmlformats.org/drawingml/2006/table">
            <a:tbl>
              <a:tblPr/>
              <a:tblGrid>
                <a:gridCol w="1224136"/>
                <a:gridCol w="10225136"/>
              </a:tblGrid>
              <a:tr h="2871000">
                <a:tc>
                  <a:txBody>
                    <a:bodyPr/>
                    <a:lstStyle/>
                    <a:p>
                      <a:pPr algn="ctr">
                        <a:lnSpc>
                          <a:spcPct val="150000"/>
                        </a:lnSpc>
                        <a:spcAft>
                          <a:spcPts val="0"/>
                        </a:spcAft>
                      </a:pPr>
                      <a:r>
                        <a:rPr lang="zh-CN" sz="2800" kern="100" baseline="0" dirty="0" smtClean="0">
                          <a:effectLst/>
                          <a:latin typeface="Times New Roman"/>
                          <a:ea typeface="华文细黑"/>
                          <a:cs typeface="Times New Roman"/>
                        </a:rPr>
                        <a:t>三角形</a:t>
                      </a:r>
                      <a:endParaRPr lang="en-US" altLang="zh-CN" sz="2800" kern="100" baseline="0" dirty="0" smtClean="0">
                        <a:effectLst/>
                        <a:latin typeface="Times New Roman"/>
                        <a:ea typeface="华文细黑"/>
                        <a:cs typeface="Times New Roman"/>
                      </a:endParaRPr>
                    </a:p>
                    <a:p>
                      <a:pPr algn="ctr">
                        <a:lnSpc>
                          <a:spcPct val="150000"/>
                        </a:lnSpc>
                        <a:spcAft>
                          <a:spcPts val="0"/>
                        </a:spcAft>
                      </a:pPr>
                      <a:r>
                        <a:rPr lang="zh-CN" sz="2800" kern="100" baseline="0" dirty="0" smtClean="0">
                          <a:effectLst/>
                          <a:latin typeface="Times New Roman"/>
                          <a:ea typeface="华文细黑"/>
                          <a:cs typeface="Times New Roman"/>
                        </a:rPr>
                        <a:t>法则</a:t>
                      </a:r>
                      <a:endParaRPr lang="zh-CN" sz="2800" kern="100" baseline="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baseline="0" dirty="0" smtClean="0">
                          <a:effectLst/>
                          <a:latin typeface="Times New Roman"/>
                          <a:ea typeface="华文细黑"/>
                          <a:cs typeface="Times New Roman"/>
                        </a:rPr>
                        <a:t>如</a:t>
                      </a:r>
                      <a:r>
                        <a:rPr lang="zh-CN" sz="2800" kern="100" baseline="0" dirty="0">
                          <a:effectLst/>
                          <a:latin typeface="Times New Roman"/>
                          <a:ea typeface="华文细黑"/>
                          <a:cs typeface="Times New Roman"/>
                        </a:rPr>
                        <a:t>图，已知非零向量</a:t>
                      </a:r>
                      <a:r>
                        <a:rPr lang="en-US" sz="2800" b="1" i="1" kern="100" baseline="0" dirty="0">
                          <a:effectLst/>
                          <a:latin typeface="Times New Roman"/>
                          <a:ea typeface="华文细黑"/>
                          <a:cs typeface="Courier New"/>
                        </a:rPr>
                        <a:t>a</a:t>
                      </a:r>
                      <a:r>
                        <a:rPr lang="zh-CN" sz="2800" kern="100" baseline="0" dirty="0">
                          <a:effectLst/>
                          <a:latin typeface="Times New Roman"/>
                          <a:ea typeface="华文细黑"/>
                          <a:cs typeface="Times New Roman"/>
                        </a:rPr>
                        <a:t>，</a:t>
                      </a:r>
                      <a:r>
                        <a:rPr lang="en-US" sz="2800" b="1" i="1" kern="100" baseline="0" dirty="0">
                          <a:effectLst/>
                          <a:latin typeface="Times New Roman"/>
                          <a:ea typeface="华文细黑"/>
                          <a:cs typeface="Courier New"/>
                        </a:rPr>
                        <a:t>b</a:t>
                      </a:r>
                      <a:r>
                        <a:rPr lang="zh-CN" sz="2800" kern="100" baseline="0" dirty="0">
                          <a:effectLst/>
                          <a:latin typeface="Times New Roman"/>
                          <a:ea typeface="华文细黑"/>
                          <a:cs typeface="Times New Roman"/>
                        </a:rPr>
                        <a:t>，在平面内任取一点</a:t>
                      </a:r>
                      <a:r>
                        <a:rPr lang="en-US" sz="2800" i="1" kern="100" baseline="0" dirty="0">
                          <a:effectLst/>
                          <a:latin typeface="Times New Roman"/>
                          <a:ea typeface="华文细黑"/>
                          <a:cs typeface="Courier New"/>
                        </a:rPr>
                        <a:t>A</a:t>
                      </a:r>
                      <a:r>
                        <a:rPr lang="zh-CN" sz="2800" kern="100" baseline="0" dirty="0">
                          <a:effectLst/>
                          <a:latin typeface="Times New Roman"/>
                          <a:ea typeface="华文细黑"/>
                          <a:cs typeface="Times New Roman"/>
                        </a:rPr>
                        <a:t>，</a:t>
                      </a:r>
                      <a:r>
                        <a:rPr lang="zh-CN" sz="2800" kern="100" baseline="0" dirty="0" smtClean="0">
                          <a:effectLst/>
                          <a:latin typeface="Times New Roman"/>
                          <a:ea typeface="华文细黑"/>
                          <a:cs typeface="Times New Roman"/>
                        </a:rPr>
                        <a:t>作</a:t>
                      </a:r>
                      <a:r>
                        <a:rPr lang="en-US" altLang="zh-CN" sz="2800" kern="100" baseline="0" dirty="0" smtClean="0">
                          <a:effectLst/>
                          <a:latin typeface="Times New Roman"/>
                          <a:ea typeface="华文细黑"/>
                          <a:cs typeface="Times New Roman"/>
                        </a:rPr>
                        <a:t>    </a:t>
                      </a:r>
                      <a:r>
                        <a:rPr lang="zh-CN" sz="2800" kern="100" baseline="0" dirty="0" smtClean="0">
                          <a:effectLst/>
                          <a:latin typeface="Times New Roman"/>
                          <a:ea typeface="华文细黑"/>
                          <a:cs typeface="Times New Roman"/>
                        </a:rPr>
                        <a:t>＝</a:t>
                      </a:r>
                      <a:r>
                        <a:rPr lang="en-US" sz="2800" b="1" i="1" kern="100" baseline="0" dirty="0">
                          <a:effectLst/>
                          <a:latin typeface="Times New Roman"/>
                          <a:ea typeface="华文细黑"/>
                          <a:cs typeface="Courier New"/>
                        </a:rPr>
                        <a:t>a</a:t>
                      </a:r>
                      <a:r>
                        <a:rPr lang="zh-CN" sz="2800" kern="100" baseline="0" dirty="0" smtClean="0">
                          <a:effectLst/>
                          <a:latin typeface="Times New Roman"/>
                          <a:ea typeface="华文细黑"/>
                          <a:cs typeface="Times New Roman"/>
                        </a:rPr>
                        <a:t>，</a:t>
                      </a:r>
                      <a:r>
                        <a:rPr lang="en-US" altLang="zh-CN" sz="2800" kern="100" baseline="0" dirty="0" smtClean="0">
                          <a:effectLst/>
                          <a:latin typeface="Times New Roman"/>
                          <a:ea typeface="华文细黑"/>
                          <a:cs typeface="Times New Roman"/>
                        </a:rPr>
                        <a:t>  </a:t>
                      </a:r>
                      <a:r>
                        <a:rPr lang="zh-CN" sz="2800" kern="100" baseline="0" dirty="0" smtClean="0">
                          <a:effectLst/>
                          <a:latin typeface="Times New Roman"/>
                          <a:ea typeface="华文细黑"/>
                          <a:cs typeface="Times New Roman"/>
                        </a:rPr>
                        <a:t>＝</a:t>
                      </a:r>
                      <a:r>
                        <a:rPr lang="en-US" sz="2800" b="1" i="1" kern="100" baseline="0" dirty="0">
                          <a:effectLst/>
                          <a:latin typeface="Times New Roman"/>
                          <a:ea typeface="华文细黑"/>
                          <a:cs typeface="Courier New"/>
                        </a:rPr>
                        <a:t>b</a:t>
                      </a:r>
                      <a:r>
                        <a:rPr lang="zh-CN" sz="2800" kern="100" baseline="0" dirty="0" smtClean="0">
                          <a:effectLst/>
                          <a:latin typeface="Times New Roman"/>
                          <a:ea typeface="华文细黑"/>
                          <a:cs typeface="Times New Roman"/>
                        </a:rPr>
                        <a:t>，</a:t>
                      </a:r>
                      <a:endParaRPr lang="en-US" altLang="zh-CN" sz="2800" kern="100" baseline="0" dirty="0" smtClean="0">
                        <a:effectLst/>
                        <a:latin typeface="Times New Roman"/>
                        <a:ea typeface="华文细黑"/>
                        <a:cs typeface="Times New Roman"/>
                      </a:endParaRPr>
                    </a:p>
                    <a:p>
                      <a:pPr algn="l">
                        <a:lnSpc>
                          <a:spcPct val="150000"/>
                        </a:lnSpc>
                        <a:spcAft>
                          <a:spcPts val="0"/>
                        </a:spcAft>
                      </a:pPr>
                      <a:r>
                        <a:rPr lang="zh-CN" sz="2800" kern="100" baseline="0" dirty="0" smtClean="0">
                          <a:effectLst/>
                          <a:latin typeface="Times New Roman"/>
                          <a:ea typeface="华文细黑"/>
                          <a:cs typeface="Times New Roman"/>
                        </a:rPr>
                        <a:t>则向量</a:t>
                      </a:r>
                      <a:r>
                        <a:rPr lang="en-US" altLang="zh-CN" sz="2800" kern="100" baseline="0" dirty="0" smtClean="0">
                          <a:effectLst/>
                          <a:latin typeface="Times New Roman"/>
                          <a:ea typeface="华文细黑"/>
                          <a:cs typeface="Times New Roman"/>
                        </a:rPr>
                        <a:t>      </a:t>
                      </a:r>
                      <a:r>
                        <a:rPr lang="zh-CN" sz="2800" kern="100" baseline="0" dirty="0" smtClean="0">
                          <a:effectLst/>
                          <a:latin typeface="Times New Roman"/>
                          <a:ea typeface="华文细黑"/>
                          <a:cs typeface="Times New Roman"/>
                        </a:rPr>
                        <a:t>叫做</a:t>
                      </a:r>
                      <a:r>
                        <a:rPr lang="en-US" sz="2800" b="1" i="1" kern="100" baseline="0" dirty="0">
                          <a:effectLst/>
                          <a:latin typeface="Times New Roman"/>
                          <a:ea typeface="华文细黑"/>
                          <a:cs typeface="Courier New"/>
                        </a:rPr>
                        <a:t>a</a:t>
                      </a:r>
                      <a:r>
                        <a:rPr lang="zh-CN" sz="2800" kern="100" baseline="0" dirty="0">
                          <a:effectLst/>
                          <a:latin typeface="Times New Roman"/>
                          <a:ea typeface="华文细黑"/>
                          <a:cs typeface="Times New Roman"/>
                        </a:rPr>
                        <a:t>与</a:t>
                      </a:r>
                      <a:r>
                        <a:rPr lang="en-US" sz="2800" b="1" i="1" kern="100" baseline="0" dirty="0">
                          <a:effectLst/>
                          <a:latin typeface="Times New Roman"/>
                          <a:ea typeface="华文细黑"/>
                          <a:cs typeface="Courier New"/>
                        </a:rPr>
                        <a:t>b</a:t>
                      </a:r>
                      <a:r>
                        <a:rPr lang="zh-CN" sz="2800" kern="100" baseline="0" dirty="0">
                          <a:effectLst/>
                          <a:latin typeface="Times New Roman"/>
                          <a:ea typeface="华文细黑"/>
                          <a:cs typeface="Times New Roman"/>
                        </a:rPr>
                        <a:t>的和，记</a:t>
                      </a:r>
                      <a:r>
                        <a:rPr lang="zh-CN" sz="2800" kern="100" baseline="0" dirty="0" smtClean="0">
                          <a:effectLst/>
                          <a:latin typeface="Times New Roman"/>
                          <a:ea typeface="华文细黑"/>
                          <a:cs typeface="Times New Roman"/>
                        </a:rPr>
                        <a:t>作</a:t>
                      </a:r>
                      <a:r>
                        <a:rPr lang="en-US" altLang="zh-CN" sz="2800" b="1" i="1" kern="100" baseline="0" dirty="0" smtClean="0">
                          <a:effectLst/>
                          <a:latin typeface="Times New Roman"/>
                          <a:ea typeface="华文细黑"/>
                          <a:cs typeface="Courier New"/>
                        </a:rPr>
                        <a:t>____</a:t>
                      </a:r>
                      <a:r>
                        <a:rPr lang="zh-CN" sz="2800" kern="100" baseline="0" dirty="0" smtClean="0">
                          <a:effectLst/>
                          <a:latin typeface="Times New Roman"/>
                          <a:ea typeface="华文细黑"/>
                          <a:cs typeface="Times New Roman"/>
                        </a:rPr>
                        <a:t>，</a:t>
                      </a:r>
                      <a:r>
                        <a:rPr lang="zh-CN" sz="2800" kern="100" baseline="0" dirty="0">
                          <a:effectLst/>
                          <a:latin typeface="Times New Roman"/>
                          <a:ea typeface="华文细黑"/>
                          <a:cs typeface="Times New Roman"/>
                        </a:rPr>
                        <a:t>即</a:t>
                      </a:r>
                      <a:r>
                        <a:rPr lang="en-US" sz="2800" b="1" i="1" kern="100" baseline="0" dirty="0">
                          <a:effectLst/>
                          <a:latin typeface="Times New Roman"/>
                          <a:ea typeface="华文细黑"/>
                          <a:cs typeface="Courier New"/>
                        </a:rPr>
                        <a:t>a</a:t>
                      </a:r>
                      <a:r>
                        <a:rPr lang="zh-CN" sz="2800" kern="100" baseline="0" dirty="0">
                          <a:effectLst/>
                          <a:latin typeface="Times New Roman"/>
                          <a:ea typeface="华文细黑"/>
                          <a:cs typeface="Times New Roman"/>
                        </a:rPr>
                        <a:t>＋</a:t>
                      </a:r>
                      <a:r>
                        <a:rPr lang="en-US" sz="2800" b="1" i="1" kern="100" baseline="0" dirty="0">
                          <a:effectLst/>
                          <a:latin typeface="Times New Roman"/>
                          <a:ea typeface="华文细黑"/>
                          <a:cs typeface="Courier New"/>
                        </a:rPr>
                        <a:t>b</a:t>
                      </a:r>
                      <a:r>
                        <a:rPr lang="zh-CN" sz="2800" kern="100" baseline="0" dirty="0" smtClean="0">
                          <a:effectLst/>
                          <a:latin typeface="Times New Roman"/>
                          <a:ea typeface="华文细黑"/>
                          <a:cs typeface="Times New Roman"/>
                        </a:rPr>
                        <a:t>＝</a:t>
                      </a:r>
                      <a:endParaRPr lang="en-US" altLang="zh-CN" sz="2800" kern="100" baseline="0" dirty="0" smtClean="0">
                        <a:effectLst/>
                        <a:latin typeface="Times New Roman"/>
                        <a:ea typeface="华文细黑"/>
                        <a:cs typeface="Times New Roman"/>
                      </a:endParaRPr>
                    </a:p>
                    <a:p>
                      <a:pPr algn="l">
                        <a:lnSpc>
                          <a:spcPct val="150000"/>
                        </a:lnSpc>
                        <a:spcAft>
                          <a:spcPts val="0"/>
                        </a:spcAft>
                      </a:pPr>
                      <a:endParaRPr lang="en-US" altLang="zh-CN" sz="2800" kern="100" baseline="0" dirty="0" smtClean="0">
                        <a:effectLst/>
                        <a:latin typeface="Times New Roman"/>
                        <a:ea typeface="华文细黑"/>
                        <a:cs typeface="Times New Roman"/>
                      </a:endParaRPr>
                    </a:p>
                    <a:p>
                      <a:pPr algn="l">
                        <a:lnSpc>
                          <a:spcPct val="150000"/>
                        </a:lnSpc>
                        <a:spcAft>
                          <a:spcPts val="0"/>
                        </a:spcAft>
                      </a:pPr>
                      <a:endParaRPr lang="en-US" altLang="zh-CN" sz="2800" kern="100" baseline="0" dirty="0" smtClean="0">
                        <a:effectLst/>
                        <a:latin typeface="Times New Roman"/>
                        <a:ea typeface="华文细黑"/>
                        <a:cs typeface="Times New Roman"/>
                      </a:endParaRPr>
                    </a:p>
                    <a:p>
                      <a:pPr algn="l">
                        <a:lnSpc>
                          <a:spcPct val="150000"/>
                        </a:lnSpc>
                        <a:spcAft>
                          <a:spcPts val="0"/>
                        </a:spcAft>
                      </a:pPr>
                      <a:endParaRPr lang="en-US" altLang="zh-CN" sz="2800" kern="100" baseline="0" dirty="0" smtClean="0">
                        <a:effectLst/>
                        <a:latin typeface="Times New Roman"/>
                        <a:ea typeface="华文细黑"/>
                        <a:cs typeface="Times New Roman"/>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99636">
                <a:tc>
                  <a:txBody>
                    <a:bodyPr/>
                    <a:lstStyle/>
                    <a:p>
                      <a:pPr algn="ctr">
                        <a:lnSpc>
                          <a:spcPct val="150000"/>
                        </a:lnSpc>
                        <a:spcAft>
                          <a:spcPts val="0"/>
                        </a:spcAft>
                      </a:pPr>
                      <a:r>
                        <a:rPr lang="zh-CN" sz="2800" kern="100" baseline="0" dirty="0" smtClean="0">
                          <a:effectLst/>
                          <a:latin typeface="Times New Roman"/>
                          <a:ea typeface="华文细黑"/>
                          <a:cs typeface="Times New Roman"/>
                        </a:rPr>
                        <a:t>平行四边形</a:t>
                      </a:r>
                      <a:endParaRPr lang="en-US" altLang="zh-CN" sz="2800" kern="100" baseline="0" dirty="0" smtClean="0">
                        <a:effectLst/>
                        <a:latin typeface="Times New Roman"/>
                        <a:ea typeface="华文细黑"/>
                        <a:cs typeface="Times New Roman"/>
                      </a:endParaRPr>
                    </a:p>
                    <a:p>
                      <a:pPr algn="ctr">
                        <a:lnSpc>
                          <a:spcPct val="150000"/>
                        </a:lnSpc>
                        <a:spcAft>
                          <a:spcPts val="0"/>
                        </a:spcAft>
                      </a:pPr>
                      <a:r>
                        <a:rPr lang="en-US" altLang="zh-CN" sz="2800" kern="100" baseline="0" dirty="0" smtClean="0">
                          <a:effectLst/>
                          <a:latin typeface="Times New Roman"/>
                          <a:ea typeface="华文细黑"/>
                          <a:cs typeface="Times New Roman"/>
                        </a:rPr>
                        <a:t> </a:t>
                      </a:r>
                      <a:r>
                        <a:rPr lang="zh-CN" sz="2800" kern="100" baseline="0" dirty="0" smtClean="0">
                          <a:effectLst/>
                          <a:latin typeface="Times New Roman"/>
                          <a:ea typeface="华文细黑"/>
                          <a:cs typeface="Times New Roman"/>
                        </a:rPr>
                        <a:t>法则</a:t>
                      </a:r>
                      <a:endParaRPr lang="zh-CN" sz="2800" kern="100" baseline="0" dirty="0">
                        <a:effectLst/>
                        <a:latin typeface="宋体"/>
                        <a:cs typeface="Courier New"/>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kern="100" baseline="0" dirty="0" smtClean="0">
                          <a:effectLst/>
                          <a:latin typeface="Times New Roman"/>
                          <a:ea typeface="华文细黑"/>
                          <a:cs typeface="Times New Roman"/>
                        </a:rPr>
                        <a:t>如</a:t>
                      </a:r>
                      <a:r>
                        <a:rPr lang="zh-CN" sz="2800" kern="100" baseline="0" dirty="0">
                          <a:effectLst/>
                          <a:latin typeface="Times New Roman"/>
                          <a:ea typeface="华文细黑"/>
                          <a:cs typeface="Times New Roman"/>
                        </a:rPr>
                        <a:t>图，已知两个不共线向量</a:t>
                      </a:r>
                      <a:r>
                        <a:rPr lang="en-US" sz="2800" b="1" i="1" kern="100" baseline="0" dirty="0">
                          <a:effectLst/>
                          <a:latin typeface="Times New Roman"/>
                          <a:ea typeface="华文细黑"/>
                          <a:cs typeface="Courier New"/>
                        </a:rPr>
                        <a:t>a</a:t>
                      </a:r>
                      <a:r>
                        <a:rPr lang="zh-CN" sz="2800" kern="100" baseline="0" dirty="0">
                          <a:effectLst/>
                          <a:latin typeface="Times New Roman"/>
                          <a:ea typeface="华文细黑"/>
                          <a:cs typeface="Times New Roman"/>
                        </a:rPr>
                        <a:t>，</a:t>
                      </a:r>
                      <a:r>
                        <a:rPr lang="en-US" sz="2800" b="1" i="1" kern="100" baseline="0" dirty="0">
                          <a:effectLst/>
                          <a:latin typeface="Times New Roman"/>
                          <a:ea typeface="华文细黑"/>
                          <a:cs typeface="Courier New"/>
                        </a:rPr>
                        <a:t>b</a:t>
                      </a:r>
                      <a:r>
                        <a:rPr lang="zh-CN" sz="2800" kern="100" baseline="0" dirty="0">
                          <a:effectLst/>
                          <a:latin typeface="Times New Roman"/>
                          <a:ea typeface="华文细黑"/>
                          <a:cs typeface="Times New Roman"/>
                        </a:rPr>
                        <a:t>，</a:t>
                      </a:r>
                      <a:r>
                        <a:rPr lang="zh-CN" sz="2800" kern="100" baseline="0" dirty="0" smtClean="0">
                          <a:effectLst/>
                          <a:latin typeface="Times New Roman"/>
                          <a:ea typeface="华文细黑"/>
                          <a:cs typeface="Times New Roman"/>
                        </a:rPr>
                        <a:t>作</a:t>
                      </a:r>
                      <a:r>
                        <a:rPr lang="en-US" altLang="zh-CN" sz="2800" kern="100" baseline="0" dirty="0" smtClean="0">
                          <a:effectLst/>
                          <a:latin typeface="Times New Roman"/>
                          <a:ea typeface="华文细黑"/>
                          <a:cs typeface="Times New Roman"/>
                        </a:rPr>
                        <a:t>      </a:t>
                      </a:r>
                      <a:r>
                        <a:rPr lang="zh-CN" sz="2800" kern="100" baseline="0" dirty="0" smtClean="0">
                          <a:effectLst/>
                          <a:latin typeface="Times New Roman"/>
                          <a:ea typeface="华文细黑"/>
                          <a:cs typeface="Times New Roman"/>
                        </a:rPr>
                        <a:t>＝</a:t>
                      </a:r>
                      <a:r>
                        <a:rPr lang="en-US" sz="2800" b="1" i="1" kern="100" baseline="0" dirty="0" smtClean="0">
                          <a:effectLst/>
                          <a:latin typeface="Times New Roman"/>
                          <a:ea typeface="华文细黑"/>
                          <a:cs typeface="Courier New"/>
                        </a:rPr>
                        <a:t>a</a:t>
                      </a:r>
                      <a:r>
                        <a:rPr lang="zh-CN" sz="2800" kern="100" baseline="0" dirty="0" smtClean="0">
                          <a:effectLst/>
                          <a:latin typeface="Times New Roman"/>
                          <a:ea typeface="华文细黑"/>
                          <a:cs typeface="Times New Roman"/>
                        </a:rPr>
                        <a:t>，</a:t>
                      </a:r>
                      <a:r>
                        <a:rPr lang="en-US" altLang="zh-CN" sz="2800" kern="100" baseline="0" dirty="0" smtClean="0">
                          <a:effectLst/>
                          <a:latin typeface="Times New Roman"/>
                          <a:ea typeface="华文细黑"/>
                          <a:cs typeface="Times New Roman"/>
                        </a:rPr>
                        <a:t>   </a:t>
                      </a:r>
                      <a:r>
                        <a:rPr lang="zh-CN" sz="2800" kern="100" baseline="0" dirty="0" smtClean="0">
                          <a:effectLst/>
                          <a:latin typeface="Times New Roman"/>
                          <a:ea typeface="华文细黑"/>
                          <a:cs typeface="Times New Roman"/>
                        </a:rPr>
                        <a:t>＝</a:t>
                      </a:r>
                      <a:r>
                        <a:rPr lang="en-US" sz="2800" b="1" i="1" kern="100" baseline="0" dirty="0">
                          <a:effectLst/>
                          <a:latin typeface="Times New Roman"/>
                          <a:ea typeface="华文细黑"/>
                          <a:cs typeface="Courier New"/>
                        </a:rPr>
                        <a:t>b</a:t>
                      </a:r>
                      <a:r>
                        <a:rPr lang="zh-CN" sz="2800" kern="100" baseline="0" dirty="0">
                          <a:effectLst/>
                          <a:latin typeface="Times New Roman"/>
                          <a:ea typeface="华文细黑"/>
                          <a:cs typeface="Times New Roman"/>
                        </a:rPr>
                        <a:t>，</a:t>
                      </a:r>
                      <a:r>
                        <a:rPr lang="zh-CN" sz="2800" kern="100" baseline="0" dirty="0" smtClean="0">
                          <a:effectLst/>
                          <a:latin typeface="Times New Roman"/>
                          <a:ea typeface="华文细黑"/>
                          <a:cs typeface="Times New Roman"/>
                        </a:rPr>
                        <a:t>以</a:t>
                      </a:r>
                      <a:r>
                        <a:rPr lang="en-US" altLang="zh-CN" sz="2800" kern="100" baseline="0" dirty="0" smtClean="0">
                          <a:effectLst/>
                          <a:latin typeface="Times New Roman"/>
                          <a:ea typeface="华文细黑"/>
                          <a:cs typeface="Times New Roman"/>
                        </a:rPr>
                        <a:t>       </a:t>
                      </a:r>
                      <a:r>
                        <a:rPr lang="zh-CN" sz="2800" kern="100" baseline="0" dirty="0" smtClean="0">
                          <a:effectLst/>
                          <a:latin typeface="Times New Roman"/>
                          <a:ea typeface="华文细黑"/>
                          <a:cs typeface="Times New Roman"/>
                        </a:rPr>
                        <a:t>，</a:t>
                      </a:r>
                      <a:endParaRPr lang="en-US" altLang="zh-CN" sz="2800" kern="100" baseline="0" dirty="0" smtClean="0">
                        <a:effectLst/>
                        <a:latin typeface="Times New Roman"/>
                        <a:ea typeface="华文细黑"/>
                        <a:cs typeface="Times New Roman"/>
                      </a:endParaRPr>
                    </a:p>
                    <a:p>
                      <a:pPr marL="0" marR="0" indent="0" algn="l" defTabSz="1219170" rtl="0" eaLnBrk="1" fontAlgn="auto" latinLnBrk="0" hangingPunct="1">
                        <a:lnSpc>
                          <a:spcPct val="150000"/>
                        </a:lnSpc>
                        <a:spcBef>
                          <a:spcPts val="0"/>
                        </a:spcBef>
                        <a:spcAft>
                          <a:spcPts val="0"/>
                        </a:spcAft>
                        <a:buClrTx/>
                        <a:buSzTx/>
                        <a:buFontTx/>
                        <a:buNone/>
                        <a:tabLst/>
                        <a:defRPr/>
                      </a:pPr>
                      <a:r>
                        <a:rPr lang="zh-CN" sz="2800" kern="100" baseline="0" dirty="0" smtClean="0">
                          <a:effectLst/>
                          <a:latin typeface="Times New Roman"/>
                          <a:ea typeface="华文细黑"/>
                          <a:cs typeface="Times New Roman"/>
                        </a:rPr>
                        <a:t>为</a:t>
                      </a:r>
                      <a:r>
                        <a:rPr lang="zh-CN" sz="2800" kern="100" baseline="0" dirty="0">
                          <a:effectLst/>
                          <a:latin typeface="Times New Roman"/>
                          <a:ea typeface="华文细黑"/>
                          <a:cs typeface="Times New Roman"/>
                        </a:rPr>
                        <a:t>邻边作</a:t>
                      </a:r>
                      <a:r>
                        <a:rPr lang="zh-CN" sz="2800" kern="100" baseline="0" dirty="0">
                          <a:effectLst/>
                          <a:latin typeface="宋体"/>
                          <a:ea typeface="MS Mincho"/>
                          <a:cs typeface="MS Mincho"/>
                        </a:rPr>
                        <a:t>▱</a:t>
                      </a:r>
                      <a:r>
                        <a:rPr lang="en-US" sz="2800" i="1" kern="100" baseline="0" dirty="0">
                          <a:effectLst/>
                          <a:latin typeface="Times New Roman"/>
                          <a:ea typeface="华文细黑"/>
                          <a:cs typeface="Courier New"/>
                        </a:rPr>
                        <a:t>ABCD</a:t>
                      </a:r>
                      <a:r>
                        <a:rPr lang="zh-CN" sz="2800" kern="100" baseline="0" dirty="0" smtClean="0">
                          <a:effectLst/>
                          <a:latin typeface="Times New Roman"/>
                          <a:ea typeface="华文细黑"/>
                          <a:cs typeface="Times New Roman"/>
                        </a:rPr>
                        <a:t>，</a:t>
                      </a:r>
                      <a:r>
                        <a:rPr lang="zh-CN" altLang="zh-CN" sz="2800" kern="100" baseline="0" dirty="0" smtClean="0">
                          <a:effectLst/>
                          <a:latin typeface="Times New Roman"/>
                          <a:ea typeface="华文细黑"/>
                          <a:cs typeface="Times New Roman"/>
                        </a:rPr>
                        <a:t>则对角线上的向量</a:t>
                      </a:r>
                      <a:r>
                        <a:rPr lang="en-US" altLang="zh-CN" sz="2800" kern="100" baseline="0" dirty="0" smtClean="0">
                          <a:effectLst/>
                          <a:latin typeface="Times New Roman"/>
                          <a:ea typeface="华文细黑"/>
                          <a:cs typeface="Times New Roman"/>
                        </a:rPr>
                        <a:t>____ </a:t>
                      </a:r>
                      <a:r>
                        <a:rPr lang="zh-CN" altLang="zh-CN" sz="2800" kern="100" baseline="0" dirty="0" smtClean="0">
                          <a:effectLst/>
                          <a:latin typeface="Times New Roman"/>
                          <a:ea typeface="华文细黑"/>
                          <a:cs typeface="Times New Roman"/>
                        </a:rPr>
                        <a:t>＝</a:t>
                      </a:r>
                      <a:r>
                        <a:rPr lang="en-US" altLang="zh-CN" sz="2800" b="1" i="1" kern="100" baseline="0" dirty="0" smtClean="0">
                          <a:effectLst/>
                          <a:latin typeface="Times New Roman"/>
                          <a:ea typeface="华文细黑"/>
                          <a:cs typeface="Courier New"/>
                        </a:rPr>
                        <a:t>a</a:t>
                      </a:r>
                      <a:r>
                        <a:rPr lang="zh-CN" altLang="zh-CN" sz="2800" kern="100" baseline="0" dirty="0" smtClean="0">
                          <a:effectLst/>
                          <a:latin typeface="Times New Roman"/>
                          <a:ea typeface="华文细黑"/>
                          <a:cs typeface="Times New Roman"/>
                        </a:rPr>
                        <a:t>＋</a:t>
                      </a:r>
                      <a:r>
                        <a:rPr lang="en-US" altLang="zh-CN" sz="2800" b="1" i="1" kern="100" baseline="0" dirty="0" smtClean="0">
                          <a:effectLst/>
                          <a:latin typeface="Times New Roman"/>
                          <a:ea typeface="华文细黑"/>
                          <a:cs typeface="Courier New"/>
                        </a:rPr>
                        <a:t>b</a:t>
                      </a:r>
                      <a:endParaRPr lang="en-US" altLang="zh-CN" sz="2800" kern="100" baseline="0" dirty="0" smtClean="0">
                        <a:effectLst/>
                        <a:latin typeface="Times New Roman"/>
                        <a:ea typeface="华文细黑"/>
                        <a:cs typeface="Times New Roman"/>
                      </a:endParaRPr>
                    </a:p>
                    <a:p>
                      <a:pPr algn="l">
                        <a:lnSpc>
                          <a:spcPct val="150000"/>
                        </a:lnSpc>
                        <a:spcAft>
                          <a:spcPts val="0"/>
                        </a:spcAft>
                      </a:pPr>
                      <a:endParaRPr lang="zh-CN" altLang="zh-CN" sz="2800" kern="100" baseline="0" dirty="0" smtClean="0">
                        <a:effectLst/>
                        <a:latin typeface="Times New Roman"/>
                        <a:ea typeface="华文细黑"/>
                        <a:cs typeface="Times New Roman"/>
                      </a:endParaRPr>
                    </a:p>
                    <a:p>
                      <a:pPr algn="l">
                        <a:lnSpc>
                          <a:spcPct val="150000"/>
                        </a:lnSpc>
                        <a:spcAft>
                          <a:spcPts val="0"/>
                        </a:spcAft>
                      </a:pPr>
                      <a:endParaRPr lang="en-US" altLang="zh-CN" sz="2800" kern="100" baseline="0" dirty="0" smtClean="0">
                        <a:effectLst/>
                        <a:latin typeface="Times New Roman"/>
                        <a:ea typeface="华文细黑"/>
                        <a:cs typeface="Times New Roman"/>
                      </a:endParaRPr>
                    </a:p>
                  </a:txBody>
                  <a:tcPr marL="40425" marR="404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4677" name="Picture 101" descr="F:\胡美娟\2016\源文件\人A必修4\C2-14.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3595" y="1981177"/>
            <a:ext cx="2601811" cy="1577695"/>
          </a:xfrm>
          <a:prstGeom prst="rect">
            <a:avLst/>
          </a:prstGeom>
          <a:noFill/>
          <a:extLst>
            <a:ext uri="{909E8E84-426E-40DD-AFC4-6F175D3DCCD1}">
              <a14:hiddenFill xmlns:a14="http://schemas.microsoft.com/office/drawing/2010/main">
                <a:solidFill>
                  <a:srgbClr val="FFFFFF"/>
                </a:solidFill>
              </a14:hiddenFill>
            </a:ext>
          </a:extLst>
        </p:spPr>
      </p:pic>
      <p:pic>
        <p:nvPicPr>
          <p:cNvPr id="24676" name="Picture 100" descr="F:\胡美娟\2016\源文件\人A必修4\C2-15.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8554" y="5126534"/>
            <a:ext cx="2442257" cy="126997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6" name="对象 25"/>
          <p:cNvGraphicFramePr>
            <a:graphicFrameLocks noChangeAspect="1"/>
          </p:cNvGraphicFramePr>
          <p:nvPr>
            <p:extLst>
              <p:ext uri="{D42A27DB-BD31-4B8C-83A1-F6EECF244321}">
                <p14:modId xmlns:p14="http://schemas.microsoft.com/office/powerpoint/2010/main" val="3479369543"/>
              </p:ext>
            </p:extLst>
          </p:nvPr>
        </p:nvGraphicFramePr>
        <p:xfrm>
          <a:off x="9676556" y="546805"/>
          <a:ext cx="749300" cy="1028700"/>
        </p:xfrm>
        <a:graphic>
          <a:graphicData uri="http://schemas.openxmlformats.org/presentationml/2006/ole">
            <mc:AlternateContent xmlns:mc="http://schemas.openxmlformats.org/markup-compatibility/2006">
              <mc:Choice xmlns:v="urn:schemas-microsoft-com:vml" Requires="v">
                <p:oleObj spid="_x0000_s25146" name="文档" r:id="rId5" imgW="749936" imgH="1028557" progId="Word.Document.12">
                  <p:embed/>
                </p:oleObj>
              </mc:Choice>
              <mc:Fallback>
                <p:oleObj name="文档" r:id="rId5" imgW="749936" imgH="1028557" progId="Word.Document.12">
                  <p:embed/>
                  <p:pic>
                    <p:nvPicPr>
                      <p:cNvPr id="0" name=""/>
                      <p:cNvPicPr/>
                      <p:nvPr/>
                    </p:nvPicPr>
                    <p:blipFill>
                      <a:blip r:embed="rId6"/>
                      <a:stretch>
                        <a:fillRect/>
                      </a:stretch>
                    </p:blipFill>
                    <p:spPr>
                      <a:xfrm>
                        <a:off x="9676556" y="546805"/>
                        <a:ext cx="749300" cy="1028700"/>
                      </a:xfrm>
                      <a:prstGeom prst="rect">
                        <a:avLst/>
                      </a:prstGeom>
                    </p:spPr>
                  </p:pic>
                </p:oleObj>
              </mc:Fallback>
            </mc:AlternateContent>
          </a:graphicData>
        </a:graphic>
      </p:graphicFrame>
      <p:graphicFrame>
        <p:nvGraphicFramePr>
          <p:cNvPr id="27" name="对象 26"/>
          <p:cNvGraphicFramePr>
            <a:graphicFrameLocks noChangeAspect="1"/>
          </p:cNvGraphicFramePr>
          <p:nvPr>
            <p:extLst>
              <p:ext uri="{D42A27DB-BD31-4B8C-83A1-F6EECF244321}">
                <p14:modId xmlns:p14="http://schemas.microsoft.com/office/powerpoint/2010/main" val="4062292003"/>
              </p:ext>
            </p:extLst>
          </p:nvPr>
        </p:nvGraphicFramePr>
        <p:xfrm>
          <a:off x="10746506" y="522422"/>
          <a:ext cx="749300" cy="1028700"/>
        </p:xfrm>
        <a:graphic>
          <a:graphicData uri="http://schemas.openxmlformats.org/presentationml/2006/ole">
            <mc:AlternateContent xmlns:mc="http://schemas.openxmlformats.org/markup-compatibility/2006">
              <mc:Choice xmlns:v="urn:schemas-microsoft-com:vml" Requires="v">
                <p:oleObj spid="_x0000_s25147" name="文档" r:id="rId7" imgW="749936" imgH="1028917" progId="Word.Document.12">
                  <p:embed/>
                </p:oleObj>
              </mc:Choice>
              <mc:Fallback>
                <p:oleObj name="文档" r:id="rId7" imgW="749936" imgH="1028917" progId="Word.Document.12">
                  <p:embed/>
                  <p:pic>
                    <p:nvPicPr>
                      <p:cNvPr id="0" name="对象 25"/>
                      <p:cNvPicPr>
                        <a:picLocks noChangeAspect="1" noChangeArrowheads="1"/>
                      </p:cNvPicPr>
                      <p:nvPr/>
                    </p:nvPicPr>
                    <p:blipFill>
                      <a:blip r:embed="rId8"/>
                      <a:srcRect/>
                      <a:stretch>
                        <a:fillRect/>
                      </a:stretch>
                    </p:blipFill>
                    <p:spPr bwMode="auto">
                      <a:xfrm>
                        <a:off x="10746506" y="522422"/>
                        <a:ext cx="7493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8" name="对象 27"/>
          <p:cNvGraphicFramePr>
            <a:graphicFrameLocks noChangeAspect="1"/>
          </p:cNvGraphicFramePr>
          <p:nvPr>
            <p:extLst>
              <p:ext uri="{D42A27DB-BD31-4B8C-83A1-F6EECF244321}">
                <p14:modId xmlns:p14="http://schemas.microsoft.com/office/powerpoint/2010/main" val="3102770958"/>
              </p:ext>
            </p:extLst>
          </p:nvPr>
        </p:nvGraphicFramePr>
        <p:xfrm>
          <a:off x="8976642" y="1208594"/>
          <a:ext cx="1943100" cy="895350"/>
        </p:xfrm>
        <a:graphic>
          <a:graphicData uri="http://schemas.openxmlformats.org/presentationml/2006/ole">
            <mc:AlternateContent xmlns:mc="http://schemas.openxmlformats.org/markup-compatibility/2006">
              <mc:Choice xmlns:v="urn:schemas-microsoft-com:vml" Requires="v">
                <p:oleObj spid="_x0000_s25148" name="文档" r:id="rId9" imgW="1950265" imgH="895352" progId="Word.Document.12">
                  <p:embed/>
                </p:oleObj>
              </mc:Choice>
              <mc:Fallback>
                <p:oleObj name="文档" r:id="rId9" imgW="1950265" imgH="895352" progId="Word.Document.12">
                  <p:embed/>
                  <p:pic>
                    <p:nvPicPr>
                      <p:cNvPr id="0" name="对象 26"/>
                      <p:cNvPicPr>
                        <a:picLocks noChangeAspect="1" noChangeArrowheads="1"/>
                      </p:cNvPicPr>
                      <p:nvPr/>
                    </p:nvPicPr>
                    <p:blipFill>
                      <a:blip r:embed="rId10"/>
                      <a:srcRect/>
                      <a:stretch>
                        <a:fillRect/>
                      </a:stretch>
                    </p:blipFill>
                    <p:spPr bwMode="auto">
                      <a:xfrm>
                        <a:off x="8976642" y="1208594"/>
                        <a:ext cx="1943100"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 name="对象 28"/>
          <p:cNvGraphicFramePr>
            <a:graphicFrameLocks noChangeAspect="1"/>
          </p:cNvGraphicFramePr>
          <p:nvPr>
            <p:extLst>
              <p:ext uri="{D42A27DB-BD31-4B8C-83A1-F6EECF244321}">
                <p14:modId xmlns:p14="http://schemas.microsoft.com/office/powerpoint/2010/main" val="1139171186"/>
              </p:ext>
            </p:extLst>
          </p:nvPr>
        </p:nvGraphicFramePr>
        <p:xfrm>
          <a:off x="7391350" y="3730412"/>
          <a:ext cx="749300" cy="1028700"/>
        </p:xfrm>
        <a:graphic>
          <a:graphicData uri="http://schemas.openxmlformats.org/presentationml/2006/ole">
            <mc:AlternateContent xmlns:mc="http://schemas.openxmlformats.org/markup-compatibility/2006">
              <mc:Choice xmlns:v="urn:schemas-microsoft-com:vml" Requires="v">
                <p:oleObj spid="_x0000_s25149" name="文档" r:id="rId11" imgW="749936" imgH="1028917" progId="Word.Document.12">
                  <p:embed/>
                </p:oleObj>
              </mc:Choice>
              <mc:Fallback>
                <p:oleObj name="文档" r:id="rId11" imgW="749936" imgH="1028917" progId="Word.Document.12">
                  <p:embed/>
                  <p:pic>
                    <p:nvPicPr>
                      <p:cNvPr id="0" name="对象 25"/>
                      <p:cNvPicPr>
                        <a:picLocks noChangeAspect="1" noChangeArrowheads="1"/>
                      </p:cNvPicPr>
                      <p:nvPr/>
                    </p:nvPicPr>
                    <p:blipFill>
                      <a:blip r:embed="rId12"/>
                      <a:srcRect/>
                      <a:stretch>
                        <a:fillRect/>
                      </a:stretch>
                    </p:blipFill>
                    <p:spPr bwMode="auto">
                      <a:xfrm>
                        <a:off x="7391350" y="3730412"/>
                        <a:ext cx="7493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0" name="对象 29"/>
          <p:cNvGraphicFramePr>
            <a:graphicFrameLocks noChangeAspect="1"/>
          </p:cNvGraphicFramePr>
          <p:nvPr>
            <p:extLst>
              <p:ext uri="{D42A27DB-BD31-4B8C-83A1-F6EECF244321}">
                <p14:modId xmlns:p14="http://schemas.microsoft.com/office/powerpoint/2010/main" val="755204946"/>
              </p:ext>
            </p:extLst>
          </p:nvPr>
        </p:nvGraphicFramePr>
        <p:xfrm>
          <a:off x="8658274" y="3738399"/>
          <a:ext cx="749300" cy="1028700"/>
        </p:xfrm>
        <a:graphic>
          <a:graphicData uri="http://schemas.openxmlformats.org/presentationml/2006/ole">
            <mc:AlternateContent xmlns:mc="http://schemas.openxmlformats.org/markup-compatibility/2006">
              <mc:Choice xmlns:v="urn:schemas-microsoft-com:vml" Requires="v">
                <p:oleObj spid="_x0000_s25150" name="文档" r:id="rId13" imgW="749936" imgH="1028917" progId="Word.Document.12">
                  <p:embed/>
                </p:oleObj>
              </mc:Choice>
              <mc:Fallback>
                <p:oleObj name="文档" r:id="rId13" imgW="749936" imgH="1028917" progId="Word.Document.12">
                  <p:embed/>
                  <p:pic>
                    <p:nvPicPr>
                      <p:cNvPr id="0" name="对象 28"/>
                      <p:cNvPicPr>
                        <a:picLocks noChangeAspect="1" noChangeArrowheads="1"/>
                      </p:cNvPicPr>
                      <p:nvPr/>
                    </p:nvPicPr>
                    <p:blipFill>
                      <a:blip r:embed="rId14"/>
                      <a:srcRect/>
                      <a:stretch>
                        <a:fillRect/>
                      </a:stretch>
                    </p:blipFill>
                    <p:spPr bwMode="auto">
                      <a:xfrm>
                        <a:off x="8658274" y="3738399"/>
                        <a:ext cx="7493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1" name="对象 30"/>
          <p:cNvGraphicFramePr>
            <a:graphicFrameLocks noChangeAspect="1"/>
          </p:cNvGraphicFramePr>
          <p:nvPr>
            <p:extLst>
              <p:ext uri="{D42A27DB-BD31-4B8C-83A1-F6EECF244321}">
                <p14:modId xmlns:p14="http://schemas.microsoft.com/office/powerpoint/2010/main" val="826126667"/>
              </p:ext>
            </p:extLst>
          </p:nvPr>
        </p:nvGraphicFramePr>
        <p:xfrm>
          <a:off x="10343678" y="3728874"/>
          <a:ext cx="749300" cy="1028700"/>
        </p:xfrm>
        <a:graphic>
          <a:graphicData uri="http://schemas.openxmlformats.org/presentationml/2006/ole">
            <mc:AlternateContent xmlns:mc="http://schemas.openxmlformats.org/markup-compatibility/2006">
              <mc:Choice xmlns:v="urn:schemas-microsoft-com:vml" Requires="v">
                <p:oleObj spid="_x0000_s25151" name="文档" r:id="rId15" imgW="749936" imgH="1028917" progId="Word.Document.12">
                  <p:embed/>
                </p:oleObj>
              </mc:Choice>
              <mc:Fallback>
                <p:oleObj name="文档" r:id="rId15" imgW="749936" imgH="1028917" progId="Word.Document.12">
                  <p:embed/>
                  <p:pic>
                    <p:nvPicPr>
                      <p:cNvPr id="0" name="对象 29"/>
                      <p:cNvPicPr>
                        <a:picLocks noChangeAspect="1" noChangeArrowheads="1"/>
                      </p:cNvPicPr>
                      <p:nvPr/>
                    </p:nvPicPr>
                    <p:blipFill>
                      <a:blip r:embed="rId16"/>
                      <a:srcRect/>
                      <a:stretch>
                        <a:fillRect/>
                      </a:stretch>
                    </p:blipFill>
                    <p:spPr bwMode="auto">
                      <a:xfrm>
                        <a:off x="10343678" y="3728874"/>
                        <a:ext cx="7493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672" name="对象 24671"/>
          <p:cNvGraphicFramePr>
            <a:graphicFrameLocks noChangeAspect="1"/>
          </p:cNvGraphicFramePr>
          <p:nvPr>
            <p:extLst>
              <p:ext uri="{D42A27DB-BD31-4B8C-83A1-F6EECF244321}">
                <p14:modId xmlns:p14="http://schemas.microsoft.com/office/powerpoint/2010/main" val="3157274184"/>
              </p:ext>
            </p:extLst>
          </p:nvPr>
        </p:nvGraphicFramePr>
        <p:xfrm>
          <a:off x="11178554" y="3738399"/>
          <a:ext cx="749300" cy="1028700"/>
        </p:xfrm>
        <a:graphic>
          <a:graphicData uri="http://schemas.openxmlformats.org/presentationml/2006/ole">
            <mc:AlternateContent xmlns:mc="http://schemas.openxmlformats.org/markup-compatibility/2006">
              <mc:Choice xmlns:v="urn:schemas-microsoft-com:vml" Requires="v">
                <p:oleObj spid="_x0000_s25152" name="文档" r:id="rId17" imgW="749936" imgH="1028917" progId="Word.Document.12">
                  <p:embed/>
                </p:oleObj>
              </mc:Choice>
              <mc:Fallback>
                <p:oleObj name="文档" r:id="rId17" imgW="749936" imgH="1028917" progId="Word.Document.12">
                  <p:embed/>
                  <p:pic>
                    <p:nvPicPr>
                      <p:cNvPr id="0" name="对象 30"/>
                      <p:cNvPicPr>
                        <a:picLocks noChangeAspect="1" noChangeArrowheads="1"/>
                      </p:cNvPicPr>
                      <p:nvPr/>
                    </p:nvPicPr>
                    <p:blipFill>
                      <a:blip r:embed="rId18"/>
                      <a:srcRect/>
                      <a:stretch>
                        <a:fillRect/>
                      </a:stretch>
                    </p:blipFill>
                    <p:spPr bwMode="auto">
                      <a:xfrm>
                        <a:off x="11178554" y="3738399"/>
                        <a:ext cx="7493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679" name="矩形 24678"/>
          <p:cNvSpPr/>
          <p:nvPr/>
        </p:nvSpPr>
        <p:spPr>
          <a:xfrm>
            <a:off x="6383238" y="1314510"/>
            <a:ext cx="902811" cy="523220"/>
          </a:xfrm>
          <a:prstGeom prst="rect">
            <a:avLst/>
          </a:prstGeom>
        </p:spPr>
        <p:txBody>
          <a:bodyPr wrap="none">
            <a:spAutoFit/>
          </a:bodyPr>
          <a:lstStyle/>
          <a:p>
            <a:r>
              <a:rPr lang="en-US" altLang="zh-CN" sz="2800" b="1" i="1" kern="100" dirty="0">
                <a:solidFill>
                  <a:srgbClr val="C00000"/>
                </a:solidFill>
                <a:latin typeface="Times New Roman"/>
                <a:ea typeface="华文细黑"/>
                <a:cs typeface="Courier New"/>
              </a:rPr>
              <a:t>a</a:t>
            </a:r>
            <a:r>
              <a:rPr lang="zh-CN" altLang="en-US"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cs typeface="Courier New"/>
              </a:rPr>
              <a:t>b</a:t>
            </a:r>
            <a:endParaRPr lang="zh-CN" altLang="en-US" sz="2800" dirty="0">
              <a:solidFill>
                <a:srgbClr val="C00000"/>
              </a:solidFill>
            </a:endParaRPr>
          </a:p>
        </p:txBody>
      </p:sp>
      <p:graphicFrame>
        <p:nvGraphicFramePr>
          <p:cNvPr id="24680" name="对象 24679"/>
          <p:cNvGraphicFramePr>
            <a:graphicFrameLocks noChangeAspect="1"/>
          </p:cNvGraphicFramePr>
          <p:nvPr>
            <p:extLst>
              <p:ext uri="{D42A27DB-BD31-4B8C-83A1-F6EECF244321}">
                <p14:modId xmlns:p14="http://schemas.microsoft.com/office/powerpoint/2010/main" val="4148923882"/>
              </p:ext>
            </p:extLst>
          </p:nvPr>
        </p:nvGraphicFramePr>
        <p:xfrm>
          <a:off x="10852670" y="1136586"/>
          <a:ext cx="1219200" cy="866775"/>
        </p:xfrm>
        <a:graphic>
          <a:graphicData uri="http://schemas.openxmlformats.org/presentationml/2006/ole">
            <mc:AlternateContent xmlns:mc="http://schemas.openxmlformats.org/markup-compatibility/2006">
              <mc:Choice xmlns:v="urn:schemas-microsoft-com:vml" Requires="v">
                <p:oleObj spid="_x0000_s25153" name="文档" r:id="rId19" imgW="1226251" imgH="866551" progId="Word.Document.12">
                  <p:embed/>
                </p:oleObj>
              </mc:Choice>
              <mc:Fallback>
                <p:oleObj name="文档" r:id="rId19" imgW="1226251" imgH="866551" progId="Word.Document.12">
                  <p:embed/>
                  <p:pic>
                    <p:nvPicPr>
                      <p:cNvPr id="0" name="对象 27"/>
                      <p:cNvPicPr>
                        <a:picLocks noChangeAspect="1" noChangeArrowheads="1"/>
                      </p:cNvPicPr>
                      <p:nvPr/>
                    </p:nvPicPr>
                    <p:blipFill>
                      <a:blip r:embed="rId20"/>
                      <a:srcRect/>
                      <a:stretch>
                        <a:fillRect/>
                      </a:stretch>
                    </p:blipFill>
                    <p:spPr bwMode="auto">
                      <a:xfrm>
                        <a:off x="10852670" y="1136586"/>
                        <a:ext cx="12192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682" name="矩形 24681"/>
          <p:cNvSpPr/>
          <p:nvPr/>
        </p:nvSpPr>
        <p:spPr>
          <a:xfrm>
            <a:off x="10127654" y="1405454"/>
            <a:ext cx="1728192" cy="523220"/>
          </a:xfrm>
          <a:prstGeom prst="rect">
            <a:avLst/>
          </a:prstGeom>
        </p:spPr>
        <p:txBody>
          <a:bodyPr wrap="square">
            <a:spAutoFit/>
          </a:bodyPr>
          <a:lstStyle/>
          <a:p>
            <a:r>
              <a:rPr lang="zh-CN" altLang="zh-CN" sz="2800" dirty="0" smtClean="0">
                <a:latin typeface="Times New Roman"/>
                <a:ea typeface="华文细黑"/>
                <a:cs typeface="Times New Roman"/>
              </a:rPr>
              <a:t>＝</a:t>
            </a:r>
            <a:r>
              <a:rPr lang="en-US" altLang="zh-CN" sz="2800" dirty="0" smtClean="0">
                <a:latin typeface="Times New Roman"/>
                <a:ea typeface="华文细黑"/>
                <a:cs typeface="Times New Roman"/>
              </a:rPr>
              <a:t>_____</a:t>
            </a:r>
            <a:endParaRPr lang="zh-CN" altLang="en-US" sz="2800" dirty="0"/>
          </a:p>
        </p:txBody>
      </p:sp>
      <p:graphicFrame>
        <p:nvGraphicFramePr>
          <p:cNvPr id="24683" name="对象 24682"/>
          <p:cNvGraphicFramePr>
            <a:graphicFrameLocks noChangeAspect="1"/>
          </p:cNvGraphicFramePr>
          <p:nvPr>
            <p:extLst>
              <p:ext uri="{D42A27DB-BD31-4B8C-83A1-F6EECF244321}">
                <p14:modId xmlns:p14="http://schemas.microsoft.com/office/powerpoint/2010/main" val="4267184751"/>
              </p:ext>
            </p:extLst>
          </p:nvPr>
        </p:nvGraphicFramePr>
        <p:xfrm>
          <a:off x="7463358" y="4344169"/>
          <a:ext cx="1219200" cy="866775"/>
        </p:xfrm>
        <a:graphic>
          <a:graphicData uri="http://schemas.openxmlformats.org/presentationml/2006/ole">
            <mc:AlternateContent xmlns:mc="http://schemas.openxmlformats.org/markup-compatibility/2006">
              <mc:Choice xmlns:v="urn:schemas-microsoft-com:vml" Requires="v">
                <p:oleObj spid="_x0000_s25154" name="文档" r:id="rId21" imgW="1226251" imgH="866551" progId="Word.Document.12">
                  <p:embed/>
                </p:oleObj>
              </mc:Choice>
              <mc:Fallback>
                <p:oleObj name="文档" r:id="rId21" imgW="1226251" imgH="866551" progId="Word.Document.12">
                  <p:embed/>
                  <p:pic>
                    <p:nvPicPr>
                      <p:cNvPr id="0" name="对象 2467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7463358" y="4344169"/>
                        <a:ext cx="12192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5" name="矩形 4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6" name="圆角矩形 4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76995679"/>
              </p:ext>
            </p:extLst>
          </p:nvPr>
        </p:nvGraphicFramePr>
        <p:xfrm>
          <a:off x="2748612" y="1171764"/>
          <a:ext cx="1047750" cy="990600"/>
        </p:xfrm>
        <a:graphic>
          <a:graphicData uri="http://schemas.openxmlformats.org/presentationml/2006/ole">
            <mc:AlternateContent xmlns:mc="http://schemas.openxmlformats.org/markup-compatibility/2006">
              <mc:Choice xmlns:v="urn:schemas-microsoft-com:vml" Requires="v">
                <p:oleObj spid="_x0000_s25155" name="文档" r:id="rId23" imgW="1054879" imgH="990396" progId="Word.Document.12">
                  <p:embed/>
                </p:oleObj>
              </mc:Choice>
              <mc:Fallback>
                <p:oleObj name="文档" r:id="rId23" imgW="1054879" imgH="990396" progId="Word.Document.12">
                  <p:embed/>
                  <p:pic>
                    <p:nvPicPr>
                      <p:cNvPr id="0" name="对象 27"/>
                      <p:cNvPicPr>
                        <a:picLocks noChangeAspect="1" noChangeArrowheads="1"/>
                      </p:cNvPicPr>
                      <p:nvPr/>
                    </p:nvPicPr>
                    <p:blipFill>
                      <a:blip r:embed="rId24"/>
                      <a:srcRect/>
                      <a:stretch>
                        <a:fillRect/>
                      </a:stretch>
                    </p:blipFill>
                    <p:spPr bwMode="auto">
                      <a:xfrm>
                        <a:off x="2748612" y="1171764"/>
                        <a:ext cx="104775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0789564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679"/>
                                        </p:tgtEl>
                                        <p:attrNameLst>
                                          <p:attrName>style.visibility</p:attrName>
                                        </p:attrNameLst>
                                      </p:cBhvr>
                                      <p:to>
                                        <p:strVal val="visible"/>
                                      </p:to>
                                    </p:set>
                                    <p:animEffect transition="in" filter="blinds(horizontal)">
                                      <p:cBhvr>
                                        <p:cTn id="7" dur="500"/>
                                        <p:tgtEl>
                                          <p:spTgt spid="24679"/>
                                        </p:tgtEl>
                                      </p:cBhvr>
                                    </p:animEffect>
                                  </p:childTnLst>
                                </p:cTn>
                              </p:par>
                              <p:par>
                                <p:cTn id="8" presetID="3" presetClass="entr" presetSubtype="10" fill="hold" nodeType="withEffect">
                                  <p:stCondLst>
                                    <p:cond delay="0"/>
                                  </p:stCondLst>
                                  <p:childTnLst>
                                    <p:set>
                                      <p:cBhvr>
                                        <p:cTn id="9" dur="1" fill="hold">
                                          <p:stCondLst>
                                            <p:cond delay="0"/>
                                          </p:stCondLst>
                                        </p:cTn>
                                        <p:tgtEl>
                                          <p:spTgt spid="24680"/>
                                        </p:tgtEl>
                                        <p:attrNameLst>
                                          <p:attrName>style.visibility</p:attrName>
                                        </p:attrNameLst>
                                      </p:cBhvr>
                                      <p:to>
                                        <p:strVal val="visible"/>
                                      </p:to>
                                    </p:set>
                                    <p:animEffect transition="in" filter="blinds(horizontal)">
                                      <p:cBhvr>
                                        <p:cTn id="10" dur="500"/>
                                        <p:tgtEl>
                                          <p:spTgt spid="24680"/>
                                        </p:tgtEl>
                                      </p:cBhvr>
                                    </p:animEffect>
                                  </p:childTnLst>
                                </p:cTn>
                              </p:par>
                              <p:par>
                                <p:cTn id="11" presetID="3" presetClass="entr" presetSubtype="10" fill="hold" nodeType="withEffect">
                                  <p:stCondLst>
                                    <p:cond delay="0"/>
                                  </p:stCondLst>
                                  <p:childTnLst>
                                    <p:set>
                                      <p:cBhvr>
                                        <p:cTn id="12" dur="1" fill="hold">
                                          <p:stCondLst>
                                            <p:cond delay="0"/>
                                          </p:stCondLst>
                                        </p:cTn>
                                        <p:tgtEl>
                                          <p:spTgt spid="24683"/>
                                        </p:tgtEl>
                                        <p:attrNameLst>
                                          <p:attrName>style.visibility</p:attrName>
                                        </p:attrNameLst>
                                      </p:cBhvr>
                                      <p:to>
                                        <p:strVal val="visible"/>
                                      </p:to>
                                    </p:set>
                                    <p:animEffect transition="in" filter="blinds(horizontal)">
                                      <p:cBhvr>
                                        <p:cTn id="13" dur="500"/>
                                        <p:tgtEl>
                                          <p:spTgt spid="2468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24679"/>
                                        </p:tgtEl>
                                      </p:cBhvr>
                                    </p:animEffect>
                                    <p:set>
                                      <p:cBhvr>
                                        <p:cTn id="18" dur="1" fill="hold">
                                          <p:stCondLst>
                                            <p:cond delay="499"/>
                                          </p:stCondLst>
                                        </p:cTn>
                                        <p:tgtEl>
                                          <p:spTgt spid="24679"/>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24680"/>
                                        </p:tgtEl>
                                      </p:cBhvr>
                                    </p:animEffect>
                                    <p:set>
                                      <p:cBhvr>
                                        <p:cTn id="21" dur="1" fill="hold">
                                          <p:stCondLst>
                                            <p:cond delay="499"/>
                                          </p:stCondLst>
                                        </p:cTn>
                                        <p:tgtEl>
                                          <p:spTgt spid="24680"/>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24683"/>
                                        </p:tgtEl>
                                      </p:cBhvr>
                                    </p:animEffect>
                                    <p:set>
                                      <p:cBhvr>
                                        <p:cTn id="24" dur="1" fill="hold">
                                          <p:stCondLst>
                                            <p:cond delay="499"/>
                                          </p:stCondLst>
                                        </p:cTn>
                                        <p:tgtEl>
                                          <p:spTgt spid="24683"/>
                                        </p:tgtEl>
                                        <p:attrNameLst>
                                          <p:attrName>style.visibility</p:attrName>
                                        </p:attrNameLst>
                                      </p:cBhvr>
                                      <p:to>
                                        <p:strVal val="hidden"/>
                                      </p:to>
                                    </p:set>
                                  </p:childTnLst>
                                </p:cTn>
                              </p:par>
                            </p:childTnLst>
                          </p:cTn>
                        </p:par>
                      </p:childTnLst>
                    </p:cTn>
                  </p:par>
                </p:childTnLst>
              </p:cTn>
              <p:nextCondLst>
                <p:cond evt="onClick" delay="0">
                  <p:tgtEl>
                    <p:spTgt spid="46"/>
                  </p:tgtEl>
                </p:cond>
              </p:nextCondLst>
            </p:seq>
          </p:childTnLst>
        </p:cTn>
      </p:par>
    </p:tnLst>
    <p:bldLst>
      <p:bldP spid="24679" grpId="0"/>
      <p:bldP spid="2467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189434"/>
            <a:ext cx="6768752" cy="1815882"/>
          </a:xfrm>
          <a:prstGeom prst="rect">
            <a:avLst/>
          </a:prstGeom>
        </p:spPr>
        <p:txBody>
          <a:bodyPr wrap="square">
            <a:spAutoFit/>
          </a:bodyPr>
          <a:lstStyle/>
          <a:p>
            <a:pPr>
              <a:lnSpc>
                <a:spcPct val="200000"/>
              </a:lnSpc>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如图，已知向量</a:t>
            </a:r>
            <a:r>
              <a:rPr lang="en-US" altLang="zh-CN" sz="2800" b="1" i="1" kern="100" dirty="0">
                <a:latin typeface="Times New Roman"/>
                <a:ea typeface="华文细黑"/>
              </a:rPr>
              <a:t>a, b</a:t>
            </a:r>
            <a:r>
              <a:rPr lang="zh-CN" altLang="zh-CN" sz="2800" kern="100" dirty="0">
                <a:latin typeface="Times New Roman"/>
                <a:ea typeface="华文细黑"/>
                <a:cs typeface="Times New Roman"/>
              </a:rPr>
              <a:t>，分别利用三角形法则和平行四边形法则作出向量</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endParaRPr lang="zh-CN" altLang="en-US" sz="2800" dirty="0"/>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pic>
        <p:nvPicPr>
          <p:cNvPr id="34818" name="Picture 2" descr="\\胡美娟\f\胡美娟\2016\源文件\人A必修4\C2-16.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6181" y="301106"/>
            <a:ext cx="2345489" cy="176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581436553"/>
              </p:ext>
            </p:extLst>
          </p:nvPr>
        </p:nvGraphicFramePr>
        <p:xfrm>
          <a:off x="406574" y="2061642"/>
          <a:ext cx="10974388" cy="1163638"/>
        </p:xfrm>
        <a:graphic>
          <a:graphicData uri="http://schemas.openxmlformats.org/presentationml/2006/ole">
            <mc:AlternateContent xmlns:mc="http://schemas.openxmlformats.org/markup-compatibility/2006">
              <mc:Choice xmlns:v="urn:schemas-microsoft-com:vml" Requires="v">
                <p:oleObj spid="_x0000_s34915" name="文档" r:id="rId4" imgW="10974557" imgH="1163386" progId="Word.Document.12">
                  <p:embed/>
                </p:oleObj>
              </mc:Choice>
              <mc:Fallback>
                <p:oleObj name="文档" r:id="rId4" imgW="10974557" imgH="1163386" progId="Word.Document.12">
                  <p:embed/>
                  <p:pic>
                    <p:nvPicPr>
                      <p:cNvPr id="0" name=""/>
                      <p:cNvPicPr/>
                      <p:nvPr/>
                    </p:nvPicPr>
                    <p:blipFill>
                      <a:blip r:embed="rId5"/>
                      <a:stretch>
                        <a:fillRect/>
                      </a:stretch>
                    </p:blipFill>
                    <p:spPr>
                      <a:xfrm>
                        <a:off x="406574" y="2061642"/>
                        <a:ext cx="10974388" cy="1163638"/>
                      </a:xfrm>
                      <a:prstGeom prst="rect">
                        <a:avLst/>
                      </a:prstGeom>
                    </p:spPr>
                  </p:pic>
                </p:oleObj>
              </mc:Fallback>
            </mc:AlternateContent>
          </a:graphicData>
        </a:graphic>
      </p:graphicFrame>
      <p:pic>
        <p:nvPicPr>
          <p:cNvPr id="34819" name="Picture 3" descr="\\胡美娟\f\胡美娟\2016\源文件\人A必修4\c2-17.T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92258" y="2853730"/>
            <a:ext cx="3469149" cy="2044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对象 6"/>
          <p:cNvGraphicFramePr>
            <a:graphicFrameLocks noChangeAspect="1"/>
          </p:cNvGraphicFramePr>
          <p:nvPr>
            <p:extLst>
              <p:ext uri="{D42A27DB-BD31-4B8C-83A1-F6EECF244321}">
                <p14:modId xmlns:p14="http://schemas.microsoft.com/office/powerpoint/2010/main" val="3963672867"/>
              </p:ext>
            </p:extLst>
          </p:nvPr>
        </p:nvGraphicFramePr>
        <p:xfrm>
          <a:off x="406574" y="2990850"/>
          <a:ext cx="6429375" cy="2743200"/>
        </p:xfrm>
        <a:graphic>
          <a:graphicData uri="http://schemas.openxmlformats.org/presentationml/2006/ole">
            <mc:AlternateContent xmlns:mc="http://schemas.openxmlformats.org/markup-compatibility/2006">
              <mc:Choice xmlns:v="urn:schemas-microsoft-com:vml" Requires="v">
                <p:oleObj spid="_x0000_s34916" name="文档" r:id="rId7" imgW="6436671" imgH="2743128" progId="Word.Document.12">
                  <p:embed/>
                </p:oleObj>
              </mc:Choice>
              <mc:Fallback>
                <p:oleObj name="文档" r:id="rId7" imgW="6436671" imgH="2743128" progId="Word.Document.12">
                  <p:embed/>
                  <p:pic>
                    <p:nvPicPr>
                      <p:cNvPr id="0" name="对象 1"/>
                      <p:cNvPicPr>
                        <a:picLocks noChangeAspect="1" noChangeArrowheads="1"/>
                      </p:cNvPicPr>
                      <p:nvPr/>
                    </p:nvPicPr>
                    <p:blipFill>
                      <a:blip r:embed="rId8"/>
                      <a:srcRect/>
                      <a:stretch>
                        <a:fillRect/>
                      </a:stretch>
                    </p:blipFill>
                    <p:spPr bwMode="auto">
                      <a:xfrm>
                        <a:off x="406574" y="2990850"/>
                        <a:ext cx="642937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4822" name="Picture 6" descr="\\胡美娟\f\胡美娟\2016\源文件\人A必修4\C2-18.T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95726" y="4688623"/>
            <a:ext cx="2819960" cy="1938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318897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nodeType="withEffect">
                                  <p:stCondLst>
                                    <p:cond delay="0"/>
                                  </p:stCondLst>
                                  <p:childTnLst>
                                    <p:set>
                                      <p:cBhvr>
                                        <p:cTn id="9" dur="1" fill="hold">
                                          <p:stCondLst>
                                            <p:cond delay="0"/>
                                          </p:stCondLst>
                                        </p:cTn>
                                        <p:tgtEl>
                                          <p:spTgt spid="34819"/>
                                        </p:tgtEl>
                                        <p:attrNameLst>
                                          <p:attrName>style.visibility</p:attrName>
                                        </p:attrNameLst>
                                      </p:cBhvr>
                                      <p:to>
                                        <p:strVal val="visible"/>
                                      </p:to>
                                    </p:set>
                                    <p:animEffect transition="in" filter="blinds(horizontal)">
                                      <p:cBhvr>
                                        <p:cTn id="10" dur="500"/>
                                        <p:tgtEl>
                                          <p:spTgt spid="3481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nodeType="withEffect">
                                  <p:stCondLst>
                                    <p:cond delay="0"/>
                                  </p:stCondLst>
                                  <p:childTnLst>
                                    <p:set>
                                      <p:cBhvr>
                                        <p:cTn id="17" dur="1" fill="hold">
                                          <p:stCondLst>
                                            <p:cond delay="0"/>
                                          </p:stCondLst>
                                        </p:cTn>
                                        <p:tgtEl>
                                          <p:spTgt spid="34822"/>
                                        </p:tgtEl>
                                        <p:attrNameLst>
                                          <p:attrName>style.visibility</p:attrName>
                                        </p:attrNameLst>
                                      </p:cBhvr>
                                      <p:to>
                                        <p:strVal val="visible"/>
                                      </p:to>
                                    </p:set>
                                    <p:animEffect transition="in" filter="blinds(horizontal)">
                                      <p:cBhvr>
                                        <p:cTn id="18" dur="500"/>
                                        <p:tgtEl>
                                          <p:spTgt spid="348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2"/>
                                        </p:tgtEl>
                                      </p:cBhvr>
                                    </p:animEffect>
                                    <p:set>
                                      <p:cBhvr>
                                        <p:cTn id="23" dur="1" fill="hold">
                                          <p:stCondLst>
                                            <p:cond delay="499"/>
                                          </p:stCondLst>
                                        </p:cTn>
                                        <p:tgtEl>
                                          <p:spTgt spid="2"/>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34819"/>
                                        </p:tgtEl>
                                      </p:cBhvr>
                                    </p:animEffect>
                                    <p:set>
                                      <p:cBhvr>
                                        <p:cTn id="26" dur="1" fill="hold">
                                          <p:stCondLst>
                                            <p:cond delay="499"/>
                                          </p:stCondLst>
                                        </p:cTn>
                                        <p:tgtEl>
                                          <p:spTgt spid="34819"/>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34822"/>
                                        </p:tgtEl>
                                      </p:cBhvr>
                                    </p:animEffect>
                                    <p:set>
                                      <p:cBhvr>
                                        <p:cTn id="32" dur="1" fill="hold">
                                          <p:stCondLst>
                                            <p:cond delay="499"/>
                                          </p:stCondLst>
                                        </p:cTn>
                                        <p:tgtEl>
                                          <p:spTgt spid="34822"/>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2558" y="288471"/>
            <a:ext cx="11272852"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知识点二　向量的加法和向量的模</a:t>
            </a:r>
            <a:endParaRPr lang="en-US" altLang="zh-CN" sz="2800" b="1" kern="100" dirty="0" smtClean="0">
              <a:solidFill>
                <a:srgbClr val="0000FF"/>
              </a:solidFill>
              <a:latin typeface="Times New Roman"/>
              <a:ea typeface="微软雅黑"/>
              <a:cs typeface="Times New Roman"/>
            </a:endParaRPr>
          </a:p>
        </p:txBody>
      </p:sp>
      <p:sp>
        <p:nvSpPr>
          <p:cNvPr id="4" name="矩形 3"/>
          <p:cNvSpPr/>
          <p:nvPr/>
        </p:nvSpPr>
        <p:spPr>
          <a:xfrm>
            <a:off x="269287" y="939730"/>
            <a:ext cx="11730575" cy="3570184"/>
          </a:xfrm>
          <a:prstGeom prst="rect">
            <a:avLst/>
          </a:prstGeom>
        </p:spPr>
        <p:txBody>
          <a:bodyPr wrap="square" lIns="121898" tIns="60948" rIns="121898" bIns="60948">
            <a:spAutoFit/>
          </a:bodyPr>
          <a:lstStyle/>
          <a:p>
            <a:pPr algn="just">
              <a:lnSpc>
                <a:spcPct val="20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当向量</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不共线时，</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的方向与</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smtClean="0">
                <a:latin typeface="Times New Roman"/>
                <a:ea typeface="华文细黑"/>
                <a:cs typeface="Courier New"/>
              </a:rPr>
              <a:t>b</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，且</a:t>
            </a:r>
            <a:r>
              <a:rPr lang="en-US" altLang="zh-CN" sz="2800" kern="100" dirty="0" smtClean="0">
                <a:latin typeface="Times New Roman"/>
                <a:ea typeface="华文细黑"/>
                <a:cs typeface="Courier New"/>
              </a:rPr>
              <a:t> ___________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20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当</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同向时，</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的</a:t>
            </a:r>
            <a:r>
              <a:rPr lang="zh-CN" altLang="zh-CN" sz="2800" kern="100" dirty="0" smtClean="0">
                <a:latin typeface="Times New Roman"/>
                <a:ea typeface="华文细黑"/>
                <a:cs typeface="Times New Roman"/>
              </a:rPr>
              <a:t>方向</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，且</a:t>
            </a:r>
            <a:r>
              <a:rPr lang="en-US" altLang="zh-CN" sz="2800" kern="100" dirty="0" smtClean="0">
                <a:latin typeface="Times New Roman"/>
                <a:ea typeface="华文细黑"/>
                <a:cs typeface="Courier New"/>
              </a:rPr>
              <a:t>_____________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20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当</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与</a:t>
            </a:r>
            <a:r>
              <a:rPr lang="en-US" altLang="zh-CN" sz="2800" b="1" i="1" kern="100" dirty="0">
                <a:latin typeface="Times New Roman"/>
                <a:ea typeface="华文细黑"/>
                <a:cs typeface="Courier New"/>
              </a:rPr>
              <a:t>b</a:t>
            </a:r>
            <a:r>
              <a:rPr lang="zh-CN" altLang="zh-CN" sz="2800" kern="100" dirty="0">
                <a:latin typeface="Times New Roman"/>
                <a:ea typeface="华文细黑"/>
                <a:cs typeface="Times New Roman"/>
              </a:rPr>
              <a:t>反向时，若</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a</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en-US" altLang="zh-CN" sz="2800" b="1" i="1" kern="100" dirty="0">
                <a:latin typeface="Times New Roman"/>
                <a:ea typeface="华文细黑"/>
                <a:cs typeface="Courier New"/>
              </a:rPr>
              <a:t>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，则</a:t>
            </a:r>
            <a:r>
              <a:rPr lang="en-US" altLang="zh-CN" sz="2800" b="1"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b="1" i="1" kern="100" dirty="0">
                <a:latin typeface="Times New Roman"/>
                <a:ea typeface="华文细黑"/>
                <a:cs typeface="Courier New"/>
              </a:rPr>
              <a:t>b</a:t>
            </a:r>
            <a:r>
              <a:rPr lang="zh-CN" altLang="zh-CN" sz="2800" kern="100" dirty="0" smtClean="0">
                <a:latin typeface="Times New Roman"/>
                <a:ea typeface="华文细黑"/>
                <a:cs typeface="Times New Roman"/>
              </a:rPr>
              <a:t>与</a:t>
            </a:r>
            <a:r>
              <a:rPr lang="en-US" altLang="zh-CN" sz="2800" i="1" kern="100" dirty="0" smtClean="0">
                <a:latin typeface="Times New Roman"/>
                <a:ea typeface="华文细黑"/>
                <a:cs typeface="Courier New"/>
              </a:rPr>
              <a:t>__</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方向相同，</a:t>
            </a:r>
            <a:r>
              <a:rPr lang="zh-CN" altLang="zh-CN" sz="2800" kern="100" dirty="0" smtClean="0">
                <a:latin typeface="Times New Roman"/>
                <a:ea typeface="华文细黑"/>
                <a:cs typeface="Times New Roman"/>
              </a:rPr>
              <a:t>且</a:t>
            </a:r>
            <a:r>
              <a:rPr lang="en-US" altLang="zh-CN" sz="2800" kern="100" dirty="0" smtClean="0">
                <a:latin typeface="Times New Roman"/>
                <a:ea typeface="华文细黑"/>
                <a:cs typeface="Courier New"/>
              </a:rPr>
              <a:t>______________.</a:t>
            </a:r>
            <a:endParaRPr lang="zh-CN" altLang="zh-CN" sz="1050" kern="100" dirty="0">
              <a:latin typeface="宋体"/>
              <a:cs typeface="Courier New"/>
            </a:endParaRPr>
          </a:p>
          <a:p>
            <a:pPr>
              <a:lnSpc>
                <a:spcPct val="200000"/>
              </a:lnSpc>
            </a:pPr>
            <a:r>
              <a:rPr lang="zh-CN" altLang="zh-CN" sz="2800" kern="100" dirty="0">
                <a:latin typeface="Times New Roman"/>
                <a:ea typeface="华文细黑"/>
                <a:cs typeface="Times New Roman"/>
              </a:rPr>
              <a:t>若</a:t>
            </a:r>
            <a:r>
              <a:rPr lang="en-US" altLang="zh-CN" sz="2800" kern="100" dirty="0">
                <a:latin typeface="Times New Roman"/>
                <a:ea typeface="华文细黑"/>
              </a:rPr>
              <a:t>|</a:t>
            </a:r>
            <a:r>
              <a:rPr lang="en-US" altLang="zh-CN" sz="2800" b="1" i="1" kern="100" dirty="0">
                <a:latin typeface="Times New Roman"/>
                <a:ea typeface="华文细黑"/>
              </a:rPr>
              <a:t>a</a:t>
            </a:r>
            <a:r>
              <a:rPr lang="en-US" altLang="zh-CN" sz="2800" kern="100" dirty="0">
                <a:latin typeface="Times New Roman"/>
                <a:ea typeface="华文细黑"/>
              </a:rPr>
              <a:t>|&lt;|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，则</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zh-CN" altLang="zh-CN" sz="2800" kern="100" dirty="0" smtClean="0">
                <a:latin typeface="Times New Roman"/>
                <a:ea typeface="华文细黑"/>
                <a:cs typeface="Times New Roman"/>
              </a:rPr>
              <a:t>与</a:t>
            </a:r>
            <a:r>
              <a:rPr lang="en-US" altLang="zh-CN" sz="2800" b="1" i="1" u="sng" kern="100" dirty="0" smtClean="0">
                <a:latin typeface="Times New Roman"/>
                <a:ea typeface="华文细黑"/>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方向相同，</a:t>
            </a:r>
            <a:r>
              <a:rPr lang="zh-CN" altLang="zh-CN" sz="2800" kern="100" dirty="0" smtClean="0">
                <a:latin typeface="Times New Roman"/>
                <a:ea typeface="华文细黑"/>
                <a:cs typeface="Times New Roman"/>
              </a:rPr>
              <a:t>且</a:t>
            </a:r>
            <a:r>
              <a:rPr lang="en-US" altLang="zh-CN" sz="2800" kern="100" dirty="0" smtClean="0">
                <a:latin typeface="Times New Roman"/>
                <a:ea typeface="华文细黑"/>
              </a:rPr>
              <a:t>_____________.</a:t>
            </a:r>
            <a:endParaRPr lang="zh-CN" altLang="zh-CN" sz="1050" kern="100" dirty="0">
              <a:effectLst/>
              <a:latin typeface="宋体"/>
              <a:cs typeface="Courier New"/>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7175326" y="1197546"/>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都不相同</a:t>
            </a:r>
            <a:endParaRPr lang="zh-CN" altLang="en-US" dirty="0">
              <a:solidFill>
                <a:srgbClr val="C00000"/>
              </a:solidFill>
            </a:endParaRPr>
          </a:p>
        </p:txBody>
      </p:sp>
      <p:sp>
        <p:nvSpPr>
          <p:cNvPr id="14" name="矩形 13"/>
          <p:cNvSpPr/>
          <p:nvPr/>
        </p:nvSpPr>
        <p:spPr>
          <a:xfrm>
            <a:off x="6056491" y="2061642"/>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相同</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9456084" y="1204839"/>
            <a:ext cx="2255746" cy="523220"/>
          </a:xfrm>
          <a:prstGeom prst="rect">
            <a:avLst/>
          </a:prstGeom>
        </p:spPr>
        <p:txBody>
          <a:bodyPr wrap="none">
            <a:spAutoFit/>
          </a:bodyPr>
          <a:lstStyle/>
          <a:p>
            <a:r>
              <a:rPr lang="en-US" altLang="zh-CN" sz="2800" kern="100" dirty="0">
                <a:solidFill>
                  <a:srgbClr val="C00000"/>
                </a:solidFill>
                <a:latin typeface="Times New Roman"/>
                <a:ea typeface="华文细黑"/>
              </a:rPr>
              <a:t>|</a:t>
            </a:r>
            <a:r>
              <a:rPr lang="en-US" altLang="zh-CN" sz="2800" b="1" i="1" kern="100" dirty="0">
                <a:solidFill>
                  <a:srgbClr val="C00000"/>
                </a:solidFill>
                <a:latin typeface="Times New Roman"/>
                <a:ea typeface="华文细黑"/>
              </a:rPr>
              <a:t>a</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rPr>
              <a:t>b</a:t>
            </a:r>
            <a:r>
              <a:rPr lang="en-US" altLang="zh-CN" sz="2800" kern="100" dirty="0">
                <a:solidFill>
                  <a:srgbClr val="C00000"/>
                </a:solidFill>
                <a:latin typeface="Times New Roman"/>
                <a:ea typeface="华文细黑"/>
              </a:rPr>
              <a:t>|&lt;|</a:t>
            </a:r>
            <a:r>
              <a:rPr lang="en-US" altLang="zh-CN" sz="2800" b="1" i="1" kern="100" dirty="0">
                <a:solidFill>
                  <a:srgbClr val="C00000"/>
                </a:solidFill>
                <a:latin typeface="Times New Roman"/>
                <a:ea typeface="华文细黑"/>
              </a:rPr>
              <a:t>a</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a:t>
            </a:r>
            <a:r>
              <a:rPr lang="en-US" altLang="zh-CN" sz="2800" b="1" i="1" kern="100" dirty="0">
                <a:solidFill>
                  <a:srgbClr val="C00000"/>
                </a:solidFill>
                <a:latin typeface="Times New Roman"/>
                <a:ea typeface="华文细黑"/>
              </a:rPr>
              <a:t>b</a:t>
            </a:r>
            <a:r>
              <a:rPr lang="en-US" altLang="zh-CN" sz="2800" kern="100" dirty="0">
                <a:solidFill>
                  <a:srgbClr val="C00000"/>
                </a:solidFill>
                <a:latin typeface="Times New Roman"/>
                <a:ea typeface="华文细黑"/>
              </a:rPr>
              <a:t>|</a:t>
            </a:r>
            <a:endParaRPr lang="zh-CN" altLang="en-US" sz="2800" dirty="0">
              <a:solidFill>
                <a:srgbClr val="C00000"/>
              </a:solidFill>
            </a:endParaRPr>
          </a:p>
        </p:txBody>
      </p:sp>
      <p:sp>
        <p:nvSpPr>
          <p:cNvPr id="10" name="矩形 9"/>
          <p:cNvSpPr/>
          <p:nvPr/>
        </p:nvSpPr>
        <p:spPr>
          <a:xfrm>
            <a:off x="7551763" y="2080692"/>
            <a:ext cx="2412840" cy="523220"/>
          </a:xfrm>
          <a:prstGeom prst="rect">
            <a:avLst/>
          </a:prstGeom>
        </p:spPr>
        <p:txBody>
          <a:bodyPr wrap="none">
            <a:spAutoFit/>
          </a:bodyPr>
          <a:lstStyle/>
          <a:p>
            <a:r>
              <a:rPr lang="en-US" altLang="zh-CN" sz="2800" kern="100">
                <a:solidFill>
                  <a:srgbClr val="C00000"/>
                </a:solidFill>
                <a:latin typeface="Times New Roman"/>
                <a:ea typeface="华文细黑"/>
              </a:rPr>
              <a:t>|</a:t>
            </a:r>
            <a:r>
              <a:rPr lang="en-US" altLang="zh-CN" sz="2800" b="1" i="1" kern="100">
                <a:solidFill>
                  <a:srgbClr val="C00000"/>
                </a:solidFill>
                <a:latin typeface="Times New Roman"/>
                <a:ea typeface="华文细黑"/>
              </a:rPr>
              <a:t>a</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rPr>
              <a:t>b</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a:t>
            </a:r>
            <a:r>
              <a:rPr lang="en-US" altLang="zh-CN" sz="2800" b="1" i="1" kern="100" dirty="0">
                <a:solidFill>
                  <a:srgbClr val="C00000"/>
                </a:solidFill>
                <a:latin typeface="Times New Roman"/>
                <a:ea typeface="华文细黑"/>
              </a:rPr>
              <a:t>a</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a:t>
            </a:r>
            <a:r>
              <a:rPr lang="en-US" altLang="zh-CN" sz="2800" b="1" i="1" kern="100" dirty="0">
                <a:solidFill>
                  <a:srgbClr val="C00000"/>
                </a:solidFill>
                <a:latin typeface="Times New Roman"/>
                <a:ea typeface="华文细黑"/>
              </a:rPr>
              <a:t>b</a:t>
            </a:r>
            <a:r>
              <a:rPr lang="en-US" altLang="zh-CN" sz="2800" kern="100" dirty="0">
                <a:solidFill>
                  <a:srgbClr val="C00000"/>
                </a:solidFill>
                <a:latin typeface="Times New Roman"/>
                <a:ea typeface="华文细黑"/>
              </a:rPr>
              <a:t>|</a:t>
            </a:r>
            <a:endParaRPr lang="zh-CN" altLang="en-US" sz="2800" dirty="0">
              <a:solidFill>
                <a:srgbClr val="C00000"/>
              </a:solidFill>
            </a:endParaRPr>
          </a:p>
        </p:txBody>
      </p:sp>
      <p:sp>
        <p:nvSpPr>
          <p:cNvPr id="12" name="矩形 11"/>
          <p:cNvSpPr/>
          <p:nvPr/>
        </p:nvSpPr>
        <p:spPr>
          <a:xfrm>
            <a:off x="6383238" y="2978582"/>
            <a:ext cx="364202" cy="523220"/>
          </a:xfrm>
          <a:prstGeom prst="rect">
            <a:avLst/>
          </a:prstGeom>
        </p:spPr>
        <p:txBody>
          <a:bodyPr wrap="none">
            <a:spAutoFit/>
          </a:bodyPr>
          <a:lstStyle/>
          <a:p>
            <a:r>
              <a:rPr lang="en-US" altLang="zh-CN" sz="2800" b="1" i="1" kern="100" dirty="0">
                <a:solidFill>
                  <a:srgbClr val="C00000"/>
                </a:solidFill>
                <a:latin typeface="Times New Roman"/>
                <a:ea typeface="华文细黑"/>
                <a:cs typeface="Courier New"/>
              </a:rPr>
              <a:t>a</a:t>
            </a:r>
            <a:endParaRPr lang="zh-CN" altLang="en-US" dirty="0">
              <a:solidFill>
                <a:srgbClr val="C00000"/>
              </a:solidFill>
            </a:endParaRPr>
          </a:p>
        </p:txBody>
      </p:sp>
      <p:sp>
        <p:nvSpPr>
          <p:cNvPr id="15" name="矩形 14"/>
          <p:cNvSpPr/>
          <p:nvPr/>
        </p:nvSpPr>
        <p:spPr>
          <a:xfrm>
            <a:off x="9335566" y="2916099"/>
            <a:ext cx="2412840" cy="523220"/>
          </a:xfrm>
          <a:prstGeom prst="rect">
            <a:avLst/>
          </a:prstGeom>
        </p:spPr>
        <p:txBody>
          <a:bodyPr wrap="none">
            <a:spAutoFit/>
          </a:bodyPr>
          <a:lstStyle/>
          <a:p>
            <a:r>
              <a:rPr lang="en-US" altLang="zh-CN" sz="2800" kern="100">
                <a:solidFill>
                  <a:srgbClr val="C00000"/>
                </a:solidFill>
                <a:latin typeface="Times New Roman"/>
                <a:ea typeface="华文细黑"/>
                <a:cs typeface="Courier New"/>
              </a:rPr>
              <a:t>|</a:t>
            </a:r>
            <a:r>
              <a:rPr lang="en-US" altLang="zh-CN" sz="2800" b="1" i="1" kern="100">
                <a:solidFill>
                  <a:srgbClr val="C00000"/>
                </a:solidFill>
                <a:latin typeface="Times New Roman"/>
                <a:ea typeface="华文细黑"/>
                <a:cs typeface="Courier New"/>
              </a:rPr>
              <a:t>a</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cs typeface="Courier New"/>
              </a:rPr>
              <a:t>b</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a:t>
            </a:r>
            <a:r>
              <a:rPr lang="en-US" altLang="zh-CN" sz="2800" b="1" i="1" kern="100" dirty="0">
                <a:solidFill>
                  <a:srgbClr val="C00000"/>
                </a:solidFill>
                <a:latin typeface="Times New Roman"/>
                <a:ea typeface="华文细黑"/>
                <a:cs typeface="Courier New"/>
              </a:rPr>
              <a:t>a</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a:t>
            </a:r>
            <a:r>
              <a:rPr lang="en-US" altLang="zh-CN" sz="2800" b="1" i="1" kern="100" dirty="0">
                <a:solidFill>
                  <a:srgbClr val="C00000"/>
                </a:solidFill>
                <a:latin typeface="Times New Roman"/>
                <a:ea typeface="华文细黑"/>
                <a:cs typeface="Courier New"/>
              </a:rPr>
              <a:t>b</a:t>
            </a:r>
            <a:r>
              <a:rPr lang="en-US" altLang="zh-CN" sz="2800" kern="100" dirty="0">
                <a:solidFill>
                  <a:srgbClr val="C00000"/>
                </a:solidFill>
                <a:latin typeface="Times New Roman"/>
                <a:ea typeface="华文细黑"/>
                <a:cs typeface="Courier New"/>
              </a:rPr>
              <a:t>|</a:t>
            </a:r>
            <a:endParaRPr lang="zh-CN" altLang="en-US" dirty="0">
              <a:solidFill>
                <a:srgbClr val="C00000"/>
              </a:solidFill>
            </a:endParaRPr>
          </a:p>
        </p:txBody>
      </p:sp>
      <p:sp>
        <p:nvSpPr>
          <p:cNvPr id="18" name="矩形 17"/>
          <p:cNvSpPr/>
          <p:nvPr/>
        </p:nvSpPr>
        <p:spPr>
          <a:xfrm>
            <a:off x="6202646" y="3738146"/>
            <a:ext cx="2412840" cy="523220"/>
          </a:xfrm>
          <a:prstGeom prst="rect">
            <a:avLst/>
          </a:prstGeom>
        </p:spPr>
        <p:txBody>
          <a:bodyPr wrap="none">
            <a:spAutoFit/>
          </a:bodyPr>
          <a:lstStyle/>
          <a:p>
            <a:r>
              <a:rPr lang="en-US" altLang="zh-CN" sz="2800" kern="100" dirty="0">
                <a:solidFill>
                  <a:srgbClr val="C00000"/>
                </a:solidFill>
                <a:latin typeface="Times New Roman"/>
                <a:ea typeface="华文细黑"/>
              </a:rPr>
              <a:t>|</a:t>
            </a:r>
            <a:r>
              <a:rPr lang="en-US" altLang="zh-CN" sz="2800" b="1" i="1" kern="100" dirty="0">
                <a:solidFill>
                  <a:srgbClr val="C00000"/>
                </a:solidFill>
                <a:latin typeface="Times New Roman"/>
                <a:ea typeface="华文细黑"/>
              </a:rPr>
              <a:t>a</a:t>
            </a:r>
            <a:r>
              <a:rPr lang="zh-CN" altLang="zh-CN"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rPr>
              <a:t>b</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a:t>
            </a:r>
            <a:r>
              <a:rPr lang="en-US" altLang="zh-CN" sz="2800" b="1" i="1" kern="100" dirty="0">
                <a:solidFill>
                  <a:srgbClr val="C00000"/>
                </a:solidFill>
                <a:latin typeface="Times New Roman"/>
                <a:ea typeface="华文细黑"/>
              </a:rPr>
              <a:t>b</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rPr>
              <a:t>|</a:t>
            </a:r>
            <a:r>
              <a:rPr lang="en-US" altLang="zh-CN" sz="2800" b="1" i="1" kern="100" dirty="0">
                <a:solidFill>
                  <a:srgbClr val="C00000"/>
                </a:solidFill>
                <a:latin typeface="Times New Roman"/>
                <a:ea typeface="华文细黑"/>
              </a:rPr>
              <a:t>a</a:t>
            </a:r>
            <a:r>
              <a:rPr lang="en-US" altLang="zh-CN" sz="2800" kern="100" dirty="0">
                <a:solidFill>
                  <a:srgbClr val="C00000"/>
                </a:solidFill>
                <a:latin typeface="Times New Roman"/>
                <a:ea typeface="华文细黑"/>
              </a:rPr>
              <a:t>|</a:t>
            </a:r>
            <a:endParaRPr lang="zh-CN" altLang="en-US" dirty="0">
              <a:solidFill>
                <a:srgbClr val="C00000"/>
              </a:solidFill>
            </a:endParaRPr>
          </a:p>
        </p:txBody>
      </p:sp>
      <p:sp>
        <p:nvSpPr>
          <p:cNvPr id="13" name="矩形 12"/>
          <p:cNvSpPr/>
          <p:nvPr/>
        </p:nvSpPr>
        <p:spPr>
          <a:xfrm>
            <a:off x="3348742" y="3822358"/>
            <a:ext cx="364202" cy="523220"/>
          </a:xfrm>
          <a:prstGeom prst="rect">
            <a:avLst/>
          </a:prstGeom>
        </p:spPr>
        <p:txBody>
          <a:bodyPr wrap="none">
            <a:spAutoFit/>
          </a:bodyPr>
          <a:lstStyle/>
          <a:p>
            <a:r>
              <a:rPr lang="en-US" altLang="zh-CN" sz="2800" b="1" i="1" kern="100" dirty="0">
                <a:solidFill>
                  <a:srgbClr val="C00000"/>
                </a:solidFill>
                <a:latin typeface="Times New Roman"/>
                <a:ea typeface="华文细黑"/>
              </a:rPr>
              <a:t>b</a:t>
            </a:r>
            <a:endParaRPr lang="zh-CN" altLang="en-US" dirty="0">
              <a:solidFill>
                <a:srgbClr val="C00000"/>
              </a:solidFill>
            </a:endParaRPr>
          </a:p>
        </p:txBody>
      </p:sp>
    </p:spTree>
    <p:extLst>
      <p:ext uri="{BB962C8B-B14F-4D97-AF65-F5344CB8AC3E}">
        <p14:creationId xmlns:p14="http://schemas.microsoft.com/office/powerpoint/2010/main" val="3667008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500"/>
                                        <p:tgtEl>
                                          <p:spTgt spid="1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linds(horizontal)">
                                      <p:cBhvr>
                                        <p:cTn id="26" dur="500"/>
                                        <p:tgtEl>
                                          <p:spTgt spid="15"/>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blinds(horizontal)">
                                      <p:cBhvr>
                                        <p:cTn id="29" dur="500"/>
                                        <p:tgtEl>
                                          <p:spTgt spid="18"/>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1" nodeType="clickEffect">
                                  <p:stCondLst>
                                    <p:cond delay="0"/>
                                  </p:stCondLst>
                                  <p:childTnLst>
                                    <p:animEffect transition="out" filter="fade">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3"/>
                                        </p:tgtEl>
                                      </p:cBhvr>
                                    </p:animEffect>
                                    <p:set>
                                      <p:cBhvr>
                                        <p:cTn id="40" dur="1" fill="hold">
                                          <p:stCondLst>
                                            <p:cond delay="499"/>
                                          </p:stCondLst>
                                        </p:cTn>
                                        <p:tgtEl>
                                          <p:spTgt spid="3"/>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4"/>
                                        </p:tgtEl>
                                      </p:cBhvr>
                                    </p:animEffect>
                                    <p:set>
                                      <p:cBhvr>
                                        <p:cTn id="43" dur="1" fill="hold">
                                          <p:stCondLst>
                                            <p:cond delay="499"/>
                                          </p:stCondLst>
                                        </p:cTn>
                                        <p:tgtEl>
                                          <p:spTgt spid="14"/>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0"/>
                                        </p:tgtEl>
                                      </p:cBhvr>
                                    </p:animEffect>
                                    <p:set>
                                      <p:cBhvr>
                                        <p:cTn id="46" dur="1" fill="hold">
                                          <p:stCondLst>
                                            <p:cond delay="499"/>
                                          </p:stCondLst>
                                        </p:cTn>
                                        <p:tgtEl>
                                          <p:spTgt spid="10"/>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2"/>
                                        </p:tgtEl>
                                      </p:cBhvr>
                                    </p:animEffect>
                                    <p:set>
                                      <p:cBhvr>
                                        <p:cTn id="49" dur="1" fill="hold">
                                          <p:stCondLst>
                                            <p:cond delay="499"/>
                                          </p:stCondLst>
                                        </p:cTn>
                                        <p:tgtEl>
                                          <p:spTgt spid="12"/>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18"/>
                                        </p:tgtEl>
                                      </p:cBhvr>
                                    </p:animEffect>
                                    <p:set>
                                      <p:cBhvr>
                                        <p:cTn id="55" dur="1" fill="hold">
                                          <p:stCondLst>
                                            <p:cond delay="499"/>
                                          </p:stCondLst>
                                        </p:cTn>
                                        <p:tgtEl>
                                          <p:spTgt spid="18"/>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6" grpId="0"/>
      <p:bldP spid="6" grpId="1"/>
      <p:bldP spid="14" grpId="0"/>
      <p:bldP spid="14" grpId="1"/>
      <p:bldP spid="3" grpId="0"/>
      <p:bldP spid="3" grpId="1"/>
      <p:bldP spid="10" grpId="0"/>
      <p:bldP spid="10" grpId="1"/>
      <p:bldP spid="12" grpId="0"/>
      <p:bldP spid="12" grpId="1"/>
      <p:bldP spid="15" grpId="0"/>
      <p:bldP spid="15" grpId="1"/>
      <p:bldP spid="18" grpId="0"/>
      <p:bldP spid="18" grpId="1"/>
      <p:bldP spid="13" grpId="0"/>
      <p:bldP spid="1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2558" y="261442"/>
            <a:ext cx="11272852" cy="693051"/>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Times New Roman"/>
                <a:ea typeface="微软雅黑"/>
                <a:cs typeface="Times New Roman"/>
              </a:rPr>
              <a:t>知识点三　向量加法的运算律</a:t>
            </a:r>
            <a:endParaRPr lang="en-US" altLang="zh-CN" sz="2800" b="1" kern="100" dirty="0" smtClean="0">
              <a:solidFill>
                <a:srgbClr val="0000FF"/>
              </a:solidFill>
              <a:latin typeface="Times New Roman"/>
              <a:ea typeface="微软雅黑"/>
              <a:cs typeface="Times New Roman"/>
            </a:endParaRPr>
          </a:p>
        </p:txBody>
      </p:sp>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9" name="表格 8"/>
          <p:cNvGraphicFramePr>
            <a:graphicFrameLocks noGrp="1"/>
          </p:cNvGraphicFramePr>
          <p:nvPr>
            <p:extLst>
              <p:ext uri="{D42A27DB-BD31-4B8C-83A1-F6EECF244321}">
                <p14:modId xmlns:p14="http://schemas.microsoft.com/office/powerpoint/2010/main" val="2540137514"/>
              </p:ext>
            </p:extLst>
          </p:nvPr>
        </p:nvGraphicFramePr>
        <p:xfrm>
          <a:off x="334566" y="1151647"/>
          <a:ext cx="11017224" cy="1351061"/>
        </p:xfrm>
        <a:graphic>
          <a:graphicData uri="http://schemas.openxmlformats.org/drawingml/2006/table">
            <a:tbl>
              <a:tblPr/>
              <a:tblGrid>
                <a:gridCol w="1871160"/>
                <a:gridCol w="9146064"/>
              </a:tblGrid>
              <a:tr h="549955">
                <a:tc>
                  <a:txBody>
                    <a:bodyPr/>
                    <a:lstStyle/>
                    <a:p>
                      <a:pPr algn="ctr">
                        <a:lnSpc>
                          <a:spcPct val="150000"/>
                        </a:lnSpc>
                        <a:spcAft>
                          <a:spcPts val="0"/>
                        </a:spcAft>
                      </a:pPr>
                      <a:r>
                        <a:rPr lang="zh-CN" sz="2800" kern="100" baseline="0" dirty="0">
                          <a:effectLst/>
                          <a:latin typeface="Times New Roman"/>
                          <a:ea typeface="华文细黑"/>
                          <a:cs typeface="Times New Roman"/>
                        </a:rPr>
                        <a:t>交换律</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800" b="1" i="1" kern="100" baseline="0" dirty="0">
                          <a:effectLst/>
                          <a:latin typeface="Times New Roman"/>
                          <a:ea typeface="华文细黑"/>
                          <a:cs typeface="Courier New"/>
                        </a:rPr>
                        <a:t>a</a:t>
                      </a:r>
                      <a:r>
                        <a:rPr lang="zh-CN" sz="2800" kern="100" baseline="0" dirty="0">
                          <a:effectLst/>
                          <a:latin typeface="Times New Roman"/>
                          <a:ea typeface="华文细黑"/>
                          <a:cs typeface="Times New Roman"/>
                        </a:rPr>
                        <a:t>＋</a:t>
                      </a:r>
                      <a:r>
                        <a:rPr lang="en-US" sz="2800" b="1" i="1" kern="100" baseline="0" dirty="0">
                          <a:effectLst/>
                          <a:latin typeface="Times New Roman"/>
                          <a:ea typeface="华文细黑"/>
                          <a:cs typeface="Courier New"/>
                        </a:rPr>
                        <a:t>b</a:t>
                      </a:r>
                      <a:r>
                        <a:rPr lang="zh-CN" sz="2800" kern="100" baseline="0" dirty="0" smtClean="0">
                          <a:effectLst/>
                          <a:latin typeface="Times New Roman"/>
                          <a:ea typeface="华文细黑"/>
                          <a:cs typeface="Times New Roman"/>
                        </a:rPr>
                        <a:t>＝</a:t>
                      </a:r>
                      <a:r>
                        <a:rPr lang="en-US" sz="2800" b="1" i="1" kern="100" baseline="0" dirty="0" smtClean="0">
                          <a:effectLst/>
                          <a:latin typeface="Times New Roman"/>
                          <a:ea typeface="华文细黑"/>
                          <a:cs typeface="Courier New"/>
                        </a:rPr>
                        <a:t>______</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0981">
                <a:tc>
                  <a:txBody>
                    <a:bodyPr/>
                    <a:lstStyle/>
                    <a:p>
                      <a:pPr algn="ctr">
                        <a:lnSpc>
                          <a:spcPct val="150000"/>
                        </a:lnSpc>
                        <a:spcAft>
                          <a:spcPts val="0"/>
                        </a:spcAft>
                      </a:pPr>
                      <a:r>
                        <a:rPr lang="zh-CN" sz="2800" kern="100" baseline="0">
                          <a:effectLst/>
                          <a:latin typeface="Times New Roman"/>
                          <a:ea typeface="华文细黑"/>
                          <a:cs typeface="Times New Roman"/>
                        </a:rPr>
                        <a:t>结合律</a:t>
                      </a:r>
                      <a:endParaRPr lang="zh-CN" sz="2800" kern="100" baseline="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altLang="zh-CN" sz="2800" kern="100" dirty="0" smtClean="0">
                          <a:solidFill>
                            <a:schemeClr val="tx1"/>
                          </a:solidFill>
                          <a:latin typeface="Times New Roman"/>
                          <a:ea typeface="华文细黑"/>
                          <a:cs typeface="Courier New"/>
                        </a:rPr>
                        <a:t>(</a:t>
                      </a:r>
                      <a:r>
                        <a:rPr lang="en-US" sz="2800" kern="100" baseline="0" dirty="0" smtClean="0">
                          <a:effectLst/>
                          <a:latin typeface="Times New Roman"/>
                          <a:ea typeface="华文细黑"/>
                          <a:cs typeface="Courier New"/>
                        </a:rPr>
                        <a:t>____</a:t>
                      </a:r>
                      <a:r>
                        <a:rPr lang="en-US" altLang="zh-CN" sz="2800" kern="100" baseline="0" dirty="0" smtClean="0">
                          <a:effectLst/>
                          <a:latin typeface="Times New Roman"/>
                          <a:ea typeface="华文细黑"/>
                          <a:cs typeface="Courier New"/>
                        </a:rPr>
                        <a:t>_</a:t>
                      </a:r>
                      <a:r>
                        <a:rPr lang="en-US" altLang="zh-CN" sz="2800" kern="100" dirty="0" smtClean="0">
                          <a:solidFill>
                            <a:schemeClr val="tx1"/>
                          </a:solidFill>
                          <a:latin typeface="Times New Roman"/>
                          <a:ea typeface="华文细黑"/>
                          <a:cs typeface="Courier New"/>
                        </a:rPr>
                        <a:t>)</a:t>
                      </a:r>
                      <a:r>
                        <a:rPr lang="zh-CN" sz="2800" kern="100" baseline="0" dirty="0" smtClean="0">
                          <a:effectLst/>
                          <a:latin typeface="Times New Roman"/>
                          <a:ea typeface="华文细黑"/>
                          <a:cs typeface="Times New Roman"/>
                        </a:rPr>
                        <a:t>＋</a:t>
                      </a:r>
                      <a:r>
                        <a:rPr lang="en-US" sz="2800" b="1" i="1" kern="100" baseline="0" dirty="0">
                          <a:effectLst/>
                          <a:latin typeface="Times New Roman"/>
                          <a:ea typeface="华文细黑"/>
                          <a:cs typeface="Courier New"/>
                        </a:rPr>
                        <a:t>c</a:t>
                      </a:r>
                      <a:r>
                        <a:rPr lang="zh-CN" sz="2800" kern="100" baseline="0" dirty="0">
                          <a:effectLst/>
                          <a:latin typeface="Times New Roman"/>
                          <a:ea typeface="华文细黑"/>
                          <a:cs typeface="Times New Roman"/>
                        </a:rPr>
                        <a:t>＝</a:t>
                      </a:r>
                      <a:r>
                        <a:rPr lang="en-US" sz="2800" b="1" i="1" kern="100" baseline="0" dirty="0">
                          <a:effectLst/>
                          <a:latin typeface="Times New Roman"/>
                          <a:ea typeface="华文细黑"/>
                          <a:cs typeface="Courier New"/>
                        </a:rPr>
                        <a:t>a</a:t>
                      </a:r>
                      <a:r>
                        <a:rPr lang="zh-CN" sz="2800" kern="100" baseline="0" dirty="0" smtClean="0">
                          <a:effectLst/>
                          <a:latin typeface="Times New Roman"/>
                          <a:ea typeface="华文细黑"/>
                          <a:cs typeface="Times New Roman"/>
                        </a:rPr>
                        <a:t>＋</a:t>
                      </a:r>
                      <a:r>
                        <a:rPr lang="en-US" altLang="zh-CN" sz="2800" kern="100" dirty="0" smtClean="0">
                          <a:solidFill>
                            <a:schemeClr val="tx1"/>
                          </a:solidFill>
                          <a:latin typeface="Times New Roman"/>
                          <a:ea typeface="华文细黑"/>
                          <a:cs typeface="Courier New"/>
                        </a:rPr>
                        <a:t>(</a:t>
                      </a:r>
                      <a:r>
                        <a:rPr lang="en-US" altLang="zh-CN" sz="2800" kern="100" baseline="0" dirty="0" smtClean="0">
                          <a:effectLst/>
                          <a:latin typeface="Times New Roman"/>
                          <a:ea typeface="华文细黑"/>
                          <a:cs typeface="Courier New"/>
                        </a:rPr>
                        <a:t>_____</a:t>
                      </a:r>
                      <a:r>
                        <a:rPr lang="en-US" altLang="zh-CN" sz="2800" kern="100" dirty="0" smtClean="0">
                          <a:solidFill>
                            <a:schemeClr val="tx1"/>
                          </a:solidFill>
                          <a:latin typeface="Times New Roman"/>
                          <a:ea typeface="华文细黑"/>
                          <a:cs typeface="Courier New"/>
                        </a:rPr>
                        <a:t>)</a:t>
                      </a:r>
                      <a:endParaRPr lang="zh-CN" sz="2800" kern="100" baseline="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3" name="矩形 12"/>
          <p:cNvSpPr/>
          <p:nvPr/>
        </p:nvSpPr>
        <p:spPr>
          <a:xfrm>
            <a:off x="6887294" y="1082105"/>
            <a:ext cx="902811" cy="656846"/>
          </a:xfrm>
          <a:prstGeom prst="rect">
            <a:avLst/>
          </a:prstGeom>
        </p:spPr>
        <p:txBody>
          <a:bodyPr wrap="none">
            <a:spAutoFit/>
          </a:bodyPr>
          <a:lstStyle/>
          <a:p>
            <a:pPr lvl="0" algn="ctr">
              <a:lnSpc>
                <a:spcPct val="150000"/>
              </a:lnSpc>
            </a:pPr>
            <a:r>
              <a:rPr lang="en-US" altLang="zh-CN" sz="2800" b="1" i="1" kern="100" dirty="0">
                <a:solidFill>
                  <a:srgbClr val="C00000"/>
                </a:solidFill>
                <a:latin typeface="Times New Roman"/>
                <a:ea typeface="华文细黑"/>
                <a:cs typeface="Courier New"/>
              </a:rPr>
              <a:t>b</a:t>
            </a:r>
            <a:r>
              <a:rPr lang="zh-CN" altLang="en-US" sz="2800" kern="100" dirty="0">
                <a:solidFill>
                  <a:srgbClr val="C00000"/>
                </a:solidFill>
                <a:latin typeface="Times New Roman"/>
                <a:ea typeface="华文细黑"/>
                <a:cs typeface="Times New Roman"/>
              </a:rPr>
              <a:t>＋</a:t>
            </a:r>
            <a:r>
              <a:rPr lang="en-US" altLang="zh-CN" sz="2800" b="1" i="1" kern="100" dirty="0">
                <a:solidFill>
                  <a:srgbClr val="C00000"/>
                </a:solidFill>
                <a:latin typeface="Times New Roman"/>
                <a:ea typeface="华文细黑"/>
                <a:cs typeface="Courier New"/>
              </a:rPr>
              <a:t>a</a:t>
            </a:r>
            <a:endParaRPr lang="zh-CN" altLang="en-US" sz="2800" kern="100" dirty="0">
              <a:solidFill>
                <a:srgbClr val="C00000"/>
              </a:solidFill>
              <a:latin typeface="宋体"/>
              <a:cs typeface="Courier New"/>
            </a:endParaRPr>
          </a:p>
        </p:txBody>
      </p:sp>
      <p:sp>
        <p:nvSpPr>
          <p:cNvPr id="17" name="矩形 16"/>
          <p:cNvSpPr/>
          <p:nvPr/>
        </p:nvSpPr>
        <p:spPr>
          <a:xfrm>
            <a:off x="5058519" y="1951420"/>
            <a:ext cx="902811" cy="523220"/>
          </a:xfrm>
          <a:prstGeom prst="rect">
            <a:avLst/>
          </a:prstGeom>
        </p:spPr>
        <p:txBody>
          <a:bodyPr wrap="none">
            <a:spAutoFit/>
          </a:bodyPr>
          <a:lstStyle/>
          <a:p>
            <a:r>
              <a:rPr lang="en-US" altLang="zh-CN" sz="2800" b="1" i="1" kern="100" dirty="0" smtClean="0">
                <a:solidFill>
                  <a:srgbClr val="C00000"/>
                </a:solidFill>
                <a:latin typeface="Times New Roman"/>
                <a:ea typeface="华文细黑"/>
                <a:cs typeface="Courier New"/>
              </a:rPr>
              <a:t>a</a:t>
            </a:r>
            <a:r>
              <a:rPr lang="zh-CN" altLang="en-US" sz="2800" kern="100" dirty="0">
                <a:solidFill>
                  <a:srgbClr val="C00000"/>
                </a:solidFill>
                <a:latin typeface="Times New Roman"/>
                <a:ea typeface="华文细黑"/>
                <a:cs typeface="Times New Roman"/>
              </a:rPr>
              <a:t>＋</a:t>
            </a:r>
            <a:r>
              <a:rPr lang="en-US" altLang="zh-CN" sz="2800" b="1" i="1" kern="100" dirty="0" smtClean="0">
                <a:solidFill>
                  <a:srgbClr val="C00000"/>
                </a:solidFill>
                <a:latin typeface="Times New Roman"/>
                <a:ea typeface="华文细黑"/>
                <a:cs typeface="Courier New"/>
              </a:rPr>
              <a:t>b</a:t>
            </a:r>
            <a:endParaRPr lang="zh-CN" altLang="en-US" dirty="0">
              <a:solidFill>
                <a:srgbClr val="C00000"/>
              </a:solidFill>
            </a:endParaRPr>
          </a:p>
        </p:txBody>
      </p:sp>
      <p:sp>
        <p:nvSpPr>
          <p:cNvPr id="20" name="矩形 19"/>
          <p:cNvSpPr/>
          <p:nvPr/>
        </p:nvSpPr>
        <p:spPr>
          <a:xfrm>
            <a:off x="7623405" y="1951420"/>
            <a:ext cx="881973" cy="523220"/>
          </a:xfrm>
          <a:prstGeom prst="rect">
            <a:avLst/>
          </a:prstGeom>
        </p:spPr>
        <p:txBody>
          <a:bodyPr wrap="none">
            <a:spAutoFit/>
          </a:bodyPr>
          <a:lstStyle/>
          <a:p>
            <a:r>
              <a:rPr lang="en-US" altLang="zh-CN" sz="2800" b="1" i="1" kern="100" dirty="0" smtClean="0">
                <a:solidFill>
                  <a:srgbClr val="C00000"/>
                </a:solidFill>
                <a:latin typeface="Times New Roman"/>
                <a:ea typeface="华文细黑"/>
                <a:cs typeface="Courier New"/>
              </a:rPr>
              <a:t>b</a:t>
            </a:r>
            <a:r>
              <a:rPr lang="zh-CN" altLang="en-US" sz="2800" kern="100" dirty="0">
                <a:solidFill>
                  <a:srgbClr val="C00000"/>
                </a:solidFill>
                <a:latin typeface="Times New Roman"/>
                <a:ea typeface="华文细黑"/>
                <a:cs typeface="Times New Roman"/>
              </a:rPr>
              <a:t>＋</a:t>
            </a:r>
            <a:r>
              <a:rPr lang="en-US" altLang="zh-CN" sz="2800" b="1" i="1" kern="100" dirty="0" smtClean="0">
                <a:solidFill>
                  <a:srgbClr val="C00000"/>
                </a:solidFill>
                <a:latin typeface="Times New Roman"/>
                <a:ea typeface="华文细黑"/>
                <a:cs typeface="Courier New"/>
              </a:rPr>
              <a:t>c</a:t>
            </a:r>
            <a:endParaRPr lang="zh-CN" altLang="en-US" dirty="0">
              <a:solidFill>
                <a:srgbClr val="C00000"/>
              </a:solidFill>
            </a:endParaRPr>
          </a:p>
        </p:txBody>
      </p:sp>
      <p:graphicFrame>
        <p:nvGraphicFramePr>
          <p:cNvPr id="21" name="对象 20"/>
          <p:cNvGraphicFramePr>
            <a:graphicFrameLocks noChangeAspect="1"/>
          </p:cNvGraphicFramePr>
          <p:nvPr>
            <p:extLst>
              <p:ext uri="{D42A27DB-BD31-4B8C-83A1-F6EECF244321}">
                <p14:modId xmlns:p14="http://schemas.microsoft.com/office/powerpoint/2010/main" val="1833813696"/>
              </p:ext>
            </p:extLst>
          </p:nvPr>
        </p:nvGraphicFramePr>
        <p:xfrm>
          <a:off x="292818" y="2565698"/>
          <a:ext cx="11202988" cy="1601788"/>
        </p:xfrm>
        <a:graphic>
          <a:graphicData uri="http://schemas.openxmlformats.org/presentationml/2006/ole">
            <mc:AlternateContent xmlns:mc="http://schemas.openxmlformats.org/markup-compatibility/2006">
              <mc:Choice xmlns:v="urn:schemas-microsoft-com:vml" Requires="v">
                <p:oleObj spid="_x0000_s35972" name="文档" r:id="rId3" imgW="11203051" imgH="1602494" progId="Word.Document.12">
                  <p:embed/>
                </p:oleObj>
              </mc:Choice>
              <mc:Fallback>
                <p:oleObj name="文档" r:id="rId3" imgW="11203051" imgH="1602494" progId="Word.Document.12">
                  <p:embed/>
                  <p:pic>
                    <p:nvPicPr>
                      <p:cNvPr id="0" name=""/>
                      <p:cNvPicPr/>
                      <p:nvPr/>
                    </p:nvPicPr>
                    <p:blipFill>
                      <a:blip r:embed="rId4"/>
                      <a:stretch>
                        <a:fillRect/>
                      </a:stretch>
                    </p:blipFill>
                    <p:spPr>
                      <a:xfrm>
                        <a:off x="292818" y="2565698"/>
                        <a:ext cx="11202988" cy="1601788"/>
                      </a:xfrm>
                      <a:prstGeom prst="rect">
                        <a:avLst/>
                      </a:prstGeom>
                    </p:spPr>
                  </p:pic>
                </p:oleObj>
              </mc:Fallback>
            </mc:AlternateContent>
          </a:graphicData>
        </a:graphic>
      </p:graphicFrame>
      <p:pic>
        <p:nvPicPr>
          <p:cNvPr id="35841" name="Picture 1" descr="\\胡美娟\f\胡美娟\2016\源文件\人A必修4\c2-19.T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51189" y="3528307"/>
            <a:ext cx="2735739" cy="148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2" name="对象 21"/>
          <p:cNvGraphicFramePr>
            <a:graphicFrameLocks noChangeAspect="1"/>
          </p:cNvGraphicFramePr>
          <p:nvPr>
            <p:extLst>
              <p:ext uri="{D42A27DB-BD31-4B8C-83A1-F6EECF244321}">
                <p14:modId xmlns:p14="http://schemas.microsoft.com/office/powerpoint/2010/main" val="62508702"/>
              </p:ext>
            </p:extLst>
          </p:nvPr>
        </p:nvGraphicFramePr>
        <p:xfrm>
          <a:off x="290661" y="4245868"/>
          <a:ext cx="6524625" cy="1200150"/>
        </p:xfrm>
        <a:graphic>
          <a:graphicData uri="http://schemas.openxmlformats.org/presentationml/2006/ole">
            <mc:AlternateContent xmlns:mc="http://schemas.openxmlformats.org/markup-compatibility/2006">
              <mc:Choice xmlns:v="urn:schemas-microsoft-com:vml" Requires="v">
                <p:oleObj spid="_x0000_s35973" name="文档" r:id="rId6" imgW="6531715" imgH="1199849" progId="Word.Document.12">
                  <p:embed/>
                </p:oleObj>
              </mc:Choice>
              <mc:Fallback>
                <p:oleObj name="文档" r:id="rId6" imgW="6531715" imgH="1199849" progId="Word.Document.12">
                  <p:embed/>
                  <p:pic>
                    <p:nvPicPr>
                      <p:cNvPr id="0" name="对象 20"/>
                      <p:cNvPicPr>
                        <a:picLocks noChangeAspect="1" noChangeArrowheads="1"/>
                      </p:cNvPicPr>
                      <p:nvPr/>
                    </p:nvPicPr>
                    <p:blipFill>
                      <a:blip r:embed="rId7"/>
                      <a:srcRect/>
                      <a:stretch>
                        <a:fillRect/>
                      </a:stretch>
                    </p:blipFill>
                    <p:spPr bwMode="auto">
                      <a:xfrm>
                        <a:off x="290661" y="4245868"/>
                        <a:ext cx="65246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对象 22"/>
          <p:cNvGraphicFramePr>
            <a:graphicFrameLocks noChangeAspect="1"/>
          </p:cNvGraphicFramePr>
          <p:nvPr>
            <p:extLst>
              <p:ext uri="{D42A27DB-BD31-4B8C-83A1-F6EECF244321}">
                <p14:modId xmlns:p14="http://schemas.microsoft.com/office/powerpoint/2010/main" val="45880641"/>
              </p:ext>
            </p:extLst>
          </p:nvPr>
        </p:nvGraphicFramePr>
        <p:xfrm>
          <a:off x="334566" y="5109964"/>
          <a:ext cx="6524625" cy="1200150"/>
        </p:xfrm>
        <a:graphic>
          <a:graphicData uri="http://schemas.openxmlformats.org/presentationml/2006/ole">
            <mc:AlternateContent xmlns:mc="http://schemas.openxmlformats.org/markup-compatibility/2006">
              <mc:Choice xmlns:v="urn:schemas-microsoft-com:vml" Requires="v">
                <p:oleObj spid="_x0000_s35974" name="文档" r:id="rId8" imgW="6531715" imgH="1200209" progId="Word.Document.12">
                  <p:embed/>
                </p:oleObj>
              </mc:Choice>
              <mc:Fallback>
                <p:oleObj name="文档" r:id="rId8" imgW="6531715" imgH="1200209" progId="Word.Document.12">
                  <p:embed/>
                  <p:pic>
                    <p:nvPicPr>
                      <p:cNvPr id="0" name="对象 21"/>
                      <p:cNvPicPr>
                        <a:picLocks noChangeAspect="1" noChangeArrowheads="1"/>
                      </p:cNvPicPr>
                      <p:nvPr/>
                    </p:nvPicPr>
                    <p:blipFill>
                      <a:blip r:embed="rId9"/>
                      <a:srcRect/>
                      <a:stretch>
                        <a:fillRect/>
                      </a:stretch>
                    </p:blipFill>
                    <p:spPr bwMode="auto">
                      <a:xfrm>
                        <a:off x="334566" y="5109964"/>
                        <a:ext cx="65246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 name="矩形 24"/>
          <p:cNvSpPr/>
          <p:nvPr/>
        </p:nvSpPr>
        <p:spPr>
          <a:xfrm>
            <a:off x="273199" y="6002918"/>
            <a:ext cx="2428870" cy="523220"/>
          </a:xfrm>
          <a:prstGeom prst="rect">
            <a:avLst/>
          </a:prstGeom>
        </p:spPr>
        <p:txBody>
          <a:bodyPr wrap="none">
            <a:spAutoFit/>
          </a:bodyPr>
          <a:lstStyle/>
          <a:p>
            <a:r>
              <a:rPr lang="en-US" altLang="zh-CN" sz="2800" kern="100">
                <a:latin typeface="宋体"/>
                <a:ea typeface="华文细黑"/>
                <a:cs typeface="Times New Roman"/>
              </a:rPr>
              <a:t>∴</a:t>
            </a:r>
            <a:r>
              <a:rPr lang="en-US" altLang="zh-CN" sz="2800" b="1" i="1" kern="10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b="1" i="1" kern="100" dirty="0">
                <a:latin typeface="Times New Roman"/>
                <a:ea typeface="华文细黑"/>
              </a:rPr>
              <a:t>a</a:t>
            </a:r>
            <a:r>
              <a:rPr lang="en-US" altLang="zh-CN" sz="2800" kern="100" dirty="0">
                <a:latin typeface="Times New Roman"/>
                <a:ea typeface="华文细黑"/>
              </a:rPr>
              <a:t>.</a:t>
            </a:r>
            <a:endParaRPr lang="zh-CN" altLang="en-US" sz="2800" dirty="0"/>
          </a:p>
        </p:txBody>
      </p:sp>
    </p:spTree>
    <p:extLst>
      <p:ext uri="{BB962C8B-B14F-4D97-AF65-F5344CB8AC3E}">
        <p14:creationId xmlns:p14="http://schemas.microsoft.com/office/powerpoint/2010/main" val="12932730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linds(horizontal)">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blinds(horizontal)">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linds(horizontal)">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blinds(horizontal)">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13"/>
                                        </p:tgtEl>
                                      </p:cBhvr>
                                    </p:animEffect>
                                    <p:set>
                                      <p:cBhvr>
                                        <p:cTn id="33" dur="1" fill="hold">
                                          <p:stCondLst>
                                            <p:cond delay="499"/>
                                          </p:stCondLst>
                                        </p:cTn>
                                        <p:tgtEl>
                                          <p:spTgt spid="13"/>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7"/>
                                        </p:tgtEl>
                                      </p:cBhvr>
                                    </p:animEffect>
                                    <p:set>
                                      <p:cBhvr>
                                        <p:cTn id="36" dur="1" fill="hold">
                                          <p:stCondLst>
                                            <p:cond delay="499"/>
                                          </p:stCondLst>
                                        </p:cTn>
                                        <p:tgtEl>
                                          <p:spTgt spid="17"/>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20"/>
                                        </p:tgtEl>
                                      </p:cBhvr>
                                    </p:animEffect>
                                    <p:set>
                                      <p:cBhvr>
                                        <p:cTn id="39" dur="1" fill="hold">
                                          <p:stCondLst>
                                            <p:cond delay="499"/>
                                          </p:stCondLst>
                                        </p:cTn>
                                        <p:tgtEl>
                                          <p:spTgt spid="20"/>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22"/>
                                        </p:tgtEl>
                                      </p:cBhvr>
                                    </p:animEffect>
                                    <p:set>
                                      <p:cBhvr>
                                        <p:cTn id="42" dur="1" fill="hold">
                                          <p:stCondLst>
                                            <p:cond delay="499"/>
                                          </p:stCondLst>
                                        </p:cTn>
                                        <p:tgtEl>
                                          <p:spTgt spid="22"/>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23"/>
                                        </p:tgtEl>
                                      </p:cBhvr>
                                    </p:animEffect>
                                    <p:set>
                                      <p:cBhvr>
                                        <p:cTn id="45" dur="1" fill="hold">
                                          <p:stCondLst>
                                            <p:cond delay="499"/>
                                          </p:stCondLst>
                                        </p:cTn>
                                        <p:tgtEl>
                                          <p:spTgt spid="23"/>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25"/>
                                        </p:tgtEl>
                                      </p:cBhvr>
                                    </p:animEffect>
                                    <p:set>
                                      <p:cBhvr>
                                        <p:cTn id="48"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3" grpId="0"/>
      <p:bldP spid="13" grpId="1"/>
      <p:bldP spid="17" grpId="0"/>
      <p:bldP spid="17" grpId="1"/>
      <p:bldP spid="20" grpId="0"/>
      <p:bldP spid="20" grpId="1"/>
      <p:bldP spid="25" grpId="0"/>
      <p:bldP spid="2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21" name="圆角矩形 20"/>
          <p:cNvSpPr/>
          <p:nvPr/>
        </p:nvSpPr>
        <p:spPr>
          <a:xfrm>
            <a:off x="10401969" y="6656761"/>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23" name="矩形 22"/>
          <p:cNvSpPr/>
          <p:nvPr/>
        </p:nvSpPr>
        <p:spPr>
          <a:xfrm>
            <a:off x="269287" y="477466"/>
            <a:ext cx="11730575"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思考</a:t>
            </a:r>
            <a:r>
              <a:rPr lang="en-US" altLang="zh-CN" sz="2800" b="1" kern="100" dirty="0">
                <a:solidFill>
                  <a:srgbClr val="0000FF"/>
                </a:solidFill>
                <a:latin typeface="Times New Roman"/>
                <a:ea typeface="微软雅黑"/>
              </a:rPr>
              <a:t>2</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根据下图中的四边形</a:t>
            </a:r>
            <a:r>
              <a:rPr lang="en-US" altLang="zh-CN" sz="2800" i="1" kern="100" dirty="0">
                <a:latin typeface="Times New Roman"/>
                <a:ea typeface="华文细黑"/>
              </a:rPr>
              <a:t>ABCD</a:t>
            </a:r>
            <a:r>
              <a:rPr lang="zh-CN" altLang="zh-CN" sz="2800" kern="100" dirty="0">
                <a:latin typeface="Times New Roman"/>
                <a:ea typeface="华文细黑"/>
                <a:cs typeface="Times New Roman"/>
              </a:rPr>
              <a:t>，验证向量加法的结合律：</a:t>
            </a:r>
            <a:r>
              <a:rPr lang="en-US" altLang="zh-CN" sz="2800" kern="100" dirty="0">
                <a:latin typeface="Times New Roman"/>
                <a:ea typeface="华文细黑"/>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b="1" i="1" kern="100" dirty="0">
                <a:latin typeface="Times New Roman"/>
                <a:ea typeface="华文细黑"/>
              </a:rPr>
              <a:t>c</a:t>
            </a:r>
            <a:r>
              <a:rPr lang="zh-CN" altLang="zh-CN" sz="2800" kern="100" dirty="0">
                <a:latin typeface="Times New Roman"/>
                <a:ea typeface="华文细黑"/>
                <a:cs typeface="Times New Roman"/>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b="1" i="1" kern="100" dirty="0">
                <a:latin typeface="Times New Roman"/>
                <a:ea typeface="华文细黑"/>
              </a:rPr>
              <a:t>c</a:t>
            </a:r>
            <a:r>
              <a:rPr lang="en-US" altLang="zh-CN" sz="2800" kern="100" dirty="0">
                <a:latin typeface="Times New Roman"/>
                <a:ea typeface="华文细黑"/>
              </a:rPr>
              <a:t>).</a:t>
            </a:r>
            <a:endParaRPr lang="zh-CN" altLang="zh-CN" sz="1050" kern="100" dirty="0">
              <a:effectLst/>
              <a:latin typeface="宋体"/>
              <a:cs typeface="Courier New"/>
            </a:endParaRPr>
          </a:p>
        </p:txBody>
      </p:sp>
      <p:pic>
        <p:nvPicPr>
          <p:cNvPr id="36866" name="Picture 2" descr="F:\胡美娟\2016\源文件\人A必修4\C2-20.T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3440" y="1485578"/>
            <a:ext cx="3221199" cy="1973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816199960"/>
              </p:ext>
            </p:extLst>
          </p:nvPr>
        </p:nvGraphicFramePr>
        <p:xfrm>
          <a:off x="334566" y="1917626"/>
          <a:ext cx="7580313" cy="1253802"/>
        </p:xfrm>
        <a:graphic>
          <a:graphicData uri="http://schemas.openxmlformats.org/presentationml/2006/ole">
            <mc:AlternateContent xmlns:mc="http://schemas.openxmlformats.org/markup-compatibility/2006">
              <mc:Choice xmlns:v="urn:schemas-microsoft-com:vml" Requires="v">
                <p:oleObj spid="_x0000_s37041" name="文档" r:id="rId5" imgW="7579712" imgH="1295246" progId="Word.Document.12">
                  <p:embed/>
                </p:oleObj>
              </mc:Choice>
              <mc:Fallback>
                <p:oleObj name="文档" r:id="rId5" imgW="7579712" imgH="1295246" progId="Word.Document.12">
                  <p:embed/>
                  <p:pic>
                    <p:nvPicPr>
                      <p:cNvPr id="0" name=""/>
                      <p:cNvPicPr/>
                      <p:nvPr/>
                    </p:nvPicPr>
                    <p:blipFill>
                      <a:blip r:embed="rId6"/>
                      <a:stretch>
                        <a:fillRect/>
                      </a:stretch>
                    </p:blipFill>
                    <p:spPr>
                      <a:xfrm>
                        <a:off x="334566" y="1917626"/>
                        <a:ext cx="7580313" cy="1253802"/>
                      </a:xfrm>
                      <a:prstGeom prst="rect">
                        <a:avLst/>
                      </a:prstGeom>
                    </p:spPr>
                  </p:pic>
                </p:oleObj>
              </mc:Fallback>
            </mc:AlternateContent>
          </a:graphicData>
        </a:graphic>
      </p:graphicFrame>
      <p:graphicFrame>
        <p:nvGraphicFramePr>
          <p:cNvPr id="3" name="对象 2"/>
          <p:cNvGraphicFramePr>
            <a:graphicFrameLocks noChangeAspect="1"/>
          </p:cNvGraphicFramePr>
          <p:nvPr>
            <p:extLst>
              <p:ext uri="{D42A27DB-BD31-4B8C-83A1-F6EECF244321}">
                <p14:modId xmlns:p14="http://schemas.microsoft.com/office/powerpoint/2010/main" val="1739975870"/>
              </p:ext>
            </p:extLst>
          </p:nvPr>
        </p:nvGraphicFramePr>
        <p:xfrm>
          <a:off x="334566" y="2823741"/>
          <a:ext cx="7580312" cy="1254125"/>
        </p:xfrm>
        <a:graphic>
          <a:graphicData uri="http://schemas.openxmlformats.org/presentationml/2006/ole">
            <mc:AlternateContent xmlns:mc="http://schemas.openxmlformats.org/markup-compatibility/2006">
              <mc:Choice xmlns:v="urn:schemas-microsoft-com:vml" Requires="v">
                <p:oleObj spid="_x0000_s37042" name="文档" r:id="rId7" imgW="7579712" imgH="1295246" progId="Word.Document.12">
                  <p:embed/>
                </p:oleObj>
              </mc:Choice>
              <mc:Fallback>
                <p:oleObj name="文档" r:id="rId7" imgW="7579712" imgH="1295246" progId="Word.Document.12">
                  <p:embed/>
                  <p:pic>
                    <p:nvPicPr>
                      <p:cNvPr id="0" name="对象 1"/>
                      <p:cNvPicPr>
                        <a:picLocks noChangeAspect="1" noChangeArrowheads="1"/>
                      </p:cNvPicPr>
                      <p:nvPr/>
                    </p:nvPicPr>
                    <p:blipFill>
                      <a:blip r:embed="rId8"/>
                      <a:srcRect/>
                      <a:stretch>
                        <a:fillRect/>
                      </a:stretch>
                    </p:blipFill>
                    <p:spPr bwMode="auto">
                      <a:xfrm>
                        <a:off x="334566" y="2823741"/>
                        <a:ext cx="7580312" cy="125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1030247231"/>
              </p:ext>
            </p:extLst>
          </p:nvPr>
        </p:nvGraphicFramePr>
        <p:xfrm>
          <a:off x="334566" y="3656087"/>
          <a:ext cx="7572375" cy="1285875"/>
        </p:xfrm>
        <a:graphic>
          <a:graphicData uri="http://schemas.openxmlformats.org/presentationml/2006/ole">
            <mc:AlternateContent xmlns:mc="http://schemas.openxmlformats.org/markup-compatibility/2006">
              <mc:Choice xmlns:v="urn:schemas-microsoft-com:vml" Requires="v">
                <p:oleObj spid="_x0000_s37043" name="文档" r:id="rId9" imgW="7579712" imgH="1295246" progId="Word.Document.12">
                  <p:embed/>
                </p:oleObj>
              </mc:Choice>
              <mc:Fallback>
                <p:oleObj name="文档" r:id="rId9" imgW="7579712" imgH="1295246" progId="Word.Document.12">
                  <p:embed/>
                  <p:pic>
                    <p:nvPicPr>
                      <p:cNvPr id="0" name="对象 2"/>
                      <p:cNvPicPr>
                        <a:picLocks noChangeAspect="1" noChangeArrowheads="1"/>
                      </p:cNvPicPr>
                      <p:nvPr/>
                    </p:nvPicPr>
                    <p:blipFill>
                      <a:blip r:embed="rId10"/>
                      <a:srcRect/>
                      <a:stretch>
                        <a:fillRect/>
                      </a:stretch>
                    </p:blipFill>
                    <p:spPr bwMode="auto">
                      <a:xfrm>
                        <a:off x="334566" y="3656087"/>
                        <a:ext cx="7572375"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1068469041"/>
              </p:ext>
            </p:extLst>
          </p:nvPr>
        </p:nvGraphicFramePr>
        <p:xfrm>
          <a:off x="334566" y="4520183"/>
          <a:ext cx="7572375" cy="1285875"/>
        </p:xfrm>
        <a:graphic>
          <a:graphicData uri="http://schemas.openxmlformats.org/presentationml/2006/ole">
            <mc:AlternateContent xmlns:mc="http://schemas.openxmlformats.org/markup-compatibility/2006">
              <mc:Choice xmlns:v="urn:schemas-microsoft-com:vml" Requires="v">
                <p:oleObj spid="_x0000_s37044" name="文档" r:id="rId11" imgW="7579712" imgH="1295246" progId="Word.Document.12">
                  <p:embed/>
                </p:oleObj>
              </mc:Choice>
              <mc:Fallback>
                <p:oleObj name="文档" r:id="rId11" imgW="7579712" imgH="1295246" progId="Word.Document.12">
                  <p:embed/>
                  <p:pic>
                    <p:nvPicPr>
                      <p:cNvPr id="0" name="对象 3"/>
                      <p:cNvPicPr>
                        <a:picLocks noChangeAspect="1" noChangeArrowheads="1"/>
                      </p:cNvPicPr>
                      <p:nvPr/>
                    </p:nvPicPr>
                    <p:blipFill>
                      <a:blip r:embed="rId12"/>
                      <a:srcRect/>
                      <a:stretch>
                        <a:fillRect/>
                      </a:stretch>
                    </p:blipFill>
                    <p:spPr bwMode="auto">
                      <a:xfrm>
                        <a:off x="334566" y="4520183"/>
                        <a:ext cx="7572375"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矩形 6"/>
          <p:cNvSpPr/>
          <p:nvPr/>
        </p:nvSpPr>
        <p:spPr>
          <a:xfrm>
            <a:off x="262558" y="5426854"/>
            <a:ext cx="3945311" cy="523220"/>
          </a:xfrm>
          <a:prstGeom prst="rect">
            <a:avLst/>
          </a:prstGeom>
        </p:spPr>
        <p:txBody>
          <a:bodyPr wrap="none">
            <a:spAutoFit/>
          </a:bodyPr>
          <a:lstStyle/>
          <a:p>
            <a:r>
              <a:rPr lang="en-US" altLang="zh-CN" sz="2800" kern="100">
                <a:latin typeface="宋体"/>
                <a:ea typeface="华文细黑"/>
                <a:cs typeface="Times New Roman"/>
              </a:rPr>
              <a:t>∴</a:t>
            </a:r>
            <a:r>
              <a:rPr lang="en-US" altLang="zh-CN" sz="2800" kern="100">
                <a:latin typeface="Times New Roman"/>
                <a:ea typeface="华文细黑"/>
              </a:rPr>
              <a:t>(</a:t>
            </a:r>
            <a:r>
              <a:rPr lang="en-US" altLang="zh-CN" sz="2800" b="1" i="1" kern="100">
                <a:latin typeface="Times New Roman"/>
                <a:ea typeface="华文细黑"/>
              </a:rPr>
              <a:t>a</a:t>
            </a:r>
            <a:r>
              <a:rPr lang="zh-CN" altLang="zh-CN" sz="2800" kern="100" dirty="0">
                <a:latin typeface="Times New Roman"/>
                <a:ea typeface="华文细黑"/>
                <a:cs typeface="Times New Roman"/>
              </a:rPr>
              <a:t>＋</a:t>
            </a:r>
            <a:r>
              <a:rPr lang="en-US" altLang="zh-CN" sz="2800" b="1" i="1" kern="100" dirty="0">
                <a:latin typeface="Times New Roman"/>
                <a:ea typeface="华文细黑"/>
              </a:rPr>
              <a:t>b</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b="1" i="1" kern="100" dirty="0">
                <a:latin typeface="Times New Roman"/>
                <a:ea typeface="华文细黑"/>
              </a:rPr>
              <a:t>c</a:t>
            </a:r>
            <a:r>
              <a:rPr lang="zh-CN" altLang="zh-CN" sz="2800" kern="100" dirty="0">
                <a:latin typeface="Times New Roman"/>
                <a:ea typeface="华文细黑"/>
                <a:cs typeface="Times New Roman"/>
              </a:rPr>
              <a:t>＝</a:t>
            </a:r>
            <a:r>
              <a:rPr lang="en-US" altLang="zh-CN" sz="2800" b="1" i="1" kern="100" dirty="0">
                <a:latin typeface="Times New Roman"/>
                <a:ea typeface="华文细黑"/>
              </a:rPr>
              <a:t>a</a:t>
            </a:r>
            <a:r>
              <a:rPr lang="zh-CN" altLang="zh-CN" sz="2800" kern="100" dirty="0">
                <a:latin typeface="Times New Roman"/>
                <a:ea typeface="华文细黑"/>
                <a:cs typeface="Times New Roman"/>
              </a:rPr>
              <a:t>＋</a:t>
            </a:r>
            <a:r>
              <a:rPr lang="en-US" altLang="zh-CN" sz="2800" kern="100" dirty="0">
                <a:latin typeface="Times New Roman"/>
                <a:ea typeface="华文细黑"/>
              </a:rPr>
              <a:t>(</a:t>
            </a:r>
            <a:r>
              <a:rPr lang="en-US" altLang="zh-CN" sz="2800" b="1" i="1" kern="100" dirty="0">
                <a:latin typeface="Times New Roman"/>
                <a:ea typeface="华文细黑"/>
              </a:rPr>
              <a:t>b</a:t>
            </a:r>
            <a:r>
              <a:rPr lang="zh-CN" altLang="zh-CN" sz="2800" kern="100" dirty="0">
                <a:latin typeface="Times New Roman"/>
                <a:ea typeface="华文细黑"/>
                <a:cs typeface="Times New Roman"/>
              </a:rPr>
              <a:t>＋</a:t>
            </a:r>
            <a:r>
              <a:rPr lang="en-US" altLang="zh-CN" sz="2800" b="1" i="1" kern="100" dirty="0">
                <a:latin typeface="Times New Roman"/>
                <a:ea typeface="华文细黑"/>
              </a:rPr>
              <a:t>c</a:t>
            </a:r>
            <a:r>
              <a:rPr lang="en-US" altLang="zh-CN" sz="2800" kern="100" dirty="0">
                <a:latin typeface="Times New Roman"/>
                <a:ea typeface="华文细黑"/>
              </a:rPr>
              <a:t>).</a:t>
            </a:r>
            <a:endParaRPr lang="zh-CN" altLang="en-US" sz="2800" dirty="0"/>
          </a:p>
        </p:txBody>
      </p:sp>
    </p:spTree>
    <p:extLst>
      <p:ext uri="{BB962C8B-B14F-4D97-AF65-F5344CB8AC3E}">
        <p14:creationId xmlns:p14="http://schemas.microsoft.com/office/powerpoint/2010/main" val="2777846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5"/>
                                        </p:tgtEl>
                                      </p:cBhvr>
                                    </p:animEffect>
                                    <p:set>
                                      <p:cBhvr>
                                        <p:cTn id="41" dur="1" fill="hold">
                                          <p:stCondLst>
                                            <p:cond delay="499"/>
                                          </p:stCondLst>
                                        </p:cTn>
                                        <p:tgtEl>
                                          <p:spTgt spid="5"/>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7"/>
                                        </p:tgtEl>
                                      </p:cBhvr>
                                    </p:animEffect>
                                    <p:set>
                                      <p:cBhvr>
                                        <p:cTn id="44"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7" grpId="0"/>
      <p:bldP spid="7"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1976</TotalTime>
  <Words>974</Words>
  <Application>Microsoft Office PowerPoint</Application>
  <PresentationFormat>自定义</PresentationFormat>
  <Paragraphs>154</Paragraphs>
  <Slides>31</Slides>
  <Notes>0</Notes>
  <HiddenSlides>6</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33"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843</cp:revision>
  <dcterms:created xsi:type="dcterms:W3CDTF">2014-10-15T07:25:01Z</dcterms:created>
  <dcterms:modified xsi:type="dcterms:W3CDTF">2016-07-16T00:55:14Z</dcterms:modified>
</cp:coreProperties>
</file>