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450" r:id="rId2"/>
    <p:sldId id="418" r:id="rId3"/>
    <p:sldId id="257" r:id="rId4"/>
    <p:sldId id="258" r:id="rId5"/>
    <p:sldId id="454" r:id="rId6"/>
    <p:sldId id="490" r:id="rId7"/>
    <p:sldId id="486" r:id="rId8"/>
    <p:sldId id="455" r:id="rId9"/>
    <p:sldId id="278" r:id="rId10"/>
    <p:sldId id="309" r:id="rId11"/>
    <p:sldId id="457" r:id="rId12"/>
    <p:sldId id="459" r:id="rId13"/>
    <p:sldId id="461" r:id="rId14"/>
    <p:sldId id="462" r:id="rId15"/>
    <p:sldId id="463" r:id="rId16"/>
    <p:sldId id="485" r:id="rId17"/>
    <p:sldId id="465" r:id="rId18"/>
    <p:sldId id="466" r:id="rId19"/>
    <p:sldId id="468" r:id="rId20"/>
    <p:sldId id="491" r:id="rId21"/>
    <p:sldId id="469" r:id="rId22"/>
    <p:sldId id="361" r:id="rId23"/>
    <p:sldId id="424" r:id="rId24"/>
    <p:sldId id="447" r:id="rId25"/>
    <p:sldId id="448" r:id="rId26"/>
    <p:sldId id="475" r:id="rId27"/>
    <p:sldId id="451" r:id="rId28"/>
  </p:sldIdLst>
  <p:sldSz cx="12190413" cy="6859588"/>
  <p:notesSz cx="6858000" cy="9144000"/>
  <p:defaultTextStyle>
    <a:defPPr>
      <a:defRPr lang="zh-CN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9FCC3E"/>
    <a:srgbClr val="8CB208"/>
    <a:srgbClr val="3333FF"/>
    <a:srgbClr val="0066FF"/>
    <a:srgbClr val="E46C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36" autoAdjust="0"/>
    <p:restoredTop sz="94861" autoAdjust="0"/>
  </p:normalViewPr>
  <p:slideViewPr>
    <p:cSldViewPr>
      <p:cViewPr>
        <p:scale>
          <a:sx n="100" d="100"/>
          <a:sy n="100" d="100"/>
        </p:scale>
        <p:origin x="-192" y="-324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50.emf"/><Relationship Id="rId2" Type="http://schemas.openxmlformats.org/officeDocument/2006/relationships/image" Target="../media/image49.emf"/><Relationship Id="rId1" Type="http://schemas.openxmlformats.org/officeDocument/2006/relationships/image" Target="../media/image48.emf"/><Relationship Id="rId5" Type="http://schemas.openxmlformats.org/officeDocument/2006/relationships/image" Target="../media/image52.emf"/><Relationship Id="rId4" Type="http://schemas.openxmlformats.org/officeDocument/2006/relationships/image" Target="../media/image5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57.emf"/><Relationship Id="rId2" Type="http://schemas.openxmlformats.org/officeDocument/2006/relationships/image" Target="../media/image56.emf"/><Relationship Id="rId1" Type="http://schemas.openxmlformats.org/officeDocument/2006/relationships/image" Target="../media/image55.e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60.emf"/><Relationship Id="rId1" Type="http://schemas.openxmlformats.org/officeDocument/2006/relationships/image" Target="../media/image59.e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62.emf"/><Relationship Id="rId1" Type="http://schemas.openxmlformats.org/officeDocument/2006/relationships/image" Target="../media/image61.emf"/></Relationships>
</file>

<file path=ppt/drawings/_rels/vmlDrawing15.vml.rels><?xml version="1.0" encoding="UTF-8" standalone="yes"?>
<Relationships xmlns="http://schemas.openxmlformats.org/package/2006/relationships"><Relationship Id="rId2" Type="http://schemas.openxmlformats.org/officeDocument/2006/relationships/image" Target="../media/image64.emf"/><Relationship Id="rId1" Type="http://schemas.openxmlformats.org/officeDocument/2006/relationships/image" Target="../media/image63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image" Target="../media/image8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image" Target="../media/image13.e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emf"/><Relationship Id="rId1" Type="http://schemas.openxmlformats.org/officeDocument/2006/relationships/image" Target="../media/image17.emf"/><Relationship Id="rId5" Type="http://schemas.openxmlformats.org/officeDocument/2006/relationships/image" Target="../media/image21.emf"/><Relationship Id="rId4" Type="http://schemas.openxmlformats.org/officeDocument/2006/relationships/image" Target="../media/image20.e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29.emf"/><Relationship Id="rId3" Type="http://schemas.openxmlformats.org/officeDocument/2006/relationships/image" Target="../media/image24.emf"/><Relationship Id="rId7" Type="http://schemas.openxmlformats.org/officeDocument/2006/relationships/image" Target="../media/image28.emf"/><Relationship Id="rId2" Type="http://schemas.openxmlformats.org/officeDocument/2006/relationships/image" Target="../media/image23.emf"/><Relationship Id="rId1" Type="http://schemas.openxmlformats.org/officeDocument/2006/relationships/image" Target="../media/image22.emf"/><Relationship Id="rId6" Type="http://schemas.openxmlformats.org/officeDocument/2006/relationships/image" Target="../media/image27.emf"/><Relationship Id="rId5" Type="http://schemas.openxmlformats.org/officeDocument/2006/relationships/image" Target="../media/image26.emf"/><Relationship Id="rId4" Type="http://schemas.openxmlformats.org/officeDocument/2006/relationships/image" Target="../media/image25.emf"/><Relationship Id="rId9" Type="http://schemas.openxmlformats.org/officeDocument/2006/relationships/image" Target="../media/image30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image" Target="../media/image34.emf"/><Relationship Id="rId1" Type="http://schemas.openxmlformats.org/officeDocument/2006/relationships/image" Target="../media/image33.emf"/><Relationship Id="rId6" Type="http://schemas.openxmlformats.org/officeDocument/2006/relationships/image" Target="../media/image38.emf"/><Relationship Id="rId5" Type="http://schemas.openxmlformats.org/officeDocument/2006/relationships/image" Target="../media/image37.emf"/><Relationship Id="rId4" Type="http://schemas.openxmlformats.org/officeDocument/2006/relationships/image" Target="../media/image36.e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41.emf"/><Relationship Id="rId2" Type="http://schemas.openxmlformats.org/officeDocument/2006/relationships/image" Target="../media/image40.emf"/><Relationship Id="rId1" Type="http://schemas.openxmlformats.org/officeDocument/2006/relationships/image" Target="../media/image39.emf"/><Relationship Id="rId6" Type="http://schemas.openxmlformats.org/officeDocument/2006/relationships/image" Target="../media/image44.emf"/><Relationship Id="rId5" Type="http://schemas.openxmlformats.org/officeDocument/2006/relationships/image" Target="../media/image43.emf"/><Relationship Id="rId4" Type="http://schemas.openxmlformats.org/officeDocument/2006/relationships/image" Target="../media/image42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ctr" defTabSz="121917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7.docx"/><Relationship Id="rId3" Type="http://schemas.openxmlformats.org/officeDocument/2006/relationships/oleObject" Target="../embeddings/oleObject6.bin"/><Relationship Id="rId7" Type="http://schemas.openxmlformats.org/officeDocument/2006/relationships/oleObject" Target="../embeddings/oleObject7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5.TIF"/><Relationship Id="rId5" Type="http://schemas.openxmlformats.org/officeDocument/2006/relationships/image" Target="../media/image13.emf"/><Relationship Id="rId10" Type="http://schemas.openxmlformats.org/officeDocument/2006/relationships/image" Target="../media/image16.TIF"/><Relationship Id="rId4" Type="http://schemas.openxmlformats.org/officeDocument/2006/relationships/package" Target="../embeddings/Microsoft_Word___6.docx"/><Relationship Id="rId9" Type="http://schemas.openxmlformats.org/officeDocument/2006/relationships/image" Target="../media/image14.e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emf"/><Relationship Id="rId13" Type="http://schemas.openxmlformats.org/officeDocument/2006/relationships/oleObject" Target="../embeddings/oleObject11.bin"/><Relationship Id="rId18" Type="http://schemas.openxmlformats.org/officeDocument/2006/relationships/image" Target="../media/image21.emf"/><Relationship Id="rId3" Type="http://schemas.openxmlformats.org/officeDocument/2006/relationships/oleObject" Target="../embeddings/oleObject8.bin"/><Relationship Id="rId7" Type="http://schemas.openxmlformats.org/officeDocument/2006/relationships/package" Target="../embeddings/Microsoft_Word___9.docx"/><Relationship Id="rId12" Type="http://schemas.openxmlformats.org/officeDocument/2006/relationships/slide" Target="slide13.xml"/><Relationship Id="rId17" Type="http://schemas.openxmlformats.org/officeDocument/2006/relationships/package" Target="../embeddings/Microsoft_Word___12.docx"/><Relationship Id="rId2" Type="http://schemas.openxmlformats.org/officeDocument/2006/relationships/slideLayout" Target="../slideLayouts/slideLayout1.xml"/><Relationship Id="rId16" Type="http://schemas.openxmlformats.org/officeDocument/2006/relationships/oleObject" Target="../embeddings/oleObject12.bin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9.bin"/><Relationship Id="rId11" Type="http://schemas.openxmlformats.org/officeDocument/2006/relationships/image" Target="../media/image19.emf"/><Relationship Id="rId5" Type="http://schemas.openxmlformats.org/officeDocument/2006/relationships/image" Target="../media/image17.emf"/><Relationship Id="rId15" Type="http://schemas.openxmlformats.org/officeDocument/2006/relationships/image" Target="../media/image20.emf"/><Relationship Id="rId10" Type="http://schemas.openxmlformats.org/officeDocument/2006/relationships/package" Target="../embeddings/Microsoft_Word___10.docx"/><Relationship Id="rId4" Type="http://schemas.openxmlformats.org/officeDocument/2006/relationships/package" Target="../embeddings/Microsoft_Word___8.docx"/><Relationship Id="rId9" Type="http://schemas.openxmlformats.org/officeDocument/2006/relationships/oleObject" Target="../embeddings/oleObject10.bin"/><Relationship Id="rId14" Type="http://schemas.openxmlformats.org/officeDocument/2006/relationships/package" Target="../embeddings/Microsoft_Word___11.docx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emf"/><Relationship Id="rId13" Type="http://schemas.openxmlformats.org/officeDocument/2006/relationships/package" Target="../embeddings/Microsoft_Word___16.docx"/><Relationship Id="rId18" Type="http://schemas.openxmlformats.org/officeDocument/2006/relationships/oleObject" Target="../embeddings/oleObject18.bin"/><Relationship Id="rId26" Type="http://schemas.openxmlformats.org/officeDocument/2006/relationships/image" Target="../media/image29.emf"/><Relationship Id="rId3" Type="http://schemas.openxmlformats.org/officeDocument/2006/relationships/oleObject" Target="../embeddings/oleObject13.bin"/><Relationship Id="rId21" Type="http://schemas.openxmlformats.org/officeDocument/2006/relationships/oleObject" Target="../embeddings/oleObject19.bin"/><Relationship Id="rId7" Type="http://schemas.openxmlformats.org/officeDocument/2006/relationships/package" Target="../embeddings/Microsoft_Word___14.docx"/><Relationship Id="rId12" Type="http://schemas.openxmlformats.org/officeDocument/2006/relationships/oleObject" Target="../embeddings/oleObject16.bin"/><Relationship Id="rId17" Type="http://schemas.openxmlformats.org/officeDocument/2006/relationships/image" Target="../media/image26.emf"/><Relationship Id="rId25" Type="http://schemas.openxmlformats.org/officeDocument/2006/relationships/package" Target="../embeddings/Microsoft_Word___20.docx"/><Relationship Id="rId2" Type="http://schemas.openxmlformats.org/officeDocument/2006/relationships/slideLayout" Target="../slideLayouts/slideLayout1.xml"/><Relationship Id="rId16" Type="http://schemas.openxmlformats.org/officeDocument/2006/relationships/package" Target="../embeddings/Microsoft_Word___17.docx"/><Relationship Id="rId20" Type="http://schemas.openxmlformats.org/officeDocument/2006/relationships/image" Target="../media/image27.emf"/><Relationship Id="rId29" Type="http://schemas.openxmlformats.org/officeDocument/2006/relationships/image" Target="../media/image30.emf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4.bin"/><Relationship Id="rId11" Type="http://schemas.openxmlformats.org/officeDocument/2006/relationships/image" Target="../media/image24.emf"/><Relationship Id="rId24" Type="http://schemas.openxmlformats.org/officeDocument/2006/relationships/oleObject" Target="../embeddings/oleObject20.bin"/><Relationship Id="rId5" Type="http://schemas.openxmlformats.org/officeDocument/2006/relationships/image" Target="../media/image22.emf"/><Relationship Id="rId15" Type="http://schemas.openxmlformats.org/officeDocument/2006/relationships/oleObject" Target="../embeddings/oleObject17.bin"/><Relationship Id="rId23" Type="http://schemas.openxmlformats.org/officeDocument/2006/relationships/image" Target="../media/image28.emf"/><Relationship Id="rId28" Type="http://schemas.openxmlformats.org/officeDocument/2006/relationships/package" Target="../embeddings/Microsoft_Word___21.docx"/><Relationship Id="rId10" Type="http://schemas.openxmlformats.org/officeDocument/2006/relationships/package" Target="../embeddings/Microsoft_Word___15.docx"/><Relationship Id="rId19" Type="http://schemas.openxmlformats.org/officeDocument/2006/relationships/package" Target="../embeddings/Microsoft_Word___18.docx"/><Relationship Id="rId4" Type="http://schemas.openxmlformats.org/officeDocument/2006/relationships/package" Target="../embeddings/Microsoft_Word___13.docx"/><Relationship Id="rId9" Type="http://schemas.openxmlformats.org/officeDocument/2006/relationships/oleObject" Target="../embeddings/oleObject15.bin"/><Relationship Id="rId14" Type="http://schemas.openxmlformats.org/officeDocument/2006/relationships/image" Target="../media/image25.emf"/><Relationship Id="rId22" Type="http://schemas.openxmlformats.org/officeDocument/2006/relationships/package" Target="../embeddings/Microsoft_Word___19.docx"/><Relationship Id="rId27" Type="http://schemas.openxmlformats.org/officeDocument/2006/relationships/oleObject" Target="../embeddings/oleObject21.bin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slide" Target="slide16.xml"/><Relationship Id="rId7" Type="http://schemas.openxmlformats.org/officeDocument/2006/relationships/image" Target="../media/image31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6" Type="http://schemas.openxmlformats.org/officeDocument/2006/relationships/package" Target="../embeddings/Microsoft_Word___22.docx"/><Relationship Id="rId5" Type="http://schemas.openxmlformats.org/officeDocument/2006/relationships/oleObject" Target="../embeddings/oleObject22.bin"/><Relationship Id="rId4" Type="http://schemas.openxmlformats.org/officeDocument/2006/relationships/slide" Target="slide1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4.docx"/><Relationship Id="rId13" Type="http://schemas.openxmlformats.org/officeDocument/2006/relationships/oleObject" Target="../embeddings/oleObject26.bin"/><Relationship Id="rId18" Type="http://schemas.openxmlformats.org/officeDocument/2006/relationships/image" Target="../media/image37.emf"/><Relationship Id="rId3" Type="http://schemas.openxmlformats.org/officeDocument/2006/relationships/slide" Target="slide17.xml"/><Relationship Id="rId21" Type="http://schemas.openxmlformats.org/officeDocument/2006/relationships/image" Target="../media/image38.emf"/><Relationship Id="rId7" Type="http://schemas.openxmlformats.org/officeDocument/2006/relationships/oleObject" Target="../embeddings/oleObject24.bin"/><Relationship Id="rId12" Type="http://schemas.openxmlformats.org/officeDocument/2006/relationships/image" Target="../media/image35.emf"/><Relationship Id="rId17" Type="http://schemas.openxmlformats.org/officeDocument/2006/relationships/package" Target="../embeddings/Microsoft_Word___27.docx"/><Relationship Id="rId2" Type="http://schemas.openxmlformats.org/officeDocument/2006/relationships/slideLayout" Target="../slideLayouts/slideLayout1.xml"/><Relationship Id="rId16" Type="http://schemas.openxmlformats.org/officeDocument/2006/relationships/oleObject" Target="../embeddings/oleObject27.bin"/><Relationship Id="rId20" Type="http://schemas.openxmlformats.org/officeDocument/2006/relationships/package" Target="../embeddings/Microsoft_Word___28.docx"/><Relationship Id="rId1" Type="http://schemas.openxmlformats.org/officeDocument/2006/relationships/vmlDrawing" Target="../drawings/vmlDrawing7.vml"/><Relationship Id="rId6" Type="http://schemas.openxmlformats.org/officeDocument/2006/relationships/image" Target="../media/image33.emf"/><Relationship Id="rId11" Type="http://schemas.openxmlformats.org/officeDocument/2006/relationships/package" Target="../embeddings/Microsoft_Word___25.docx"/><Relationship Id="rId5" Type="http://schemas.openxmlformats.org/officeDocument/2006/relationships/package" Target="../embeddings/Microsoft_Word___23.docx"/><Relationship Id="rId15" Type="http://schemas.openxmlformats.org/officeDocument/2006/relationships/image" Target="../media/image36.emf"/><Relationship Id="rId10" Type="http://schemas.openxmlformats.org/officeDocument/2006/relationships/oleObject" Target="../embeddings/oleObject25.bin"/><Relationship Id="rId19" Type="http://schemas.openxmlformats.org/officeDocument/2006/relationships/oleObject" Target="../embeddings/oleObject28.bin"/><Relationship Id="rId4" Type="http://schemas.openxmlformats.org/officeDocument/2006/relationships/oleObject" Target="../embeddings/oleObject23.bin"/><Relationship Id="rId9" Type="http://schemas.openxmlformats.org/officeDocument/2006/relationships/image" Target="../media/image34.emf"/><Relationship Id="rId14" Type="http://schemas.openxmlformats.org/officeDocument/2006/relationships/package" Target="../embeddings/Microsoft_Word___26.docx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30.docx"/><Relationship Id="rId13" Type="http://schemas.openxmlformats.org/officeDocument/2006/relationships/oleObject" Target="../embeddings/oleObject32.bin"/><Relationship Id="rId18" Type="http://schemas.openxmlformats.org/officeDocument/2006/relationships/image" Target="../media/image43.emf"/><Relationship Id="rId3" Type="http://schemas.openxmlformats.org/officeDocument/2006/relationships/image" Target="../media/image45.png"/><Relationship Id="rId21" Type="http://schemas.openxmlformats.org/officeDocument/2006/relationships/image" Target="../media/image44.emf"/><Relationship Id="rId7" Type="http://schemas.openxmlformats.org/officeDocument/2006/relationships/oleObject" Target="../embeddings/oleObject30.bin"/><Relationship Id="rId12" Type="http://schemas.openxmlformats.org/officeDocument/2006/relationships/image" Target="../media/image41.emf"/><Relationship Id="rId17" Type="http://schemas.openxmlformats.org/officeDocument/2006/relationships/package" Target="../embeddings/Microsoft_Word___33.docx"/><Relationship Id="rId2" Type="http://schemas.openxmlformats.org/officeDocument/2006/relationships/slideLayout" Target="../slideLayouts/slideLayout1.xml"/><Relationship Id="rId16" Type="http://schemas.openxmlformats.org/officeDocument/2006/relationships/oleObject" Target="../embeddings/oleObject33.bin"/><Relationship Id="rId20" Type="http://schemas.openxmlformats.org/officeDocument/2006/relationships/package" Target="../embeddings/Microsoft_Word___34.docx"/><Relationship Id="rId1" Type="http://schemas.openxmlformats.org/officeDocument/2006/relationships/vmlDrawing" Target="../drawings/vmlDrawing8.vml"/><Relationship Id="rId6" Type="http://schemas.openxmlformats.org/officeDocument/2006/relationships/image" Target="../media/image39.emf"/><Relationship Id="rId11" Type="http://schemas.openxmlformats.org/officeDocument/2006/relationships/package" Target="../embeddings/Microsoft_Word___31.docx"/><Relationship Id="rId5" Type="http://schemas.openxmlformats.org/officeDocument/2006/relationships/package" Target="../embeddings/Microsoft_Word___29.docx"/><Relationship Id="rId15" Type="http://schemas.openxmlformats.org/officeDocument/2006/relationships/image" Target="../media/image42.emf"/><Relationship Id="rId10" Type="http://schemas.openxmlformats.org/officeDocument/2006/relationships/oleObject" Target="../embeddings/oleObject31.bin"/><Relationship Id="rId19" Type="http://schemas.openxmlformats.org/officeDocument/2006/relationships/oleObject" Target="../embeddings/oleObject34.bin"/><Relationship Id="rId4" Type="http://schemas.openxmlformats.org/officeDocument/2006/relationships/oleObject" Target="../embeddings/oleObject29.bin"/><Relationship Id="rId9" Type="http://schemas.openxmlformats.org/officeDocument/2006/relationships/image" Target="../media/image40.emf"/><Relationship Id="rId14" Type="http://schemas.openxmlformats.org/officeDocument/2006/relationships/package" Target="../embeddings/Microsoft_Word___32.docx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oleObject" Target="../embeddings/oleObject35.bin"/><Relationship Id="rId7" Type="http://schemas.openxmlformats.org/officeDocument/2006/relationships/slide" Target="slide20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47.png"/><Relationship Id="rId5" Type="http://schemas.openxmlformats.org/officeDocument/2006/relationships/image" Target="../media/image46.emf"/><Relationship Id="rId4" Type="http://schemas.openxmlformats.org/officeDocument/2006/relationships/package" Target="../embeddings/Microsoft_Word___35.docx"/><Relationship Id="rId9" Type="http://schemas.openxmlformats.org/officeDocument/2006/relationships/slide" Target="slide2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37.docx"/><Relationship Id="rId13" Type="http://schemas.openxmlformats.org/officeDocument/2006/relationships/oleObject" Target="../embeddings/oleObject39.bin"/><Relationship Id="rId18" Type="http://schemas.openxmlformats.org/officeDocument/2006/relationships/image" Target="../media/image52.emf"/><Relationship Id="rId3" Type="http://schemas.openxmlformats.org/officeDocument/2006/relationships/oleObject" Target="../embeddings/oleObject36.bin"/><Relationship Id="rId7" Type="http://schemas.openxmlformats.org/officeDocument/2006/relationships/oleObject" Target="../embeddings/oleObject37.bin"/><Relationship Id="rId12" Type="http://schemas.openxmlformats.org/officeDocument/2006/relationships/image" Target="../media/image50.emf"/><Relationship Id="rId17" Type="http://schemas.openxmlformats.org/officeDocument/2006/relationships/package" Target="../embeddings/Microsoft_Word___40.docx"/><Relationship Id="rId2" Type="http://schemas.openxmlformats.org/officeDocument/2006/relationships/slideLayout" Target="../slideLayouts/slideLayout1.xml"/><Relationship Id="rId16" Type="http://schemas.openxmlformats.org/officeDocument/2006/relationships/oleObject" Target="../embeddings/oleObject40.bin"/><Relationship Id="rId1" Type="http://schemas.openxmlformats.org/officeDocument/2006/relationships/vmlDrawing" Target="../drawings/vmlDrawing10.vml"/><Relationship Id="rId6" Type="http://schemas.openxmlformats.org/officeDocument/2006/relationships/image" Target="../media/image53.png"/><Relationship Id="rId11" Type="http://schemas.openxmlformats.org/officeDocument/2006/relationships/package" Target="../embeddings/Microsoft_Word___38.docx"/><Relationship Id="rId5" Type="http://schemas.openxmlformats.org/officeDocument/2006/relationships/image" Target="../media/image48.emf"/><Relationship Id="rId15" Type="http://schemas.openxmlformats.org/officeDocument/2006/relationships/image" Target="../media/image51.emf"/><Relationship Id="rId10" Type="http://schemas.openxmlformats.org/officeDocument/2006/relationships/oleObject" Target="../embeddings/oleObject38.bin"/><Relationship Id="rId19" Type="http://schemas.openxmlformats.org/officeDocument/2006/relationships/slide" Target="slide21.xml"/><Relationship Id="rId4" Type="http://schemas.openxmlformats.org/officeDocument/2006/relationships/package" Target="../embeddings/Microsoft_Word___36.docx"/><Relationship Id="rId9" Type="http://schemas.openxmlformats.org/officeDocument/2006/relationships/image" Target="../media/image49.emf"/><Relationship Id="rId14" Type="http://schemas.openxmlformats.org/officeDocument/2006/relationships/package" Target="../embeddings/Microsoft_Word___39.docx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41.docx"/><Relationship Id="rId3" Type="http://schemas.openxmlformats.org/officeDocument/2006/relationships/slide" Target="slide22.xml"/><Relationship Id="rId7" Type="http://schemas.openxmlformats.org/officeDocument/2006/relationships/oleObject" Target="../embeddings/oleObject4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Relationship Id="rId6" Type="http://schemas.openxmlformats.org/officeDocument/2006/relationships/slide" Target="slide25.xml"/><Relationship Id="rId5" Type="http://schemas.openxmlformats.org/officeDocument/2006/relationships/slide" Target="slide24.xml"/><Relationship Id="rId4" Type="http://schemas.openxmlformats.org/officeDocument/2006/relationships/slide" Target="slide23.xml"/><Relationship Id="rId9" Type="http://schemas.openxmlformats.org/officeDocument/2006/relationships/image" Target="../media/image54.emf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42.docx"/><Relationship Id="rId13" Type="http://schemas.openxmlformats.org/officeDocument/2006/relationships/image" Target="../media/image56.emf"/><Relationship Id="rId3" Type="http://schemas.openxmlformats.org/officeDocument/2006/relationships/slide" Target="slide22.xml"/><Relationship Id="rId7" Type="http://schemas.openxmlformats.org/officeDocument/2006/relationships/oleObject" Target="../embeddings/oleObject42.bin"/><Relationship Id="rId12" Type="http://schemas.openxmlformats.org/officeDocument/2006/relationships/package" Target="../embeddings/Microsoft_Word___43.docx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57.emf"/><Relationship Id="rId1" Type="http://schemas.openxmlformats.org/officeDocument/2006/relationships/vmlDrawing" Target="../drawings/vmlDrawing12.vml"/><Relationship Id="rId6" Type="http://schemas.openxmlformats.org/officeDocument/2006/relationships/slide" Target="slide25.xml"/><Relationship Id="rId11" Type="http://schemas.openxmlformats.org/officeDocument/2006/relationships/oleObject" Target="../embeddings/oleObject43.bin"/><Relationship Id="rId5" Type="http://schemas.openxmlformats.org/officeDocument/2006/relationships/slide" Target="slide24.xml"/><Relationship Id="rId15" Type="http://schemas.openxmlformats.org/officeDocument/2006/relationships/package" Target="../embeddings/Microsoft_Word___44.docx"/><Relationship Id="rId10" Type="http://schemas.openxmlformats.org/officeDocument/2006/relationships/image" Target="../media/image58.png"/><Relationship Id="rId4" Type="http://schemas.openxmlformats.org/officeDocument/2006/relationships/slide" Target="slide23.xml"/><Relationship Id="rId9" Type="http://schemas.openxmlformats.org/officeDocument/2006/relationships/image" Target="../media/image55.emf"/><Relationship Id="rId14" Type="http://schemas.openxmlformats.org/officeDocument/2006/relationships/oleObject" Target="../embeddings/oleObject44.bin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45.docx"/><Relationship Id="rId3" Type="http://schemas.openxmlformats.org/officeDocument/2006/relationships/slide" Target="slide22.xml"/><Relationship Id="rId7" Type="http://schemas.openxmlformats.org/officeDocument/2006/relationships/oleObject" Target="../embeddings/oleObject45.bin"/><Relationship Id="rId12" Type="http://schemas.openxmlformats.org/officeDocument/2006/relationships/image" Target="../media/image60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Relationship Id="rId6" Type="http://schemas.openxmlformats.org/officeDocument/2006/relationships/slide" Target="slide25.xml"/><Relationship Id="rId11" Type="http://schemas.openxmlformats.org/officeDocument/2006/relationships/package" Target="../embeddings/Microsoft_Word___46.docx"/><Relationship Id="rId5" Type="http://schemas.openxmlformats.org/officeDocument/2006/relationships/slide" Target="slide24.xml"/><Relationship Id="rId10" Type="http://schemas.openxmlformats.org/officeDocument/2006/relationships/oleObject" Target="../embeddings/oleObject46.bin"/><Relationship Id="rId4" Type="http://schemas.openxmlformats.org/officeDocument/2006/relationships/slide" Target="slide23.xml"/><Relationship Id="rId9" Type="http://schemas.openxmlformats.org/officeDocument/2006/relationships/image" Target="../media/image59.emf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47.docx"/><Relationship Id="rId3" Type="http://schemas.openxmlformats.org/officeDocument/2006/relationships/slide" Target="slide22.xml"/><Relationship Id="rId7" Type="http://schemas.openxmlformats.org/officeDocument/2006/relationships/oleObject" Target="../embeddings/oleObject47.bin"/><Relationship Id="rId12" Type="http://schemas.openxmlformats.org/officeDocument/2006/relationships/image" Target="../media/image62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Relationship Id="rId6" Type="http://schemas.openxmlformats.org/officeDocument/2006/relationships/slide" Target="slide25.xml"/><Relationship Id="rId11" Type="http://schemas.openxmlformats.org/officeDocument/2006/relationships/package" Target="../embeddings/Microsoft_Word___48.docx"/><Relationship Id="rId5" Type="http://schemas.openxmlformats.org/officeDocument/2006/relationships/slide" Target="slide24.xml"/><Relationship Id="rId10" Type="http://schemas.openxmlformats.org/officeDocument/2006/relationships/oleObject" Target="../embeddings/oleObject48.bin"/><Relationship Id="rId4" Type="http://schemas.openxmlformats.org/officeDocument/2006/relationships/slide" Target="slide23.xml"/><Relationship Id="rId9" Type="http://schemas.openxmlformats.org/officeDocument/2006/relationships/image" Target="../media/image61.emf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50.docx"/><Relationship Id="rId3" Type="http://schemas.openxmlformats.org/officeDocument/2006/relationships/slide" Target="slide3.xml"/><Relationship Id="rId7" Type="http://schemas.openxmlformats.org/officeDocument/2006/relationships/oleObject" Target="../embeddings/oleObject50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63.emf"/><Relationship Id="rId5" Type="http://schemas.openxmlformats.org/officeDocument/2006/relationships/package" Target="../embeddings/Microsoft_Word___49.docx"/><Relationship Id="rId4" Type="http://schemas.openxmlformats.org/officeDocument/2006/relationships/oleObject" Target="../embeddings/oleObject49.bin"/><Relationship Id="rId9" Type="http://schemas.openxmlformats.org/officeDocument/2006/relationships/image" Target="../media/image64.emf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Relationship Id="rId4" Type="http://schemas.openxmlformats.org/officeDocument/2006/relationships/slide" Target="slide2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13" Type="http://schemas.openxmlformats.org/officeDocument/2006/relationships/image" Target="../media/image4.emf"/><Relationship Id="rId3" Type="http://schemas.openxmlformats.org/officeDocument/2006/relationships/image" Target="../media/image5.TIF"/><Relationship Id="rId7" Type="http://schemas.openxmlformats.org/officeDocument/2006/relationships/image" Target="../media/image2.emf"/><Relationship Id="rId12" Type="http://schemas.openxmlformats.org/officeDocument/2006/relationships/package" Target="../embeddings/Microsoft_Word___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Word___1.docx"/><Relationship Id="rId11" Type="http://schemas.openxmlformats.org/officeDocument/2006/relationships/oleObject" Target="../embeddings/oleObject3.bin"/><Relationship Id="rId5" Type="http://schemas.openxmlformats.org/officeDocument/2006/relationships/oleObject" Target="../embeddings/oleObject1.bin"/><Relationship Id="rId10" Type="http://schemas.openxmlformats.org/officeDocument/2006/relationships/image" Target="../media/image3.emf"/><Relationship Id="rId4" Type="http://schemas.openxmlformats.org/officeDocument/2006/relationships/image" Target="../media/image6.TIF"/><Relationship Id="rId9" Type="http://schemas.openxmlformats.org/officeDocument/2006/relationships/package" Target="../embeddings/Microsoft_Word___2.docx"/><Relationship Id="rId14" Type="http://schemas.openxmlformats.org/officeDocument/2006/relationships/image" Target="../media/image7.TI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5.docx"/><Relationship Id="rId3" Type="http://schemas.openxmlformats.org/officeDocument/2006/relationships/image" Target="../media/image10.TIF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8.emf"/><Relationship Id="rId11" Type="http://schemas.openxmlformats.org/officeDocument/2006/relationships/slide" Target="slide10.xml"/><Relationship Id="rId5" Type="http://schemas.openxmlformats.org/officeDocument/2006/relationships/package" Target="../embeddings/Microsoft_Word___4.docx"/><Relationship Id="rId10" Type="http://schemas.openxmlformats.org/officeDocument/2006/relationships/image" Target="../media/image11.TIF"/><Relationship Id="rId4" Type="http://schemas.openxmlformats.org/officeDocument/2006/relationships/oleObject" Target="../embeddings/oleObject4.bin"/><Relationship Id="rId9" Type="http://schemas.openxmlformats.org/officeDocument/2006/relationships/image" Target="../media/image9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1342678" y="1557586"/>
            <a:ext cx="39592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第二章　</a:t>
            </a:r>
            <a:r>
              <a:rPr lang="en-US" altLang="zh-CN" sz="1600" i="1" dirty="0" smtClean="0">
                <a:solidFill>
                  <a:srgbClr val="F79646">
                    <a:lumMod val="75000"/>
                  </a:srgbClr>
                </a:solidFill>
                <a:latin typeface="Times New Roman" pitchFamily="18" charset="0"/>
                <a:ea typeface="微软雅黑" pitchFamily="34" charset="-122"/>
              </a:rPr>
              <a:t>§ </a:t>
            </a:r>
            <a:r>
              <a:rPr lang="en-US" altLang="zh-CN" sz="1600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2.2</a:t>
            </a:r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平面向量的线性运算</a:t>
            </a:r>
            <a:endParaRPr lang="zh-CN" altLang="en-US" sz="1600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70670" y="1935624"/>
            <a:ext cx="970184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2.2.2 </a:t>
            </a:r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　向量减法运算及其</a:t>
            </a:r>
            <a:endParaRPr lang="en-US" altLang="zh-CN" sz="6000" b="1" dirty="0" smtClean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60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	</a:t>
            </a:r>
            <a:r>
              <a:rPr lang="en-US" altLang="zh-CN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	</a:t>
            </a:r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几何意义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pic>
        <p:nvPicPr>
          <p:cNvPr id="6" name="Picture 2" descr="C:\Users\Administrator\Desktop\创新图片\数学创新必修1\t01eb13a13845c625c4.jpg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6041" y="3866493"/>
            <a:ext cx="2854847" cy="2991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106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1662161"/>
            <a:ext cx="12190413" cy="299176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6574" y="1845618"/>
            <a:ext cx="11161240" cy="25727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求作两个向量的差向量时，当两个向量有共同始点，直接连接两个向量的终点，并指向被减向量，就得到两个向量的差向量；若两个向量的始点不重合，先通过平移使它们的始点重合时，再作出差向量</a:t>
            </a:r>
            <a:r>
              <a:rPr lang="en-US" altLang="zh-CN" sz="2800" kern="100" dirty="0">
                <a:latin typeface="Times New Roman"/>
                <a:ea typeface="华文细黑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5921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34566" y="422693"/>
            <a:ext cx="5264901" cy="171095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如图，已知向量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不共线，求作向量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c</a:t>
            </a:r>
            <a:r>
              <a:rPr lang="en-US" altLang="zh-CN" sz="2800" kern="100" dirty="0">
                <a:latin typeface="Times New Roman"/>
                <a:ea typeface="华文细黑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3269041"/>
              </p:ext>
            </p:extLst>
          </p:nvPr>
        </p:nvGraphicFramePr>
        <p:xfrm>
          <a:off x="372566" y="2205658"/>
          <a:ext cx="7162800" cy="212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55" name="文档" r:id="rId4" imgW="7170017" imgH="2123944" progId="Word.Document.12">
                  <p:embed/>
                </p:oleObj>
              </mc:Choice>
              <mc:Fallback>
                <p:oleObj name="文档" r:id="rId4" imgW="7170017" imgH="212394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72566" y="2205658"/>
                        <a:ext cx="7162800" cy="2124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6711" name="Picture 87" descr="F:\胡美娟\2016\源文件\人A必修4\C2-42.T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7374" y="438370"/>
            <a:ext cx="2635617" cy="2157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5509233"/>
              </p:ext>
            </p:extLst>
          </p:nvPr>
        </p:nvGraphicFramePr>
        <p:xfrm>
          <a:off x="372566" y="3969643"/>
          <a:ext cx="6000750" cy="1476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56" name="文档" r:id="rId8" imgW="6007896" imgH="1476321" progId="Word.Document.12">
                  <p:embed/>
                </p:oleObj>
              </mc:Choice>
              <mc:Fallback>
                <p:oleObj name="文档" r:id="rId8" imgW="6007896" imgH="1476321" progId="Word.Document.12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2566" y="3969643"/>
                        <a:ext cx="6000750" cy="1476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6714" name="Picture 90" descr="F:\胡美娟\2016\源文件\人A必修4\C2-43.TIF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4179" y="2643867"/>
            <a:ext cx="2783475" cy="301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54898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6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267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62558" y="59305"/>
            <a:ext cx="11161240" cy="85020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en-US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题型二　向量减法法则的运用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1459470"/>
              </p:ext>
            </p:extLst>
          </p:nvPr>
        </p:nvGraphicFramePr>
        <p:xfrm>
          <a:off x="190550" y="1701602"/>
          <a:ext cx="4057650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15" name="文档" r:id="rId4" imgW="4065063" imgH="1143041" progId="Word.Document.12">
                  <p:embed/>
                </p:oleObj>
              </mc:Choice>
              <mc:Fallback>
                <p:oleObj name="文档" r:id="rId4" imgW="4065063" imgH="114304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0550" y="1701602"/>
                        <a:ext cx="4057650" cy="1143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108296"/>
              </p:ext>
            </p:extLst>
          </p:nvPr>
        </p:nvGraphicFramePr>
        <p:xfrm>
          <a:off x="400322" y="2565698"/>
          <a:ext cx="9677400" cy="129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16" name="文档" r:id="rId7" imgW="9679876" imgH="1298940" progId="Word.Document.12">
                  <p:embed/>
                </p:oleObj>
              </mc:Choice>
              <mc:Fallback>
                <p:oleObj name="文档" r:id="rId7" imgW="9679876" imgH="1298940" progId="Word.Document.12">
                  <p:embed/>
                  <p:pic>
                    <p:nvPicPr>
                      <p:cNvPr id="0" name="对象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0322" y="2565698"/>
                        <a:ext cx="9677400" cy="1295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5952655"/>
              </p:ext>
            </p:extLst>
          </p:nvPr>
        </p:nvGraphicFramePr>
        <p:xfrm>
          <a:off x="400322" y="3429794"/>
          <a:ext cx="7200900" cy="1238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17" name="文档" r:id="rId10" imgW="7208179" imgH="1238368" progId="Word.Document.12">
                  <p:embed/>
                </p:oleObj>
              </mc:Choice>
              <mc:Fallback>
                <p:oleObj name="文档" r:id="rId10" imgW="7208179" imgH="1238368" progId="Word.Document.12">
                  <p:embed/>
                  <p:pic>
                    <p:nvPicPr>
                      <p:cNvPr id="0" name="对象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0322" y="3429794"/>
                        <a:ext cx="7200900" cy="1238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圆角矩形 13">
            <a:hlinkClick r:id="rId12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9056759"/>
              </p:ext>
            </p:extLst>
          </p:nvPr>
        </p:nvGraphicFramePr>
        <p:xfrm>
          <a:off x="400322" y="4279776"/>
          <a:ext cx="7200900" cy="1238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18" name="文档" r:id="rId14" imgW="7208179" imgH="1238368" progId="Word.Document.12">
                  <p:embed/>
                </p:oleObj>
              </mc:Choice>
              <mc:Fallback>
                <p:oleObj name="文档" r:id="rId14" imgW="7208179" imgH="1238368" progId="Word.Document.12">
                  <p:embed/>
                  <p:pic>
                    <p:nvPicPr>
                      <p:cNvPr id="0" name="对象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0322" y="4279776"/>
                        <a:ext cx="7200900" cy="1238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8901786"/>
              </p:ext>
            </p:extLst>
          </p:nvPr>
        </p:nvGraphicFramePr>
        <p:xfrm>
          <a:off x="400322" y="5071864"/>
          <a:ext cx="7200900" cy="1238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19" name="文档" r:id="rId17" imgW="7208179" imgH="1238368" progId="Word.Document.12">
                  <p:embed/>
                </p:oleObj>
              </mc:Choice>
              <mc:Fallback>
                <p:oleObj name="文档" r:id="rId17" imgW="7208179" imgH="1238368" progId="Word.Document.12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0322" y="5071864"/>
                        <a:ext cx="7200900" cy="1238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矩形 11"/>
          <p:cNvSpPr/>
          <p:nvPr/>
        </p:nvSpPr>
        <p:spPr>
          <a:xfrm>
            <a:off x="265584" y="1053530"/>
            <a:ext cx="3595856" cy="65787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2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化简下列式子：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839132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413570"/>
            <a:ext cx="12190413" cy="361517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1721159"/>
            <a:ext cx="11161240" cy="25727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向量减法的三角形法则的内容是：两向量相减，表示两向量起点的字母必须相同，这样两向量的差向量以减向量的终点字母为起点，以被减向量的终点的字母为终点</a:t>
            </a:r>
            <a:r>
              <a:rPr lang="en-US" altLang="zh-CN" sz="2800" kern="100" dirty="0">
                <a:latin typeface="Times New Roman"/>
                <a:ea typeface="华文细黑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75423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8037946"/>
              </p:ext>
            </p:extLst>
          </p:nvPr>
        </p:nvGraphicFramePr>
        <p:xfrm>
          <a:off x="406574" y="117426"/>
          <a:ext cx="10726738" cy="1389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786" name="文档" r:id="rId4" imgW="10726992" imgH="1391232" progId="Word.Document.12">
                  <p:embed/>
                </p:oleObj>
              </mc:Choice>
              <mc:Fallback>
                <p:oleObj name="文档" r:id="rId4" imgW="10726992" imgH="139123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06574" y="117426"/>
                        <a:ext cx="10726738" cy="1389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7787744"/>
              </p:ext>
            </p:extLst>
          </p:nvPr>
        </p:nvGraphicFramePr>
        <p:xfrm>
          <a:off x="406574" y="909514"/>
          <a:ext cx="6953250" cy="142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787" name="文档" r:id="rId7" imgW="6960490" imgH="1428803" progId="Word.Document.12">
                  <p:embed/>
                </p:oleObj>
              </mc:Choice>
              <mc:Fallback>
                <p:oleObj name="文档" r:id="rId7" imgW="6960490" imgH="1428803" progId="Word.Document.12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574" y="909514"/>
                        <a:ext cx="6953250" cy="142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0870728"/>
              </p:ext>
            </p:extLst>
          </p:nvPr>
        </p:nvGraphicFramePr>
        <p:xfrm>
          <a:off x="406574" y="1701602"/>
          <a:ext cx="7038975" cy="1362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788" name="文档" r:id="rId10" imgW="7046173" imgH="1361844" progId="Word.Document.12">
                  <p:embed/>
                </p:oleObj>
              </mc:Choice>
              <mc:Fallback>
                <p:oleObj name="文档" r:id="rId10" imgW="7046173" imgH="1361844" progId="Word.Document.12">
                  <p:embed/>
                  <p:pic>
                    <p:nvPicPr>
                      <p:cNvPr id="0" name="对象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574" y="1701602"/>
                        <a:ext cx="7038975" cy="1362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3807707"/>
              </p:ext>
            </p:extLst>
          </p:nvPr>
        </p:nvGraphicFramePr>
        <p:xfrm>
          <a:off x="406574" y="2349674"/>
          <a:ext cx="7038975" cy="1362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789" name="文档" r:id="rId13" imgW="7046173" imgH="1362204" progId="Word.Document.12">
                  <p:embed/>
                </p:oleObj>
              </mc:Choice>
              <mc:Fallback>
                <p:oleObj name="文档" r:id="rId13" imgW="7046173" imgH="1362204" progId="Word.Document.12">
                  <p:embed/>
                  <p:pic>
                    <p:nvPicPr>
                      <p:cNvPr id="0" name="对象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574" y="2349674"/>
                        <a:ext cx="7038975" cy="1362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6857527"/>
              </p:ext>
            </p:extLst>
          </p:nvPr>
        </p:nvGraphicFramePr>
        <p:xfrm>
          <a:off x="406574" y="3193182"/>
          <a:ext cx="7267575" cy="102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790" name="文档" r:id="rId16" imgW="7274781" imgH="1028493" progId="Word.Document.12">
                  <p:embed/>
                </p:oleObj>
              </mc:Choice>
              <mc:Fallback>
                <p:oleObj name="文档" r:id="rId16" imgW="7274781" imgH="1028493" progId="Word.Document.12">
                  <p:embed/>
                  <p:pic>
                    <p:nvPicPr>
                      <p:cNvPr id="0" name="对象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574" y="3193182"/>
                        <a:ext cx="7267575" cy="1028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3089742"/>
              </p:ext>
            </p:extLst>
          </p:nvPr>
        </p:nvGraphicFramePr>
        <p:xfrm>
          <a:off x="406574" y="3933850"/>
          <a:ext cx="7267575" cy="102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791" name="文档" r:id="rId19" imgW="7274781" imgH="1028853" progId="Word.Document.12">
                  <p:embed/>
                </p:oleObj>
              </mc:Choice>
              <mc:Fallback>
                <p:oleObj name="文档" r:id="rId19" imgW="7274781" imgH="1028853" progId="Word.Document.12">
                  <p:embed/>
                  <p:pic>
                    <p:nvPicPr>
                      <p:cNvPr id="0" name="对象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574" y="3933850"/>
                        <a:ext cx="7267575" cy="1028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3949560"/>
              </p:ext>
            </p:extLst>
          </p:nvPr>
        </p:nvGraphicFramePr>
        <p:xfrm>
          <a:off x="406574" y="4633342"/>
          <a:ext cx="7267575" cy="102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792" name="文档" r:id="rId22" imgW="7274781" imgH="1028853" progId="Word.Document.12">
                  <p:embed/>
                </p:oleObj>
              </mc:Choice>
              <mc:Fallback>
                <p:oleObj name="文档" r:id="rId22" imgW="7274781" imgH="1028853" progId="Word.Document.12">
                  <p:embed/>
                  <p:pic>
                    <p:nvPicPr>
                      <p:cNvPr id="0" name="对象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574" y="4633342"/>
                        <a:ext cx="7267575" cy="1028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7760090"/>
              </p:ext>
            </p:extLst>
          </p:nvPr>
        </p:nvGraphicFramePr>
        <p:xfrm>
          <a:off x="406574" y="5353422"/>
          <a:ext cx="7267575" cy="102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793" name="文档" r:id="rId25" imgW="7274781" imgH="1028853" progId="Word.Document.12">
                  <p:embed/>
                </p:oleObj>
              </mc:Choice>
              <mc:Fallback>
                <p:oleObj name="文档" r:id="rId25" imgW="7274781" imgH="1028853" progId="Word.Document.12">
                  <p:embed/>
                  <p:pic>
                    <p:nvPicPr>
                      <p:cNvPr id="0" name="对象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574" y="5353422"/>
                        <a:ext cx="7267575" cy="1028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8043511"/>
              </p:ext>
            </p:extLst>
          </p:nvPr>
        </p:nvGraphicFramePr>
        <p:xfrm>
          <a:off x="409575" y="6029325"/>
          <a:ext cx="7267575" cy="8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794" name="文档" r:id="rId28" imgW="7274781" imgH="799899" progId="Word.Document.12">
                  <p:embed/>
                </p:oleObj>
              </mc:Choice>
              <mc:Fallback>
                <p:oleObj name="文档" r:id="rId28" imgW="7274781" imgH="799899" progId="Word.Document.12">
                  <p:embed/>
                  <p:pic>
                    <p:nvPicPr>
                      <p:cNvPr id="0" name="对象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9575" y="6029325"/>
                        <a:ext cx="7267575" cy="800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21327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34566" y="189434"/>
            <a:ext cx="11161240" cy="69305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题型三　向量减法的应用</a:t>
            </a:r>
            <a:endParaRPr lang="en-US" altLang="zh-CN" sz="2800" b="1" kern="100" dirty="0" smtClean="0">
              <a:solidFill>
                <a:srgbClr val="0000FF"/>
              </a:solidFill>
              <a:latin typeface="Times New Roman"/>
              <a:ea typeface="微软雅黑"/>
              <a:cs typeface="Times New Roman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>
            <a:hlinkClick r:id="rId3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8172831"/>
              </p:ext>
            </p:extLst>
          </p:nvPr>
        </p:nvGraphicFramePr>
        <p:xfrm>
          <a:off x="406574" y="981522"/>
          <a:ext cx="11134725" cy="2371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76" name="文档" r:id="rId6" imgW="11136482" imgH="2380849" progId="Word.Document.12">
                  <p:embed/>
                </p:oleObj>
              </mc:Choice>
              <mc:Fallback>
                <p:oleObj name="文档" r:id="rId6" imgW="11136482" imgH="238084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06574" y="981522"/>
                        <a:ext cx="11134725" cy="2371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8755" name="Picture 83" descr="\\胡美娟\f\胡美娟\2016\源文件\人A必修4\C2-44.TIF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0530" y="3254824"/>
            <a:ext cx="3969353" cy="31419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05684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11060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19120"/>
              </p:ext>
            </p:extLst>
          </p:nvPr>
        </p:nvGraphicFramePr>
        <p:xfrm>
          <a:off x="406574" y="333450"/>
          <a:ext cx="10991850" cy="1400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988" name="文档" r:id="rId5" imgW="10993628" imgH="1403850" progId="Word.Document.12">
                  <p:embed/>
                </p:oleObj>
              </mc:Choice>
              <mc:Fallback>
                <p:oleObj name="文档" r:id="rId5" imgW="10993628" imgH="140385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574" y="333450"/>
                        <a:ext cx="10991850" cy="1400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7750449"/>
              </p:ext>
            </p:extLst>
          </p:nvPr>
        </p:nvGraphicFramePr>
        <p:xfrm>
          <a:off x="406574" y="1053530"/>
          <a:ext cx="10991850" cy="1400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989" name="文档" r:id="rId8" imgW="10993628" imgH="1405292" progId="Word.Document.12">
                  <p:embed/>
                </p:oleObj>
              </mc:Choice>
              <mc:Fallback>
                <p:oleObj name="文档" r:id="rId8" imgW="10993628" imgH="1405292" progId="Word.Document.12">
                  <p:embed/>
                  <p:pic>
                    <p:nvPicPr>
                      <p:cNvPr id="0" name="对象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574" y="1053530"/>
                        <a:ext cx="10991850" cy="1400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6424050"/>
              </p:ext>
            </p:extLst>
          </p:nvPr>
        </p:nvGraphicFramePr>
        <p:xfrm>
          <a:off x="406574" y="1783135"/>
          <a:ext cx="10991850" cy="1400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990" name="文档" r:id="rId11" imgW="10993628" imgH="1407094" progId="Word.Document.12">
                  <p:embed/>
                </p:oleObj>
              </mc:Choice>
              <mc:Fallback>
                <p:oleObj name="文档" r:id="rId11" imgW="10993628" imgH="1407094" progId="Word.Document.12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574" y="1783135"/>
                        <a:ext cx="10991850" cy="1400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0545463"/>
              </p:ext>
            </p:extLst>
          </p:nvPr>
        </p:nvGraphicFramePr>
        <p:xfrm>
          <a:off x="406574" y="2596158"/>
          <a:ext cx="10991850" cy="1400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991" name="文档" r:id="rId14" imgW="10993628" imgH="1408537" progId="Word.Document.12">
                  <p:embed/>
                </p:oleObj>
              </mc:Choice>
              <mc:Fallback>
                <p:oleObj name="文档" r:id="rId14" imgW="10993628" imgH="1408537" progId="Word.Document.12">
                  <p:embed/>
                  <p:pic>
                    <p:nvPicPr>
                      <p:cNvPr id="0" name="对象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574" y="2596158"/>
                        <a:ext cx="10991850" cy="1400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6778703"/>
              </p:ext>
            </p:extLst>
          </p:nvPr>
        </p:nvGraphicFramePr>
        <p:xfrm>
          <a:off x="406574" y="3397771"/>
          <a:ext cx="10991850" cy="1400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992" name="文档" r:id="rId17" imgW="10993628" imgH="1409979" progId="Word.Document.12">
                  <p:embed/>
                </p:oleObj>
              </mc:Choice>
              <mc:Fallback>
                <p:oleObj name="文档" r:id="rId17" imgW="10993628" imgH="1409979" progId="Word.Document.12">
                  <p:embed/>
                  <p:pic>
                    <p:nvPicPr>
                      <p:cNvPr id="0" name="对象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574" y="3397771"/>
                        <a:ext cx="10991850" cy="1400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2076539"/>
              </p:ext>
            </p:extLst>
          </p:nvPr>
        </p:nvGraphicFramePr>
        <p:xfrm>
          <a:off x="406574" y="4189859"/>
          <a:ext cx="10991850" cy="1400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993" name="文档" r:id="rId20" imgW="10993628" imgH="1413223" progId="Word.Document.12">
                  <p:embed/>
                </p:oleObj>
              </mc:Choice>
              <mc:Fallback>
                <p:oleObj name="文档" r:id="rId20" imgW="10993628" imgH="1413223" progId="Word.Document.12">
                  <p:embed/>
                  <p:pic>
                    <p:nvPicPr>
                      <p:cNvPr id="0" name="对象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574" y="4189859"/>
                        <a:ext cx="10991850" cy="1400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49632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811014"/>
            <a:ext cx="12190413" cy="172539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6574" y="1773610"/>
            <a:ext cx="11161240" cy="171095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结合几何图形，灵活利用三角形法则处理，有时还要利用到平行向量的性质、闭合向量为零向量等结论</a:t>
            </a:r>
            <a:r>
              <a:rPr lang="en-US" altLang="zh-CN" sz="2800" kern="100" dirty="0">
                <a:latin typeface="Times New Roman"/>
                <a:ea typeface="华文细黑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01970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47106" name="Picture 2" descr="F:\胡美娟\2016\源文件\人A必修4\C2-45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4055" y="2061642"/>
            <a:ext cx="3140317" cy="2389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1095341"/>
              </p:ext>
            </p:extLst>
          </p:nvPr>
        </p:nvGraphicFramePr>
        <p:xfrm>
          <a:off x="406574" y="261442"/>
          <a:ext cx="11155363" cy="231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37" name="文档" r:id="rId5" imgW="11155553" imgH="2317758" progId="Word.Document.12">
                  <p:embed/>
                </p:oleObj>
              </mc:Choice>
              <mc:Fallback>
                <p:oleObj name="文档" r:id="rId5" imgW="11155553" imgH="231775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06574" y="261442"/>
                        <a:ext cx="11155363" cy="231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7795623"/>
              </p:ext>
            </p:extLst>
          </p:nvPr>
        </p:nvGraphicFramePr>
        <p:xfrm>
          <a:off x="406574" y="2637706"/>
          <a:ext cx="3143250" cy="1247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38" name="文档" r:id="rId8" imgW="3150595" imgH="1247805" progId="Word.Document.12">
                  <p:embed/>
                </p:oleObj>
              </mc:Choice>
              <mc:Fallback>
                <p:oleObj name="文档" r:id="rId8" imgW="3150595" imgH="1247805" progId="Word.Document.12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574" y="2637706"/>
                        <a:ext cx="3143250" cy="1247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376846" y="2061642"/>
            <a:ext cx="579036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四边形</a:t>
            </a:r>
            <a:r>
              <a:rPr lang="en-US" altLang="zh-CN" sz="2800" i="1" kern="100" dirty="0">
                <a:latin typeface="Times New Roman"/>
                <a:ea typeface="华文细黑"/>
              </a:rPr>
              <a:t>ACDE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是平行四边形，</a:t>
            </a:r>
            <a:endParaRPr lang="zh-CN" altLang="en-US" sz="2800" dirty="0"/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570646"/>
              </p:ext>
            </p:extLst>
          </p:nvPr>
        </p:nvGraphicFramePr>
        <p:xfrm>
          <a:off x="406574" y="3501802"/>
          <a:ext cx="4705350" cy="1190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39" name="文档" r:id="rId11" imgW="4712752" imgH="1190563" progId="Word.Document.12">
                  <p:embed/>
                </p:oleObj>
              </mc:Choice>
              <mc:Fallback>
                <p:oleObj name="文档" r:id="rId11" imgW="4712752" imgH="1190563" progId="Word.Document.12">
                  <p:embed/>
                  <p:pic>
                    <p:nvPicPr>
                      <p:cNvPr id="0" name="对象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574" y="3501802"/>
                        <a:ext cx="4705350" cy="1190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504628"/>
              </p:ext>
            </p:extLst>
          </p:nvPr>
        </p:nvGraphicFramePr>
        <p:xfrm>
          <a:off x="406574" y="4293890"/>
          <a:ext cx="4705350" cy="1190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40" name="文档" r:id="rId14" imgW="4712752" imgH="1190563" progId="Word.Document.12">
                  <p:embed/>
                </p:oleObj>
              </mc:Choice>
              <mc:Fallback>
                <p:oleObj name="文档" r:id="rId14" imgW="4712752" imgH="1190563" progId="Word.Document.12">
                  <p:embed/>
                  <p:pic>
                    <p:nvPicPr>
                      <p:cNvPr id="0" name="对象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574" y="4293890"/>
                        <a:ext cx="4705350" cy="1190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5149445"/>
              </p:ext>
            </p:extLst>
          </p:nvPr>
        </p:nvGraphicFramePr>
        <p:xfrm>
          <a:off x="406574" y="5052467"/>
          <a:ext cx="4705350" cy="1181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41" name="文档" r:id="rId17" imgW="4712752" imgH="1190563" progId="Word.Document.12">
                  <p:embed/>
                </p:oleObj>
              </mc:Choice>
              <mc:Fallback>
                <p:oleObj name="文档" r:id="rId17" imgW="4712752" imgH="1190563" progId="Word.Document.12">
                  <p:embed/>
                  <p:pic>
                    <p:nvPicPr>
                      <p:cNvPr id="0" name="对象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574" y="5052467"/>
                        <a:ext cx="4705350" cy="1181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3194997"/>
              </p:ext>
            </p:extLst>
          </p:nvPr>
        </p:nvGraphicFramePr>
        <p:xfrm>
          <a:off x="334566" y="5815583"/>
          <a:ext cx="4705350" cy="1181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42" name="文档" r:id="rId20" imgW="4712752" imgH="1190563" progId="Word.Document.12">
                  <p:embed/>
                </p:oleObj>
              </mc:Choice>
              <mc:Fallback>
                <p:oleObj name="文档" r:id="rId20" imgW="4712752" imgH="1190563" progId="Word.Document.12">
                  <p:embed/>
                  <p:pic>
                    <p:nvPicPr>
                      <p:cNvPr id="0" name="对象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566" y="5815583"/>
                        <a:ext cx="4705350" cy="1181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63504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801" y="261442"/>
            <a:ext cx="1415487" cy="57606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23452" y="157160"/>
            <a:ext cx="8864242" cy="69305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2800" b="1" kern="1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利用向量证明平面几何问题</a:t>
            </a:r>
            <a:endParaRPr lang="zh-CN" altLang="zh-CN" sz="1050" b="1" kern="100" dirty="0">
              <a:solidFill>
                <a:srgbClr val="0000FF"/>
              </a:solidFill>
              <a:effectLst/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836" y="198959"/>
            <a:ext cx="1425758" cy="5395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5000"/>
              </a:lnSpc>
              <a:spcBef>
                <a:spcPts val="400"/>
              </a:spcBef>
            </a:pPr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解题方法</a:t>
            </a:r>
            <a:endParaRPr lang="zh-CN" altLang="en-US" sz="24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0202061"/>
              </p:ext>
            </p:extLst>
          </p:nvPr>
        </p:nvGraphicFramePr>
        <p:xfrm>
          <a:off x="334566" y="1096938"/>
          <a:ext cx="11382375" cy="182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79" name="文档" r:id="rId4" imgW="11384047" imgH="1831422" progId="Word.Document.12">
                  <p:embed/>
                </p:oleObj>
              </mc:Choice>
              <mc:Fallback>
                <p:oleObj name="文档" r:id="rId4" imgW="11384047" imgH="183142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34566" y="1096938"/>
                        <a:ext cx="11382375" cy="182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9953" name="Picture 17" descr="F:\胡美娟\2016\源文件\人A必修4\C2-47.T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1202" y="2521238"/>
            <a:ext cx="3228008" cy="30635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矩形 13"/>
          <p:cNvSpPr/>
          <p:nvPr/>
        </p:nvSpPr>
        <p:spPr>
          <a:xfrm>
            <a:off x="367979" y="1998018"/>
            <a:ext cx="1847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2800" dirty="0"/>
          </a:p>
        </p:txBody>
      </p:sp>
      <p:sp>
        <p:nvSpPr>
          <p:cNvPr id="17" name="矩形 1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" name="圆角矩形 17">
            <a:hlinkClick r:id="rId7" action="ppaction://hlinksldjump"/>
          </p:cNvPr>
          <p:cNvSpPr/>
          <p:nvPr/>
        </p:nvSpPr>
        <p:spPr>
          <a:xfrm>
            <a:off x="10081119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9" name="圆角矩形 18">
            <a:hlinkClick r:id="rId8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0" name="圆角矩形 19">
            <a:hlinkClick r:id="rId9" action="ppaction://hlinksldjump"/>
          </p:cNvPr>
          <p:cNvSpPr/>
          <p:nvPr/>
        </p:nvSpPr>
        <p:spPr>
          <a:xfrm>
            <a:off x="8903518" y="6670154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点评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7028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0630" y="1340979"/>
            <a:ext cx="10306074" cy="2880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掌握向量减法的运算，并理解其几何意义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.</a:t>
            </a: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明确相反向量的意义，能用相反向量说出向量相减的意义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.</a:t>
            </a: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</a:rPr>
              <a:t>3</a:t>
            </a:r>
            <a:r>
              <a:rPr lang="en-US" altLang="zh-CN" sz="2800" kern="100" dirty="0">
                <a:latin typeface="Times New Roman"/>
                <a:ea typeface="华文细黑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能将向量的减法运算转化为向量的加法运算</a:t>
            </a:r>
            <a:r>
              <a:rPr lang="en-US" altLang="zh-CN" sz="2800" kern="100" dirty="0">
                <a:latin typeface="Times New Roman"/>
                <a:ea typeface="华文细黑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1799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31603" y="325810"/>
            <a:ext cx="55915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证明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作直径</a:t>
            </a:r>
            <a:r>
              <a:rPr lang="en-US" altLang="zh-CN" sz="2800" i="1" kern="100" dirty="0">
                <a:latin typeface="Times New Roman"/>
                <a:ea typeface="华文细黑"/>
              </a:rPr>
              <a:t>BD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，连接</a:t>
            </a:r>
            <a:r>
              <a:rPr lang="en-US" altLang="zh-CN" sz="2800" i="1" kern="100" dirty="0">
                <a:latin typeface="Times New Roman"/>
                <a:ea typeface="华文细黑"/>
              </a:rPr>
              <a:t>DA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i="1" kern="100" dirty="0">
                <a:latin typeface="Times New Roman"/>
                <a:ea typeface="华文细黑"/>
              </a:rPr>
              <a:t>DC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en-US" sz="2800" dirty="0"/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1290744"/>
              </p:ext>
            </p:extLst>
          </p:nvPr>
        </p:nvGraphicFramePr>
        <p:xfrm>
          <a:off x="563116" y="829866"/>
          <a:ext cx="3371850" cy="1238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238" name="文档" r:id="rId4" imgW="3379212" imgH="1238084" progId="Word.Document.12">
                  <p:embed/>
                </p:oleObj>
              </mc:Choice>
              <mc:Fallback>
                <p:oleObj name="文档" r:id="rId4" imgW="3379212" imgH="1238084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3116" y="829866"/>
                        <a:ext cx="3371850" cy="1238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矩形 13"/>
          <p:cNvSpPr/>
          <p:nvPr/>
        </p:nvSpPr>
        <p:spPr>
          <a:xfrm>
            <a:off x="367979" y="2062386"/>
            <a:ext cx="1847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2800" dirty="0"/>
          </a:p>
        </p:txBody>
      </p:sp>
      <p:sp>
        <p:nvSpPr>
          <p:cNvPr id="15" name="矩形 14"/>
          <p:cNvSpPr/>
          <p:nvPr/>
        </p:nvSpPr>
        <p:spPr>
          <a:xfrm>
            <a:off x="431603" y="1549946"/>
            <a:ext cx="5133136" cy="26083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DA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AH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CH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CD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CH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AH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故四边形</a:t>
            </a:r>
            <a:r>
              <a:rPr lang="en-US" altLang="zh-CN" sz="2800" i="1" kern="100" dirty="0">
                <a:latin typeface="Times New Roman"/>
                <a:ea typeface="华文细黑"/>
              </a:rPr>
              <a:t>AHCD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是平行四边形</a:t>
            </a:r>
            <a:r>
              <a:rPr lang="en-US" altLang="zh-CN" sz="2800" kern="100" dirty="0">
                <a:latin typeface="Times New Roman"/>
                <a:ea typeface="华文细黑"/>
              </a:rPr>
              <a:t>.</a:t>
            </a:r>
            <a:endParaRPr lang="zh-CN" altLang="en-US" sz="2800" dirty="0"/>
          </a:p>
        </p:txBody>
      </p:sp>
      <p:pic>
        <p:nvPicPr>
          <p:cNvPr id="39958" name="Picture 22" descr="F:\胡美娟\2016\源文件\人A必修4\C2-48.T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340" y="574589"/>
            <a:ext cx="3469149" cy="30635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219650"/>
              </p:ext>
            </p:extLst>
          </p:nvPr>
        </p:nvGraphicFramePr>
        <p:xfrm>
          <a:off x="505544" y="4142234"/>
          <a:ext cx="3371850" cy="1238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239" name="文档" r:id="rId8" imgW="3379212" imgH="1238444" progId="Word.Document.12">
                  <p:embed/>
                </p:oleObj>
              </mc:Choice>
              <mc:Fallback>
                <p:oleObj name="文档" r:id="rId8" imgW="3379212" imgH="1238444" progId="Word.Document.12">
                  <p:embed/>
                  <p:pic>
                    <p:nvPicPr>
                      <p:cNvPr id="0" name="对象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5544" y="4142234"/>
                        <a:ext cx="3371850" cy="1238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6593504"/>
              </p:ext>
            </p:extLst>
          </p:nvPr>
        </p:nvGraphicFramePr>
        <p:xfrm>
          <a:off x="505544" y="4838619"/>
          <a:ext cx="6381750" cy="144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240" name="文档" r:id="rId11" imgW="6388789" imgH="1447522" progId="Word.Document.12">
                  <p:embed/>
                </p:oleObj>
              </mc:Choice>
              <mc:Fallback>
                <p:oleObj name="文档" r:id="rId11" imgW="6388789" imgH="1447522" progId="Word.Document.12">
                  <p:embed/>
                  <p:pic>
                    <p:nvPicPr>
                      <p:cNvPr id="0" name="对象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5544" y="4838619"/>
                        <a:ext cx="6381750" cy="1447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4190867"/>
              </p:ext>
            </p:extLst>
          </p:nvPr>
        </p:nvGraphicFramePr>
        <p:xfrm>
          <a:off x="433536" y="5582394"/>
          <a:ext cx="6381750" cy="144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241" name="文档" r:id="rId14" imgW="6388789" imgH="1447882" progId="Word.Document.12">
                  <p:embed/>
                </p:oleObj>
              </mc:Choice>
              <mc:Fallback>
                <p:oleObj name="文档" r:id="rId14" imgW="6388789" imgH="1447882" progId="Word.Document.12">
                  <p:embed/>
                  <p:pic>
                    <p:nvPicPr>
                      <p:cNvPr id="0" name="对象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3536" y="5582394"/>
                        <a:ext cx="6381750" cy="1447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8392485"/>
              </p:ext>
            </p:extLst>
          </p:nvPr>
        </p:nvGraphicFramePr>
        <p:xfrm>
          <a:off x="5087094" y="5557614"/>
          <a:ext cx="3105150" cy="1104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242" name="文档" r:id="rId17" imgW="3112432" imgH="1104880" progId="Word.Document.12">
                  <p:embed/>
                </p:oleObj>
              </mc:Choice>
              <mc:Fallback>
                <p:oleObj name="文档" r:id="rId17" imgW="3112432" imgH="1104880" progId="Word.Document.12">
                  <p:embed/>
                  <p:pic>
                    <p:nvPicPr>
                      <p:cNvPr id="0" name="对象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7094" y="5557614"/>
                        <a:ext cx="3105150" cy="1104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矩形 1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7" name="圆角矩形 16">
            <a:hlinkClick r:id="rId19" action="ppaction://hlinksldjump"/>
          </p:cNvPr>
          <p:cNvSpPr/>
          <p:nvPr/>
        </p:nvSpPr>
        <p:spPr>
          <a:xfrm>
            <a:off x="11389978" y="6670154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点评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58069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750"/>
                                        <p:tgtEl>
                                          <p:spTgt spid="399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75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75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75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750"/>
                            </p:stCondLst>
                            <p:childTnLst>
                              <p:par>
                                <p:cTn id="2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75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250"/>
                            </p:stCondLst>
                            <p:childTnLst>
                              <p:par>
                                <p:cTn id="3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000"/>
                            </p:stCondLst>
                            <p:childTnLst>
                              <p:par>
                                <p:cTn id="4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750"/>
                            </p:stCondLst>
                            <p:childTnLst>
                              <p:par>
                                <p:cTn id="4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圆角矩形 12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1811014"/>
            <a:ext cx="12190413" cy="172539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06574" y="1773610"/>
            <a:ext cx="11161240" cy="171095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利用向量法证明平面几何问题：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要把几何问题中的边转化为相应的向量；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通过向量的运算及其几何意义得到向量间的关系</a:t>
            </a:r>
            <a:r>
              <a:rPr lang="en-US" altLang="zh-CN" sz="2800" kern="100" dirty="0">
                <a:latin typeface="Times New Roman"/>
                <a:ea typeface="华文细黑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9839622" y="-26590"/>
            <a:ext cx="2251335" cy="880109"/>
            <a:chOff x="11613" y="920823"/>
            <a:chExt cx="1717743" cy="733424"/>
          </a:xfrm>
        </p:grpSpPr>
        <p:pic>
          <p:nvPicPr>
            <p:cNvPr id="17" name="图片 16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18" name="TextBox 17"/>
            <p:cNvSpPr txBox="1"/>
            <p:nvPr userDrawn="1"/>
          </p:nvSpPr>
          <p:spPr>
            <a:xfrm>
              <a:off x="396201" y="991413"/>
              <a:ext cx="72797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0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点评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43881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B757"/>
            </a:fgClr>
            <a:bgClr>
              <a:srgbClr val="FF94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zh-CN" altLang="en-US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当堂检测</a:t>
            </a:r>
            <a:endParaRPr lang="zh-CN" altLang="en-US" sz="4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0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1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2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5" name="圆角矩形 14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2336701"/>
              </p:ext>
            </p:extLst>
          </p:nvPr>
        </p:nvGraphicFramePr>
        <p:xfrm>
          <a:off x="478582" y="981522"/>
          <a:ext cx="9566275" cy="292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97" name="文档" r:id="rId8" imgW="9565809" imgH="2928112" progId="Word.Document.12">
                  <p:embed/>
                </p:oleObj>
              </mc:Choice>
              <mc:Fallback>
                <p:oleObj name="文档" r:id="rId8" imgW="9565809" imgH="292811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78582" y="981522"/>
                        <a:ext cx="9566275" cy="2927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6291189" y="1178496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>
                <a:solidFill>
                  <a:srgbClr val="C00000"/>
                </a:solidFill>
                <a:latin typeface="Times New Roman"/>
                <a:ea typeface="华文细黑"/>
              </a:rPr>
              <a:t>B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2466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4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6" name="矩形 15"/>
          <p:cNvSpPr/>
          <p:nvPr/>
        </p:nvSpPr>
        <p:spPr>
          <a:xfrm>
            <a:off x="262558" y="1845618"/>
            <a:ext cx="1116124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A.</a:t>
            </a:r>
            <a:r>
              <a:rPr lang="en-US" altLang="zh-CN" sz="2800" b="1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b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B.</a:t>
            </a:r>
            <a:r>
              <a:rPr lang="en-US" altLang="zh-CN" sz="2800" b="1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a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C.</a:t>
            </a:r>
            <a:r>
              <a:rPr lang="en-US" altLang="zh-CN" sz="2800" b="1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a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 dirty="0" err="1">
                <a:latin typeface="Times New Roman"/>
                <a:ea typeface="华文细黑"/>
              </a:rPr>
              <a:t>D.</a:t>
            </a:r>
            <a:r>
              <a:rPr lang="en-US" altLang="zh-CN" sz="2800" b="1" i="1" kern="100" dirty="0" err="1">
                <a:latin typeface="Times New Roman"/>
                <a:ea typeface="华文细黑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a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8669419"/>
              </p:ext>
            </p:extLst>
          </p:nvPr>
        </p:nvGraphicFramePr>
        <p:xfrm>
          <a:off x="334566" y="477466"/>
          <a:ext cx="11410950" cy="142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69" name="文档" r:id="rId8" imgW="11412474" imgH="1430528" progId="Word.Document.12">
                  <p:embed/>
                </p:oleObj>
              </mc:Choice>
              <mc:Fallback>
                <p:oleObj name="文档" r:id="rId8" imgW="11412474" imgH="143052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34566" y="477466"/>
                        <a:ext cx="11410950" cy="1428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4107" name="Picture 75" descr="F:\胡美娟\2016\源文件\人A必修4\C2-46.TIF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9182" y="2026080"/>
            <a:ext cx="2803653" cy="2051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矩形 21"/>
          <p:cNvSpPr/>
          <p:nvPr/>
        </p:nvSpPr>
        <p:spPr>
          <a:xfrm>
            <a:off x="262558" y="4469360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由向量的加法、减法得，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0166229"/>
              </p:ext>
            </p:extLst>
          </p:nvPr>
        </p:nvGraphicFramePr>
        <p:xfrm>
          <a:off x="334566" y="5157986"/>
          <a:ext cx="4667250" cy="923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70" name="文档" r:id="rId12" imgW="4674589" imgH="923793" progId="Word.Document.12">
                  <p:embed/>
                </p:oleObj>
              </mc:Choice>
              <mc:Fallback>
                <p:oleObj name="文档" r:id="rId12" imgW="4674589" imgH="923793" progId="Word.Document.12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566" y="5157986"/>
                        <a:ext cx="4667250" cy="923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2954947"/>
              </p:ext>
            </p:extLst>
          </p:nvPr>
        </p:nvGraphicFramePr>
        <p:xfrm>
          <a:off x="262558" y="5950074"/>
          <a:ext cx="4667250" cy="923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71" name="文档" r:id="rId15" imgW="4674589" imgH="923793" progId="Word.Document.12">
                  <p:embed/>
                </p:oleObj>
              </mc:Choice>
              <mc:Fallback>
                <p:oleObj name="文档" r:id="rId15" imgW="4674589" imgH="923793" progId="Word.Document.12">
                  <p:embed/>
                  <p:pic>
                    <p:nvPicPr>
                      <p:cNvPr id="0" name="对象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558" y="5950074"/>
                        <a:ext cx="4667250" cy="923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矩形 16"/>
          <p:cNvSpPr/>
          <p:nvPr/>
        </p:nvSpPr>
        <p:spPr>
          <a:xfrm>
            <a:off x="3711651" y="6013308"/>
            <a:ext cx="1231427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故选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279204" y="1309487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>
                <a:solidFill>
                  <a:srgbClr val="C00000"/>
                </a:solidFill>
                <a:latin typeface="Times New Roman"/>
                <a:ea typeface="华文细黑"/>
              </a:rPr>
              <a:t>B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9920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2" grpId="0"/>
      <p:bldP spid="22" grpId="1"/>
      <p:bldP spid="17" grpId="0"/>
      <p:bldP spid="17" grpId="1"/>
      <p:bldP spid="24" grpId="0"/>
      <p:bldP spid="24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4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8" name="矩形 1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6734692"/>
              </p:ext>
            </p:extLst>
          </p:nvPr>
        </p:nvGraphicFramePr>
        <p:xfrm>
          <a:off x="412898" y="806624"/>
          <a:ext cx="11010900" cy="154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58" name="文档" r:id="rId8" imgW="11012699" imgH="1546975" progId="Word.Document.12">
                  <p:embed/>
                </p:oleObj>
              </mc:Choice>
              <mc:Fallback>
                <p:oleObj name="文档" r:id="rId8" imgW="11012699" imgH="154697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12898" y="806624"/>
                        <a:ext cx="11010900" cy="154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0951370"/>
              </p:ext>
            </p:extLst>
          </p:nvPr>
        </p:nvGraphicFramePr>
        <p:xfrm>
          <a:off x="406574" y="1771650"/>
          <a:ext cx="11249025" cy="167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59" name="文档" r:id="rId11" imgW="11250909" imgH="1678563" progId="Word.Document.12">
                  <p:embed/>
                </p:oleObj>
              </mc:Choice>
              <mc:Fallback>
                <p:oleObj name="文档" r:id="rId11" imgW="11250909" imgH="1678563" progId="Word.Document.12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574" y="1771650"/>
                        <a:ext cx="11249025" cy="167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圆角矩形 16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255446" y="962358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>
                <a:solidFill>
                  <a:srgbClr val="C00000"/>
                </a:solidFill>
                <a:latin typeface="Times New Roman"/>
                <a:ea typeface="华文细黑"/>
              </a:rPr>
              <a:t>2</a:t>
            </a:r>
            <a:endParaRPr lang="zh-CN" altLang="en-US" sz="2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699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2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8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6" name="矩形 1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7843706"/>
              </p:ext>
            </p:extLst>
          </p:nvPr>
        </p:nvGraphicFramePr>
        <p:xfrm>
          <a:off x="406574" y="792907"/>
          <a:ext cx="10315575" cy="162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59" name="文档" r:id="rId8" imgW="10317861" imgH="1630975" progId="Word.Document.12">
                  <p:embed/>
                </p:oleObj>
              </mc:Choice>
              <mc:Fallback>
                <p:oleObj name="文档" r:id="rId8" imgW="10317861" imgH="163097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06574" y="792907"/>
                        <a:ext cx="10315575" cy="162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7527174"/>
              </p:ext>
            </p:extLst>
          </p:nvPr>
        </p:nvGraphicFramePr>
        <p:xfrm>
          <a:off x="406574" y="1773610"/>
          <a:ext cx="8820150" cy="1343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60" name="文档" r:id="rId11" imgW="8823113" imgH="1347970" progId="Word.Document.12">
                  <p:embed/>
                </p:oleObj>
              </mc:Choice>
              <mc:Fallback>
                <p:oleObj name="文档" r:id="rId11" imgW="8823113" imgH="1347970" progId="Word.Document.12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574" y="1773610"/>
                        <a:ext cx="8820150" cy="1343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8395300" y="1043891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 smtClean="0">
                <a:solidFill>
                  <a:srgbClr val="C00000"/>
                </a:solidFill>
                <a:latin typeface="Times New Roman"/>
                <a:ea typeface="华文细黑"/>
              </a:rPr>
              <a:t>0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699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75109" y="117426"/>
            <a:ext cx="886838" cy="714378"/>
            <a:chOff x="3758308" y="2656863"/>
            <a:chExt cx="886838" cy="714378"/>
          </a:xfrm>
        </p:grpSpPr>
        <p:sp>
          <p:nvSpPr>
            <p:cNvPr id="14" name="等腰三角形 13"/>
            <p:cNvSpPr/>
            <p:nvPr/>
          </p:nvSpPr>
          <p:spPr>
            <a:xfrm rot="5400000">
              <a:off x="3951695" y="2677789"/>
              <a:ext cx="714378" cy="672525"/>
            </a:xfrm>
            <a:prstGeom prst="triangle">
              <a:avLst>
                <a:gd name="adj" fmla="val 52770"/>
              </a:avLst>
            </a:prstGeom>
            <a:solidFill>
              <a:schemeClr val="accent6">
                <a:lumMod val="7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Lao UI" pitchFamily="34" charset="0"/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 rot="5400000">
              <a:off x="3737382" y="2677789"/>
              <a:ext cx="714378" cy="672525"/>
            </a:xfrm>
            <a:prstGeom prst="triangle">
              <a:avLst>
                <a:gd name="adj" fmla="val 52770"/>
              </a:avLst>
            </a:prstGeom>
            <a:solidFill>
              <a:schemeClr val="bg1">
                <a:lumMod val="8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Lao UI" pitchFamily="34" charset="0"/>
              </a:endParaRPr>
            </a:p>
          </p:txBody>
        </p:sp>
      </p:grpSp>
      <p:cxnSp>
        <p:nvCxnSpPr>
          <p:cNvPr id="16" name="Straight Connector 10"/>
          <p:cNvCxnSpPr/>
          <p:nvPr/>
        </p:nvCxnSpPr>
        <p:spPr>
          <a:xfrm>
            <a:off x="992412" y="743726"/>
            <a:ext cx="1611686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7" name="Rectangle 12"/>
          <p:cNvSpPr>
            <a:spLocks noChangeArrowheads="1"/>
          </p:cNvSpPr>
          <p:nvPr/>
        </p:nvSpPr>
        <p:spPr bwMode="auto">
          <a:xfrm>
            <a:off x="1001689" y="228095"/>
            <a:ext cx="163713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课堂</a:t>
            </a:r>
            <a:r>
              <a:rPr lang="zh-CN" altLang="en-US" sz="28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小结</a:t>
            </a:r>
            <a:endParaRPr lang="zh-CN" altLang="en-US" sz="2800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69287" y="954183"/>
            <a:ext cx="11730575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向量减法的实质是向量加法的逆运算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利用相反向量的定义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		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可以把减法转化为加法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即：减去一个向量等于加上这个向量的相反向量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在用三角形法则作向量减法时，要注意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差向量连接两向量的终点，箭头指向被减数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解题时要结合图形，准确判断，防止混淆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4454466"/>
              </p:ext>
            </p:extLst>
          </p:nvPr>
        </p:nvGraphicFramePr>
        <p:xfrm>
          <a:off x="9695606" y="954959"/>
          <a:ext cx="2225675" cy="933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94" name="文档" r:id="rId5" imgW="2226406" imgH="933154" progId="Word.Document.12">
                  <p:embed/>
                </p:oleObj>
              </mc:Choice>
              <mc:Fallback>
                <p:oleObj name="文档" r:id="rId5" imgW="2226406" imgH="93315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695606" y="954959"/>
                        <a:ext cx="2225675" cy="933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892176"/>
              </p:ext>
            </p:extLst>
          </p:nvPr>
        </p:nvGraphicFramePr>
        <p:xfrm>
          <a:off x="402926" y="4149874"/>
          <a:ext cx="11164888" cy="2182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95" name="文档" r:id="rId8" imgW="11165268" imgH="2182565" progId="Word.Document.12">
                  <p:embed/>
                </p:oleObj>
              </mc:Choice>
              <mc:Fallback>
                <p:oleObj name="文档" r:id="rId8" imgW="11165268" imgH="218256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02926" y="4149874"/>
                        <a:ext cx="11164888" cy="2182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28941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003915" y="2198107"/>
            <a:ext cx="4126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本课结束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2391127" y="3338736"/>
            <a:ext cx="7352104" cy="936104"/>
          </a:xfrm>
          <a:prstGeom prst="rect">
            <a:avLst/>
          </a:prstGeom>
        </p:spPr>
        <p:txBody>
          <a:bodyPr vert="horz" lIns="91427" tIns="45714" rIns="91427" bIns="45714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更多精彩内容请登录：</a:t>
            </a:r>
            <a:r>
              <a:rPr lang="en-US" altLang="zh-CN" sz="2700" b="1" dirty="0" err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www.91taoke.com</a:t>
            </a:r>
            <a:endParaRPr lang="zh-CN" altLang="en-US" sz="27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Picture 2" descr="C:\Users\Administrator\Desktop\创新图片\数学创新必修1\t01eb13a13845c625c4.jpg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6041" y="3866493"/>
            <a:ext cx="2854847" cy="2991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7258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hlinkClick r:id="rId2" action="ppaction://hlinksldjump"/>
          </p:cNvPr>
          <p:cNvSpPr txBox="1"/>
          <p:nvPr/>
        </p:nvSpPr>
        <p:spPr>
          <a:xfrm>
            <a:off x="3178077" y="2056065"/>
            <a:ext cx="5149378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知识梳理    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自主学习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>
            <a:hlinkClick r:id="rId3" action="ppaction://hlinksldjump"/>
          </p:cNvPr>
          <p:cNvSpPr txBox="1"/>
          <p:nvPr/>
        </p:nvSpPr>
        <p:spPr>
          <a:xfrm>
            <a:off x="3176786" y="3174285"/>
            <a:ext cx="5150668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题型探究    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重点突破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>
            <a:hlinkClick r:id="rId4" action="ppaction://hlinksldjump"/>
          </p:cNvPr>
          <p:cNvSpPr txBox="1"/>
          <p:nvPr/>
        </p:nvSpPr>
        <p:spPr>
          <a:xfrm>
            <a:off x="3178077" y="4297838"/>
            <a:ext cx="5149377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当堂检测    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自查自纠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3189733" y="2693023"/>
            <a:ext cx="5209729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栏目索引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189733" y="3817492"/>
            <a:ext cx="52092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189733" y="4941962"/>
            <a:ext cx="52092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3034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9600"/>
            </a:fgClr>
            <a:bgClr>
              <a:srgbClr val="FC6204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zh-CN" altLang="en-US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知识梳理                                                                                      </a:t>
            </a:r>
            <a:r>
              <a:rPr lang="zh-CN" altLang="en-US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                     自主学习</a:t>
            </a:r>
            <a:endParaRPr lang="zh-CN" altLang="en-US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35360" y="652936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知识点一　相反向量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2409" y="1400998"/>
            <a:ext cx="11524006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b="1" i="1" kern="100" dirty="0" smtClean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			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的向量，叫做</a:t>
            </a:r>
            <a:r>
              <a:rPr lang="en-US" altLang="zh-CN" sz="2800" b="1" i="1" kern="100" dirty="0" smtClean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的相反向量，记作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规定：零向量的相反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向量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b="1" i="1" kern="100" dirty="0" smtClean="0">
                <a:latin typeface="Times New Roman"/>
                <a:ea typeface="华文细黑"/>
                <a:cs typeface="Courier New"/>
              </a:rPr>
              <a:t>____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__.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互为相反向量，则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思考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成立吗？</a:t>
            </a:r>
            <a:endParaRPr lang="zh-CN" altLang="en-US" sz="2800" dirty="0"/>
          </a:p>
        </p:txBody>
      </p:sp>
      <p:sp>
        <p:nvSpPr>
          <p:cNvPr id="5" name="矩形 4"/>
          <p:cNvSpPr/>
          <p:nvPr/>
        </p:nvSpPr>
        <p:spPr>
          <a:xfrm>
            <a:off x="1022702" y="1485578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长度相等，方向相反</a:t>
            </a:r>
            <a:endParaRPr lang="zh-CN" altLang="en-US" sz="2800" dirty="0">
              <a:solidFill>
                <a:srgbClr val="C0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1840" y="5280724"/>
            <a:ext cx="11524006" cy="6693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答案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成立</a:t>
            </a:r>
            <a:r>
              <a:rPr lang="en-US" altLang="zh-CN" sz="2800" kern="100" dirty="0">
                <a:latin typeface="Times New Roman"/>
                <a:ea typeface="华文细黑"/>
              </a:rPr>
              <a:t>.</a:t>
            </a:r>
            <a:endParaRPr lang="zh-CN" altLang="en-US" sz="2800" dirty="0"/>
          </a:p>
        </p:txBody>
      </p:sp>
      <p:sp>
        <p:nvSpPr>
          <p:cNvPr id="3" name="矩形 2"/>
          <p:cNvSpPr/>
          <p:nvPr/>
        </p:nvSpPr>
        <p:spPr>
          <a:xfrm>
            <a:off x="4665206" y="2125648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仍是零向量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567811" y="3465830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0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245322" y="4130824"/>
            <a:ext cx="7232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b="1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b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858719" y="4130710"/>
            <a:ext cx="7232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b="1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a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975526" y="4111660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0</a:t>
            </a:r>
            <a:endParaRPr lang="zh-CN" altLang="en-US" sz="2800" b="1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339728" y="1538293"/>
            <a:ext cx="7232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b="1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a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494806" y="2800772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i="1" kern="10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a</a:t>
            </a:r>
            <a:endParaRPr lang="zh-CN" alt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3034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8" grpId="0"/>
      <p:bldP spid="8" grpId="1"/>
      <p:bldP spid="3" grpId="0"/>
      <p:bldP spid="3" grpId="1"/>
      <p:bldP spid="7" grpId="0"/>
      <p:bldP spid="7" grpId="1"/>
      <p:bldP spid="10" grpId="0"/>
      <p:bldP spid="10" grpId="1"/>
      <p:bldP spid="13" grpId="0"/>
      <p:bldP spid="13" grpId="1"/>
      <p:bldP spid="14" grpId="0"/>
      <p:bldP spid="14" grpId="1"/>
      <p:bldP spid="6" grpId="0"/>
      <p:bldP spid="6" grpId="1"/>
      <p:bldP spid="11" grpId="0"/>
      <p:bldP spid="11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66970" y="477466"/>
            <a:ext cx="11272852" cy="69305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知识点二　向量的减法</a:t>
            </a:r>
            <a:endParaRPr lang="en-US" altLang="zh-CN" sz="2800" b="1" kern="100" dirty="0" smtClean="0">
              <a:solidFill>
                <a:srgbClr val="0000FF"/>
              </a:solidFill>
              <a:latin typeface="Times New Roman"/>
              <a:ea typeface="微软雅黑"/>
              <a:cs typeface="Times New Roman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4566" y="1160730"/>
            <a:ext cx="11161240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定义：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，即减去一个向量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相当于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法则：向量的减法运算也有平行四边行法则和三角形法则，这也正是向量运算的几何意义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作差向量时，一定要注意差向量的箭头指向被减向量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14777" y="1917626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的</a:t>
            </a:r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相反向量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395593" y="1269554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加上这个向量</a:t>
            </a:r>
          </a:p>
        </p:txBody>
      </p:sp>
    </p:spTree>
    <p:extLst>
      <p:ext uri="{BB962C8B-B14F-4D97-AF65-F5344CB8AC3E}">
        <p14:creationId xmlns:p14="http://schemas.microsoft.com/office/powerpoint/2010/main" val="366700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4" grpId="0"/>
      <p:bldP spid="14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325987" y="117426"/>
            <a:ext cx="11457851" cy="152616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思考　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如图，已知</a:t>
            </a:r>
            <a:r>
              <a:rPr lang="en-US" altLang="zh-CN" sz="2800" b="1" i="1" kern="100" dirty="0">
                <a:solidFill>
                  <a:prstClr val="black"/>
                </a:solidFill>
                <a:latin typeface="Times New Roman"/>
                <a:ea typeface="华文细黑"/>
              </a:rPr>
              <a:t>a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b="1" i="1" kern="100" dirty="0">
                <a:solidFill>
                  <a:prstClr val="black"/>
                </a:solidFill>
                <a:latin typeface="Times New Roman"/>
                <a:ea typeface="华文细黑"/>
              </a:rPr>
              <a:t>b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，请你用平行四边形法则和三角形法则分别作出向量</a:t>
            </a:r>
            <a:r>
              <a:rPr lang="en-US" altLang="zh-CN" sz="2800" b="1" i="1" kern="100" dirty="0">
                <a:solidFill>
                  <a:prstClr val="black"/>
                </a:solidFill>
                <a:latin typeface="Times New Roman"/>
                <a:ea typeface="华文细黑"/>
              </a:rPr>
              <a:t>a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b="1" i="1" kern="100" dirty="0">
                <a:solidFill>
                  <a:prstClr val="black"/>
                </a:solidFill>
                <a:latin typeface="Times New Roman"/>
                <a:ea typeface="华文细黑"/>
              </a:rPr>
              <a:t>b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的差向量</a:t>
            </a:r>
            <a:r>
              <a:rPr lang="en-US" altLang="zh-CN" sz="2800" b="1" i="1" kern="100" dirty="0">
                <a:solidFill>
                  <a:prstClr val="black"/>
                </a:solidFill>
                <a:latin typeface="Times New Roman"/>
                <a:ea typeface="华文细黑"/>
              </a:rPr>
              <a:t>a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b="1" i="1" kern="100" dirty="0">
                <a:solidFill>
                  <a:prstClr val="black"/>
                </a:solidFill>
                <a:latin typeface="Times New Roman"/>
                <a:ea typeface="华文细黑"/>
              </a:rPr>
              <a:t>b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</a:rPr>
              <a:t>.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  <p:pic>
        <p:nvPicPr>
          <p:cNvPr id="45058" name="Picture 2" descr="F:\胡美娟\2016\源文件\人A必修4\C2-38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8299" y="2461729"/>
            <a:ext cx="3133837" cy="2242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59" name="Picture 3" descr="F:\胡美娟\2016\源文件\人A必修4\C2-37.T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5406" y="909514"/>
            <a:ext cx="3069070" cy="1096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矩形 16"/>
          <p:cNvSpPr/>
          <p:nvPr/>
        </p:nvSpPr>
        <p:spPr>
          <a:xfrm>
            <a:off x="325987" y="1413570"/>
            <a:ext cx="11457851" cy="65787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答案　</a:t>
            </a:r>
            <a:r>
              <a:rPr lang="en-US" altLang="zh-CN" sz="2800" kern="100" dirty="0">
                <a:latin typeface="Times New Roman"/>
                <a:ea typeface="华文细黑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利用平行四边形法则</a:t>
            </a:r>
            <a:r>
              <a:rPr lang="en-US" altLang="zh-CN" sz="2800" kern="100" dirty="0">
                <a:latin typeface="Times New Roman"/>
                <a:ea typeface="华文细黑"/>
              </a:rPr>
              <a:t>.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5274116"/>
              </p:ext>
            </p:extLst>
          </p:nvPr>
        </p:nvGraphicFramePr>
        <p:xfrm>
          <a:off x="433511" y="1989634"/>
          <a:ext cx="8124825" cy="198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136" name="文档" r:id="rId6" imgW="8131972" imgH="1990388" progId="Word.Document.12">
                  <p:embed/>
                </p:oleObj>
              </mc:Choice>
              <mc:Fallback>
                <p:oleObj name="文档" r:id="rId6" imgW="8131972" imgH="199038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33511" y="1989634"/>
                        <a:ext cx="8124825" cy="1981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9406756"/>
              </p:ext>
            </p:extLst>
          </p:nvPr>
        </p:nvGraphicFramePr>
        <p:xfrm>
          <a:off x="433511" y="3501802"/>
          <a:ext cx="2971800" cy="1133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137" name="文档" r:id="rId9" imgW="2978862" imgH="1133321" progId="Word.Document.12">
                  <p:embed/>
                </p:oleObj>
              </mc:Choice>
              <mc:Fallback>
                <p:oleObj name="文档" r:id="rId9" imgW="2978862" imgH="1133321" progId="Word.Document.12">
                  <p:embed/>
                  <p:pic>
                    <p:nvPicPr>
                      <p:cNvPr id="0" name="对象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3511" y="3501802"/>
                        <a:ext cx="2971800" cy="1133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矩形 19"/>
          <p:cNvSpPr/>
          <p:nvPr/>
        </p:nvSpPr>
        <p:spPr>
          <a:xfrm>
            <a:off x="325987" y="4221882"/>
            <a:ext cx="11457851" cy="65787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800" kern="100" dirty="0">
                <a:latin typeface="Times New Roman"/>
                <a:ea typeface="华文细黑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利用三角形法则</a:t>
            </a:r>
            <a:r>
              <a:rPr lang="en-US" altLang="zh-CN" sz="2800" kern="100" dirty="0">
                <a:latin typeface="Times New Roman"/>
                <a:ea typeface="华文细黑"/>
              </a:rPr>
              <a:t>.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  <p:graphicFrame>
        <p:nvGraphicFramePr>
          <p:cNvPr id="16" name="对象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2350739"/>
              </p:ext>
            </p:extLst>
          </p:nvPr>
        </p:nvGraphicFramePr>
        <p:xfrm>
          <a:off x="433511" y="4935463"/>
          <a:ext cx="8181975" cy="159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138" name="文档" r:id="rId12" imgW="8189214" imgH="1709595" progId="Word.Document.12">
                  <p:embed/>
                </p:oleObj>
              </mc:Choice>
              <mc:Fallback>
                <p:oleObj name="文档" r:id="rId12" imgW="8189214" imgH="1709595" progId="Word.Document.12">
                  <p:embed/>
                  <p:pic>
                    <p:nvPicPr>
                      <p:cNvPr id="0" name="对象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3511" y="4935463"/>
                        <a:ext cx="8181975" cy="1590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2" name="图片 21" descr="F:\胡美娟\2016\源文件\人A必修4\C2-39.TIF"/>
          <p:cNvPicPr/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7873" y="4941962"/>
            <a:ext cx="2455965" cy="1508946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矩形 11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05171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20" grpId="0"/>
      <p:bldP spid="20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2558" y="261442"/>
            <a:ext cx="11272852" cy="69305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知识点三　向量的模与向量加、减运算间的关系</a:t>
            </a:r>
            <a:endParaRPr lang="en-US" altLang="zh-CN" sz="2800" b="1" kern="100" dirty="0" smtClean="0">
              <a:solidFill>
                <a:srgbClr val="0000FF"/>
              </a:solidFill>
              <a:latin typeface="Times New Roman"/>
              <a:ea typeface="微软雅黑"/>
              <a:cs typeface="Times New Roman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0420" y="909514"/>
            <a:ext cx="11572430" cy="440120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根据向量加、减法的平行四边形法则或三角形法则可以解释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与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之间的关系，请你把下列结论补充完整：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对于任意的两个非零向量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，都有：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当且仅当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b="1" i="1" kern="100" dirty="0" smtClean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	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时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||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||.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当且仅当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b="1" i="1" kern="100" dirty="0" smtClean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时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||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||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|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</a:rPr>
              <a:t>|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</a:rPr>
              <a:t>|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b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|.</a:t>
            </a:r>
          </a:p>
        </p:txBody>
      </p:sp>
      <p:sp>
        <p:nvSpPr>
          <p:cNvPr id="6" name="矩形 5"/>
          <p:cNvSpPr/>
          <p:nvPr/>
        </p:nvSpPr>
        <p:spPr>
          <a:xfrm>
            <a:off x="2892946" y="3736876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共线同向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962081" y="4610497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共线反向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293273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0" grpId="0"/>
      <p:bldP spid="10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9" name="圆角矩形 18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10401969" y="6656761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69287" y="333450"/>
            <a:ext cx="11730575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不共线时，向量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分别能围成三角形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由三角形中任意两边之和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差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大于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小于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第三边知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所以，对任意两个非零向量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总有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||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||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b="1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±</a:t>
            </a:r>
            <a:r>
              <a:rPr lang="en-US" altLang="zh-CN" sz="2800" b="1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可以检验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为零向量时，上式中的等号成立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经常利用该不等式判断向量模的范围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20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思考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</a:t>
            </a:r>
            <a:r>
              <a:rPr lang="en-US" altLang="zh-CN" sz="2800" kern="100" dirty="0">
                <a:latin typeface="Times New Roman"/>
                <a:ea typeface="华文细黑"/>
              </a:rPr>
              <a:t>|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</a:rPr>
              <a:t>|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kern="100" dirty="0">
                <a:latin typeface="Times New Roman"/>
                <a:ea typeface="华文细黑"/>
              </a:rPr>
              <a:t>|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的取值范围是</a:t>
            </a:r>
            <a:r>
              <a:rPr lang="en-US" altLang="zh-CN" sz="2800" kern="100" dirty="0">
                <a:latin typeface="Times New Roman"/>
                <a:ea typeface="华文细黑"/>
              </a:rPr>
              <a:t>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r>
              <a:rPr lang="en-US" altLang="zh-CN" sz="2800" kern="100" dirty="0">
                <a:latin typeface="Times New Roman"/>
                <a:ea typeface="华文细黑"/>
              </a:rPr>
              <a:t>|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的取值范围是</a:t>
            </a:r>
            <a:r>
              <a:rPr lang="en-US" altLang="zh-CN" sz="2800" kern="100" dirty="0">
                <a:latin typeface="Times New Roman"/>
                <a:ea typeface="华文细黑"/>
              </a:rPr>
              <a:t>________.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887126" y="1442145"/>
            <a:ext cx="36086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||</a:t>
            </a:r>
            <a:r>
              <a:rPr lang="en-US" altLang="zh-CN" sz="2800" b="1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b="1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||&lt;|</a:t>
            </a:r>
            <a:r>
              <a:rPr lang="en-US" altLang="zh-CN" sz="2800" b="1" i="1" kern="1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±</a:t>
            </a:r>
            <a:r>
              <a:rPr lang="en-US" altLang="zh-CN" sz="2800" b="1" i="1" kern="1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|&lt;|</a:t>
            </a:r>
            <a:r>
              <a:rPr lang="en-US" altLang="zh-CN" sz="2800" b="1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b="1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|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741529" y="4005858"/>
            <a:ext cx="873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 pitchFamily="18" charset="0"/>
                <a:ea typeface="华文细黑"/>
                <a:cs typeface="Times New Roman" pitchFamily="18" charset="0"/>
              </a:rPr>
              <a:t>[1,3]</a:t>
            </a:r>
            <a:endParaRPr lang="zh-CN" altLang="en-US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260809" y="4869954"/>
            <a:ext cx="873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 pitchFamily="18" charset="0"/>
                <a:ea typeface="华文细黑"/>
                <a:cs typeface="Times New Roman" pitchFamily="18" charset="0"/>
              </a:rPr>
              <a:t>[1,3]</a:t>
            </a:r>
            <a:endParaRPr lang="zh-CN" altLang="en-US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7846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0" grpId="0"/>
      <p:bldP spid="10" grpId="1"/>
      <p:bldP spid="12" grpId="0"/>
      <p:bldP spid="12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9FCC3E"/>
            </a:fgClr>
            <a:bgClr>
              <a:srgbClr val="8CB20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题型探究                                                                                                       </a:t>
            </a:r>
            <a:r>
              <a:rPr lang="zh-CN" altLang="en-US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重点突破</a:t>
            </a:r>
            <a:endParaRPr lang="zh-CN" altLang="en-US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35360" y="664409"/>
            <a:ext cx="11161240" cy="69305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题型一　向量的减法</a:t>
            </a:r>
            <a:endParaRPr lang="en-US" altLang="zh-CN" sz="2800" b="1" kern="100" dirty="0" smtClean="0">
              <a:solidFill>
                <a:srgbClr val="0000FF"/>
              </a:solidFill>
              <a:latin typeface="Times New Roman"/>
              <a:ea typeface="微软雅黑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25719" name="Picture 119" descr="F:\胡美娟\2016\源文件\人A必修4\C2-40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2544" y="1155554"/>
            <a:ext cx="3518467" cy="1901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/>
        </p:nvSpPr>
        <p:spPr>
          <a:xfrm>
            <a:off x="341953" y="1269555"/>
            <a:ext cx="668935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 sz="2800" b="1" kern="100" dirty="0">
                <a:solidFill>
                  <a:srgbClr val="C00000"/>
                </a:solidFill>
                <a:latin typeface="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"/>
                <a:ea typeface="微软雅黑"/>
              </a:rPr>
              <a:t>1</a:t>
            </a:r>
            <a:r>
              <a:rPr lang="zh-CN" altLang="zh-CN" sz="2800" kern="100" dirty="0">
                <a:latin typeface=""/>
                <a:ea typeface="华文细黑"/>
                <a:cs typeface="Times New Roman"/>
              </a:rPr>
              <a:t>　如图所示，已知向量</a:t>
            </a:r>
            <a:r>
              <a:rPr lang="en-US" altLang="zh-CN" sz="2800" b="1" i="1" kern="100" dirty="0">
                <a:latin typeface="Times New Roman" pitchFamily="18" charset="0"/>
                <a:ea typeface="华文细黑"/>
                <a:cs typeface="Times New Roman" pitchFamily="18" charset="0"/>
              </a:rPr>
              <a:t>a</a:t>
            </a:r>
            <a:r>
              <a:rPr lang="zh-CN" altLang="zh-CN" sz="2800" kern="100" dirty="0">
                <a:latin typeface="Times New Roman" pitchFamily="18" charset="0"/>
                <a:ea typeface="华文细黑"/>
                <a:cs typeface="Times New Roman" pitchFamily="18" charset="0"/>
              </a:rPr>
              <a:t>、</a:t>
            </a:r>
            <a:r>
              <a:rPr lang="en-US" altLang="zh-CN" sz="2800" b="1" i="1" kern="100" dirty="0">
                <a:latin typeface="Times New Roman" pitchFamily="18" charset="0"/>
                <a:ea typeface="华文细黑"/>
                <a:cs typeface="Times New Roman" pitchFamily="18" charset="0"/>
              </a:rPr>
              <a:t>b</a:t>
            </a:r>
            <a:r>
              <a:rPr lang="zh-CN" altLang="zh-CN" sz="2800" kern="100" dirty="0">
                <a:latin typeface="Times New Roman" pitchFamily="18" charset="0"/>
                <a:ea typeface="华文细黑"/>
                <a:cs typeface="Times New Roman" pitchFamily="18" charset="0"/>
              </a:rPr>
              <a:t>、</a:t>
            </a:r>
            <a:r>
              <a:rPr lang="en-US" altLang="zh-CN" sz="2800" b="1" i="1" kern="100" dirty="0">
                <a:latin typeface="Times New Roman" pitchFamily="18" charset="0"/>
                <a:ea typeface="华文细黑"/>
                <a:cs typeface="Times New Roman" pitchFamily="18" charset="0"/>
              </a:rPr>
              <a:t>c</a:t>
            </a:r>
            <a:r>
              <a:rPr lang="zh-CN" altLang="zh-CN" sz="2800" kern="100" dirty="0">
                <a:latin typeface="Times New Roman" pitchFamily="18" charset="0"/>
                <a:ea typeface="华文细黑"/>
                <a:cs typeface="Times New Roman" pitchFamily="18" charset="0"/>
              </a:rPr>
              <a:t>、</a:t>
            </a:r>
            <a:r>
              <a:rPr lang="en-US" altLang="zh-CN" sz="2800" b="1" i="1" kern="100" dirty="0">
                <a:latin typeface="Times New Roman" pitchFamily="18" charset="0"/>
                <a:ea typeface="华文细黑"/>
                <a:cs typeface="Times New Roman" pitchFamily="18" charset="0"/>
              </a:rPr>
              <a:t>d</a:t>
            </a:r>
            <a:r>
              <a:rPr lang="zh-CN" altLang="zh-CN" sz="2800" kern="100" dirty="0" smtClean="0">
                <a:latin typeface="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"/>
              <a:ea typeface="华文细黑"/>
              <a:cs typeface="Times New Roman"/>
            </a:endParaRPr>
          </a:p>
          <a:p>
            <a:pPr>
              <a:lnSpc>
                <a:spcPct val="200000"/>
              </a:lnSpc>
            </a:pPr>
            <a:r>
              <a:rPr lang="zh-CN" altLang="zh-CN" sz="2800" kern="100" dirty="0" smtClean="0">
                <a:latin typeface=""/>
                <a:ea typeface="华文细黑"/>
                <a:cs typeface="Times New Roman"/>
              </a:rPr>
              <a:t>求</a:t>
            </a:r>
            <a:r>
              <a:rPr lang="zh-CN" altLang="zh-CN" sz="2800" kern="100" dirty="0">
                <a:latin typeface=""/>
                <a:ea typeface="华文细黑"/>
                <a:cs typeface="Times New Roman"/>
              </a:rPr>
              <a:t>作向量</a:t>
            </a:r>
            <a:r>
              <a:rPr lang="en-US" altLang="zh-CN" sz="2800" b="1" i="1" kern="100" dirty="0">
                <a:latin typeface="Times New Roman" pitchFamily="18" charset="0"/>
                <a:ea typeface="华文细黑"/>
                <a:cs typeface="Times New Roman" pitchFamily="18" charset="0"/>
              </a:rPr>
              <a:t>a</a:t>
            </a:r>
            <a:r>
              <a:rPr lang="zh-CN" altLang="zh-CN" sz="2800" kern="100" dirty="0">
                <a:latin typeface="Times New Roman" pitchFamily="18" charset="0"/>
                <a:ea typeface="华文细黑"/>
                <a:cs typeface="Times New Roman" pitchFamily="18" charset="0"/>
              </a:rPr>
              <a:t>－</a:t>
            </a:r>
            <a:r>
              <a:rPr lang="en-US" altLang="zh-CN" sz="2800" b="1" i="1" kern="100" dirty="0">
                <a:latin typeface="Times New Roman" pitchFamily="18" charset="0"/>
                <a:ea typeface="华文细黑"/>
                <a:cs typeface="Times New Roman" pitchFamily="18" charset="0"/>
              </a:rPr>
              <a:t>b</a:t>
            </a:r>
            <a:r>
              <a:rPr lang="zh-CN" altLang="zh-CN" sz="2800" kern="100" dirty="0">
                <a:latin typeface="Times New Roman" pitchFamily="18" charset="0"/>
                <a:ea typeface="华文细黑"/>
                <a:cs typeface="Times New Roman" pitchFamily="18" charset="0"/>
              </a:rPr>
              <a:t>，</a:t>
            </a:r>
            <a:r>
              <a:rPr lang="en-US" altLang="zh-CN" sz="2800" b="1" i="1" kern="100" dirty="0">
                <a:latin typeface="Times New Roman" pitchFamily="18" charset="0"/>
                <a:ea typeface="华文细黑"/>
                <a:cs typeface="Times New Roman" pitchFamily="18" charset="0"/>
              </a:rPr>
              <a:t>c</a:t>
            </a:r>
            <a:r>
              <a:rPr lang="zh-CN" altLang="zh-CN" sz="2800" kern="100" dirty="0">
                <a:latin typeface="Times New Roman" pitchFamily="18" charset="0"/>
                <a:ea typeface="华文细黑"/>
                <a:cs typeface="Times New Roman" pitchFamily="18" charset="0"/>
              </a:rPr>
              <a:t>－</a:t>
            </a:r>
            <a:r>
              <a:rPr lang="en-US" altLang="zh-CN" sz="2800" b="1" i="1" kern="100" dirty="0">
                <a:latin typeface="Times New Roman" pitchFamily="18" charset="0"/>
                <a:ea typeface="华文细黑"/>
                <a:cs typeface="Times New Roman" pitchFamily="18" charset="0"/>
              </a:rPr>
              <a:t>d</a:t>
            </a:r>
            <a:r>
              <a:rPr lang="en-US" altLang="zh-CN" sz="2800" kern="100" dirty="0">
                <a:latin typeface=""/>
                <a:ea typeface="华文细黑"/>
              </a:rPr>
              <a:t>.</a:t>
            </a:r>
            <a:endParaRPr lang="zh-CN" altLang="en-US" sz="2800" dirty="0">
              <a:latin typeface="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2539734"/>
              </p:ext>
            </p:extLst>
          </p:nvPr>
        </p:nvGraphicFramePr>
        <p:xfrm>
          <a:off x="372615" y="3141762"/>
          <a:ext cx="8170863" cy="228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25" name="文档" r:id="rId5" imgW="8170133" imgH="2285940" progId="Word.Document.12">
                  <p:embed/>
                </p:oleObj>
              </mc:Choice>
              <mc:Fallback>
                <p:oleObj name="文档" r:id="rId5" imgW="8170133" imgH="228594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72615" y="3141762"/>
                        <a:ext cx="8170863" cy="2286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4584936"/>
              </p:ext>
            </p:extLst>
          </p:nvPr>
        </p:nvGraphicFramePr>
        <p:xfrm>
          <a:off x="372615" y="4872980"/>
          <a:ext cx="5657850" cy="158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26" name="文档" r:id="rId8" imgW="5665163" imgH="1581079" progId="Word.Document.12">
                  <p:embed/>
                </p:oleObj>
              </mc:Choice>
              <mc:Fallback>
                <p:oleObj name="文档" r:id="rId8" imgW="5665163" imgH="1581079" progId="Word.Document.12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2615" y="4872980"/>
                        <a:ext cx="5657850" cy="1581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6084" name="Picture 4" descr="F:\胡美娟\2016\源文件\人A必修4\C2-41.TIF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1390" y="3429794"/>
            <a:ext cx="3008784" cy="2367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圆角矩形 13">
            <a:hlinkClick r:id="rId11" action="ppaction://hlinksldjump"/>
          </p:cNvPr>
          <p:cNvSpPr/>
          <p:nvPr/>
        </p:nvSpPr>
        <p:spPr>
          <a:xfrm>
            <a:off x="9623598" y="6670154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5837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1983</TotalTime>
  <Words>755</Words>
  <Application>Microsoft Office PowerPoint</Application>
  <PresentationFormat>自定义</PresentationFormat>
  <Paragraphs>133</Paragraphs>
  <Slides>27</Slides>
  <Notes>0</Notes>
  <HiddenSlides>6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9" baseType="lpstr">
      <vt:lpstr>Office 主题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</cp:lastModifiedBy>
  <cp:revision>833</cp:revision>
  <dcterms:created xsi:type="dcterms:W3CDTF">2014-10-15T07:25:01Z</dcterms:created>
  <dcterms:modified xsi:type="dcterms:W3CDTF">2016-07-16T01:02:03Z</dcterms:modified>
</cp:coreProperties>
</file>