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672" r:id="rId2"/>
    <p:sldId id="1136" r:id="rId3"/>
    <p:sldId id="1143" r:id="rId4"/>
    <p:sldId id="1142" r:id="rId5"/>
    <p:sldId id="1186" r:id="rId6"/>
    <p:sldId id="1155" r:id="rId7"/>
    <p:sldId id="1157" r:id="rId8"/>
    <p:sldId id="1113" r:id="rId9"/>
    <p:sldId id="1170" r:id="rId10"/>
    <p:sldId id="1164" r:id="rId11"/>
    <p:sldId id="1173" r:id="rId12"/>
    <p:sldId id="1188" r:id="rId13"/>
    <p:sldId id="1189" r:id="rId14"/>
    <p:sldId id="1192" r:id="rId15"/>
    <p:sldId id="1190" r:id="rId16"/>
    <p:sldId id="1191" r:id="rId17"/>
    <p:sldId id="1193" r:id="rId18"/>
    <p:sldId id="1194" r:id="rId19"/>
    <p:sldId id="1195" r:id="rId20"/>
    <p:sldId id="1196" r:id="rId21"/>
    <p:sldId id="1176" r:id="rId22"/>
    <p:sldId id="1140" r:id="rId23"/>
    <p:sldId id="1187" r:id="rId24"/>
    <p:sldId id="1197" r:id="rId25"/>
    <p:sldId id="1182" r:id="rId26"/>
    <p:sldId id="1183" r:id="rId27"/>
    <p:sldId id="1198" r:id="rId28"/>
    <p:sldId id="1184" r:id="rId29"/>
    <p:sldId id="1185" r:id="rId30"/>
    <p:sldId id="1141" r:id="rId31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15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" Target="slide25.xml"/><Relationship Id="rId7" Type="http://schemas.openxmlformats.org/officeDocument/2006/relationships/image" Target="../media/image16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25.xml"/><Relationship Id="rId7" Type="http://schemas.openxmlformats.org/officeDocument/2006/relationships/slide" Target="slide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" t="3617" r="610" b="7740"/>
          <a:stretch/>
        </p:blipFill>
        <p:spPr>
          <a:xfrm>
            <a:off x="406" y="0"/>
            <a:ext cx="12189600" cy="679955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58835"/>
            <a:ext cx="9173456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2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2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3</a:t>
            </a:r>
            <a:r>
              <a:rPr lang="zh-CN" altLang="en-US" sz="32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2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2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溶解</a:t>
            </a:r>
            <a:r>
              <a:rPr lang="zh-CN" altLang="zh-CN" sz="32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性　手性　无机含氧酸分子的酸性</a:t>
            </a:r>
            <a:endParaRPr lang="zh-CN" altLang="en-US" sz="32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第二章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三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分子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的性质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70699" y="1269554"/>
            <a:ext cx="1083299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手性分子的理解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手性同分异构体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又称对映异构体、光学异构体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的两个分子互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，即分子形式的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左撇子和右撇子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构成生命体的有机物绝大多数为手性分子。两个手性分子的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性质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且手性有机物中必定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含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5416" y="26377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镜像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366" y="39338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9313" y="39146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手性碳原子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35" y="2264673"/>
            <a:ext cx="6132835" cy="435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06574" y="83750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当一个碳原子连接四个不同的原子或原子团时，该碳原子叫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手性碳原子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。下列化合物中含有两个手性碳原子的是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562" y="486995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07266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6563971" y="3239923"/>
            <a:ext cx="529187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由题意可知，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个手性碳原子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个手性碳原子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三、无机含氧酸分子的酸性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47746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已知无机含氧酸分子中的氢原子多与酸根上的氧原子相连，形成羟基。请完成下表：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315764"/>
              </p:ext>
            </p:extLst>
          </p:nvPr>
        </p:nvGraphicFramePr>
        <p:xfrm>
          <a:off x="550590" y="1917626"/>
          <a:ext cx="8784976" cy="4760229"/>
        </p:xfrm>
        <a:graphic>
          <a:graphicData uri="http://schemas.openxmlformats.org/drawingml/2006/table">
            <a:tbl>
              <a:tblPr/>
              <a:tblGrid>
                <a:gridCol w="1728192"/>
                <a:gridCol w="1741854"/>
                <a:gridCol w="1822792"/>
                <a:gridCol w="1806518"/>
                <a:gridCol w="1685620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含氧酸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次氯酸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磷酸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硫酸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高氯酸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结构简式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9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非羟基氧原子数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0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酸性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956" y="3198996"/>
            <a:ext cx="1285824" cy="10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5654" y="3223299"/>
            <a:ext cx="1093688" cy="107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881" y="3204245"/>
            <a:ext cx="1211924" cy="10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2485281" y="3492163"/>
            <a:ext cx="1401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—OH</a:t>
            </a:r>
            <a:endParaRPr lang="zh-CN" altLang="en-US" dirty="0">
              <a:solidFill>
                <a:srgbClr val="C00000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222998" y="4384948"/>
            <a:ext cx="137688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83118" y="4384948"/>
            <a:ext cx="137688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814668" y="4384948"/>
            <a:ext cx="137688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994328" y="491338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6767" y="491338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90397" y="49397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09742" y="494196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25023" y="60219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弱酸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168" name="矩形 7167"/>
          <p:cNvSpPr/>
          <p:nvPr/>
        </p:nvSpPr>
        <p:spPr>
          <a:xfrm>
            <a:off x="4266783" y="60219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中强酸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175" name="矩形 7174"/>
          <p:cNvSpPr/>
          <p:nvPr/>
        </p:nvSpPr>
        <p:spPr>
          <a:xfrm>
            <a:off x="6311567" y="60069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7854971" y="60260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79582" y="1949003"/>
            <a:ext cx="245297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分析可知：含氧酸分子结构中含非羟基氧原子数越多，该含氧酸的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酸性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9839622" y="52299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越强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708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7168" grpId="0"/>
      <p:bldP spid="7168" grpId="1"/>
      <p:bldP spid="7175" grpId="0"/>
      <p:bldP spid="7175" grpId="1"/>
      <p:bldP spid="7176" grpId="0"/>
      <p:bldP spid="7176" grpId="1"/>
      <p:bldP spid="7177" grpId="0"/>
      <p:bldP spid="717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06574" y="5336993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由上表分析可知：同种元素的含氧酸中，成酸元素的化合价越高，其含氧酸的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酸性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80409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氯元素能形成多种价态的含氧酸，通过计算它们分子中非羟基氧原子数，比较它们酸性的强弱：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29861"/>
              </p:ext>
            </p:extLst>
          </p:nvPr>
        </p:nvGraphicFramePr>
        <p:xfrm>
          <a:off x="1126654" y="1629594"/>
          <a:ext cx="9721081" cy="3672408"/>
        </p:xfrm>
        <a:graphic>
          <a:graphicData uri="http://schemas.openxmlformats.org/drawingml/2006/table">
            <a:tbl>
              <a:tblPr/>
              <a:tblGrid>
                <a:gridCol w="3136155"/>
                <a:gridCol w="1509255"/>
                <a:gridCol w="1724383"/>
                <a:gridCol w="1626905"/>
                <a:gridCol w="1724383"/>
              </a:tblGrid>
              <a:tr h="952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含氧酸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5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氯元素价态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2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非羟基氧原子数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酸性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626471" y="283589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5552" y="280002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4456" y="2824139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5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3598" y="279124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47858" y="369866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5088" y="367961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03517" y="364880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03134" y="369866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88078" y="45819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弱酸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94623" y="45819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中强酸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53262" y="45819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69826" y="45819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最强酸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37624" y="60939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越强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15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101748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根据元素周期律比较含氧酸的酸性强弱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同一主族，自上而下，非金属元素最高价含氧酸酸性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逐渐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同一周期，从左到右，非金属元素最高价含氧酸酸性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逐渐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49854" y="1755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减弱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35611" y="237824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增强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73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70699" y="1269554"/>
            <a:ext cx="1083299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无机含氧酸分子的酸性强弱的判断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(HO)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RO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比较酸性强弱时，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值越大酸性越强，当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相同时，可参考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元素的非金属性，如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相同，但非金属性：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S&gt;C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，所以酸性：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酸性强弱与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数目即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数值大小无关。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93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06574" y="2709714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不同中心元素的酸性比较时，非金属性越强，最高价氧化物对应水化物的酸性越强，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含氧酸酸性强弱的判断：同一元素时，价态越高，酸性越强，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HClO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中的氯不是最高价，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酸性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中强酸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弱酸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,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76549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下列各组物质中，酸性由强到弱排列顺序错误的是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A.HClO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B.HClO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HClO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HClO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C.HClO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HBrO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HIO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D.H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226" y="2035901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07266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1943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 build="allAtOnce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78842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试回答下列问题：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按此规则判断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CrO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HMnO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酸性由弱到强的顺序为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11742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年代美国化学家鲍林提出了一个经验规则：设含氧酸的化学式为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RO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为非羟基氧原子数。鲍林认为含氧酸的酸性强弱与非羟基氧原子数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的关系如下表：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>
            <a:hlinkClick r:id="rId2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3394794"/>
              </p:ext>
            </p:extLst>
          </p:nvPr>
        </p:nvGraphicFramePr>
        <p:xfrm>
          <a:off x="1306675" y="2205658"/>
          <a:ext cx="9361038" cy="2526565"/>
        </p:xfrm>
        <a:graphic>
          <a:graphicData uri="http://schemas.openxmlformats.org/drawingml/2006/table">
            <a:tbl>
              <a:tblPr/>
              <a:tblGrid>
                <a:gridCol w="3113672"/>
                <a:gridCol w="1498433"/>
                <a:gridCol w="1596884"/>
                <a:gridCol w="1536810"/>
                <a:gridCol w="1615239"/>
              </a:tblGrid>
              <a:tr h="6337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含氧酸酸性强弱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弱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中强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很强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1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HNO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0637" marR="606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06408" y="6171317"/>
            <a:ext cx="4004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AsO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&lt;H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CrO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&lt;HMnO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17471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83750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根据题中非羟基氧原子数与酸性强弱的关系可得：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142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800" kern="100" baseline="-25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CrO</a:t>
            </a:r>
            <a:r>
              <a:rPr lang="en-US" altLang="zh-CN" sz="2800" kern="100" baseline="-25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　　</a:t>
            </a:r>
            <a:r>
              <a:rPr lang="zh-CN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HMnO</a:t>
            </a:r>
            <a:r>
              <a:rPr lang="en-US" altLang="zh-CN" sz="2800" kern="100" baseline="-25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lang="zh-CN" altLang="zh-CN" sz="1050" kern="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酸性：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CrO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&lt;HMnO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194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985454"/>
            <a:ext cx="11161240" cy="382871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因为酸性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中非羟基氧原子的数目应大于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中非羟基氧原子的数目，且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为弱酸，所以可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推知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中没有非羟基氧原子，它们的分子结构分别为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endParaRPr lang="en-US" altLang="zh-CN" sz="2800" kern="100" dirty="0" smtClean="0">
              <a:latin typeface="宋体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宋体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8833048" y="4363131"/>
            <a:ext cx="2302718" cy="166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16" b="35536"/>
          <a:stretch/>
        </p:blipFill>
        <p:spPr bwMode="auto">
          <a:xfrm>
            <a:off x="550590" y="5534309"/>
            <a:ext cx="2150002" cy="107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06574" y="107901"/>
            <a:ext cx="11161240" cy="31392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的形式一样，但酸性强弱相差很大。已知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为中强酸，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为弱酸，试推断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的分子结构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577" y="1437398"/>
            <a:ext cx="4120477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7047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765753"/>
            <a:ext cx="9264286" cy="33280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765484"/>
            <a:ext cx="8708147" cy="3382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规律会分析物质在不同溶剂中的溶解性的变化。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认识手性异构体和手性分子，会判断手性碳原子。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学会常见无机含氧酸酸性的判断方法。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585437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按此规则判断碳酸应属于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，与通常认为的碳酸的强度是否一致？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其可能的原因是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" name="矩形 6"/>
          <p:cNvSpPr/>
          <p:nvPr/>
        </p:nvSpPr>
        <p:spPr>
          <a:xfrm>
            <a:off x="406574" y="260166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中非羟基氧原子数为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，应为中强酸，与通常认为的碳酸是弱酸不一致。其可能原因是溶于水的那部分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并不能完全转化为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71070" y="71028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中强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9612" y="13393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不一致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8386" y="1324567"/>
            <a:ext cx="5904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溶于水的那部分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并不能完全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转化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27457" y="1953589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398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18434" name="Picture 2" descr="9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6114" y="1736149"/>
            <a:ext cx="8438184" cy="350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660927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三种物质的说法中正确的是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在水中的溶解度很小，是由于其属于极性分子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均易溶于水，原因之一是它们都是极性分子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为非极性分子，所以在三种物质中熔、沸点最低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在水中溶解度很大只是由于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分子为极性分子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66" y="1904973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73293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规律，水是极性分子，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是非极性分子，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都是极性分子，故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常温下是液体，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常温下是气体，故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在水中溶解度很大，除了由于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分子为极性分子外，还因为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分子之间可形成氢键，故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3947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77466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欲提取碘水中的碘，不能选用的萃取剂是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酒精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四氯化碳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直馏汽油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112553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2493690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单质碘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(I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是含有非极性键的非极性分子，根据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规律，可知碘易溶于非极性溶剂。而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、直馏汽油、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等为非极性溶剂，且它们与水的密度差别较大，容易分层，所以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选项可以作为碘的萃取剂。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而酒精容易与水、碘互溶，不分层，故不能用作萃取剂。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77466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下列叙述中正确的是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无机含氧酸分子中含有几个氢原子，它就属于几元酸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同周期非金属元素的氧化物对应水化物的酸性从左到右依次增强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同一元素的含氧酸，该元素的化合价越高，酸性越强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分子中非羟基氧的个数均为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，它们的酸性相近，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均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中强酸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242894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的分子结构为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它是二元酸，所以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960" y="386536"/>
            <a:ext cx="1570258" cy="153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06574" y="209934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项所述规律对非金属元素的最高价氧化物对应的水化物才适合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项是比较无机含氧酸酸性强弱的重要规律，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的非羟基氧原子数均为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酸性弱于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，这是由于溶于水的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只有很少的一部分与水结合成碳酸。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96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下列分子中含有手性碳原子的是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123002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246650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COOCH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9108" y="1395674"/>
            <a:ext cx="3269811" cy="9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415" y="2177083"/>
            <a:ext cx="1884879" cy="90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5159102" y="120480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335778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项，乳酸分子的中间碳原子连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—COOH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四种不同的原子或原子团，为手性分子。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5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54947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5.374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22.1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以上的超临界水具有很强的溶解有机物的能力，并含有较多的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OH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，由此可知超临界水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显中性，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表现出非极性溶剂的特性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显酸性，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表现出极性溶剂的特性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31110" y="184561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矩形 11"/>
          <p:cNvSpPr/>
          <p:nvPr/>
        </p:nvSpPr>
        <p:spPr>
          <a:xfrm>
            <a:off x="406574" y="328577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超临界水仍然呈中性，但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的规律，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" t="3617" r="610" b="7740"/>
          <a:stretch/>
        </p:blipFill>
        <p:spPr>
          <a:xfrm>
            <a:off x="406" y="0"/>
            <a:ext cx="12189600" cy="679955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一、溶解性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693490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非极性溶质一般能溶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溶剂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，极性溶质一般能溶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溶剂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影响物质溶解性的因素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外界条件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温度、压强等。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分子结构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如果溶质与溶剂之间能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则溶解度增大。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溶质与水发生反应时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溶解度，如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反应生成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反应生成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0656" y="144736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非极性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26696" y="14349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极性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38049" y="39962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氢键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9517" y="46442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增大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6574" y="1557586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规律的应用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规律，可以判断溶质在溶剂中的溶解度的大小、萃取剂的选择、以及物质之间分离提纯方法的确立。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06574" y="4212357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都是非极性分子，而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是极性分子，根据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相似相溶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规律可知碘单质在水溶液中溶解度很小，但在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中溶解度很大，与相对分子质量、是否是直线形分子、是否含有氢元素等没有直接的关系，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04400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碘单质在水溶液中溶解度很小，但在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中溶解度很大，这是因为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相对分子质量相差较小，而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分子量相差较大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都是直线形分子，而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不是直线形分子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都不含氢元素，而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中含有氢元素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都是非极性分子，而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是极性分子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3643551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3253984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相同点是分子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组成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，都是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从平面上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看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不同点是在空间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构成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具有完全相同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一对分子，如同左手与右手一样互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却在三维空间里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不能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互称为手性异构体。有手性异构体的分子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二、手性分子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50892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观察比较下图所示两种分子的结构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9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1671" y="1270454"/>
            <a:ext cx="3451046" cy="195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670702" y="3357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5394" y="3376836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CHFClBr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0352" y="33482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1686" y="400585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完全不同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2539" y="40058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实物和镜像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8902" y="46444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组成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0080" y="46347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原子排列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80195" y="52828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镜像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22187" y="52923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870" y="59080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手性分子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414983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手性分子的判断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判断一种有机物是否具有手性异构体，关键是看其含有的碳原子是否连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原子或原子团，即有机物分子中是否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存在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3804" y="1826454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个不同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55737" y="178313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手性碳原子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92573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Courier New"/>
              </a:rPr>
              <a:t>		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互不相同，含有手性碳原子，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该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876" y="2462266"/>
            <a:ext cx="2281585" cy="182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6574" y="432637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有机物分子具有手性。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5945</TotalTime>
  <Words>2164</Words>
  <Application>Microsoft Office PowerPoint</Application>
  <PresentationFormat>自定义</PresentationFormat>
  <Paragraphs>293</Paragraphs>
  <Slides>30</Slides>
  <Notes>7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