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672" r:id="rId2"/>
    <p:sldId id="1136" r:id="rId3"/>
    <p:sldId id="1143" r:id="rId4"/>
    <p:sldId id="1142" r:id="rId5"/>
    <p:sldId id="1186" r:id="rId6"/>
    <p:sldId id="1144" r:id="rId7"/>
    <p:sldId id="1145" r:id="rId8"/>
    <p:sldId id="1192" r:id="rId9"/>
    <p:sldId id="1155" r:id="rId10"/>
    <p:sldId id="1157" r:id="rId11"/>
    <p:sldId id="1160" r:id="rId12"/>
    <p:sldId id="1161" r:id="rId13"/>
    <p:sldId id="1113" r:id="rId14"/>
    <p:sldId id="1170" r:id="rId15"/>
    <p:sldId id="1193" r:id="rId16"/>
    <p:sldId id="1171" r:id="rId17"/>
    <p:sldId id="1172" r:id="rId18"/>
    <p:sldId id="1164" r:id="rId19"/>
    <p:sldId id="1188" r:id="rId20"/>
    <p:sldId id="1173" r:id="rId21"/>
    <p:sldId id="1174" r:id="rId22"/>
    <p:sldId id="1178" r:id="rId23"/>
    <p:sldId id="1176" r:id="rId24"/>
    <p:sldId id="1140" r:id="rId25"/>
    <p:sldId id="1187" r:id="rId26"/>
    <p:sldId id="1189" r:id="rId27"/>
    <p:sldId id="1182" r:id="rId28"/>
    <p:sldId id="1183" r:id="rId29"/>
    <p:sldId id="1184" r:id="rId30"/>
    <p:sldId id="1190" r:id="rId31"/>
    <p:sldId id="1185" r:id="rId32"/>
    <p:sldId id="1191" r:id="rId33"/>
    <p:sldId id="1141" r:id="rId34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1" autoAdjust="0"/>
    <p:restoredTop sz="81395" autoAdjust="0"/>
  </p:normalViewPr>
  <p:slideViewPr>
    <p:cSldViewPr>
      <p:cViewPr>
        <p:scale>
          <a:sx n="75" d="100"/>
          <a:sy n="75" d="100"/>
        </p:scale>
        <p:origin x="-1104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20108;&#31456;\&#31532;&#20108;&#31456;%20%20&#31532;&#19968;&#33410;%20%20&#31532;1&#35838;&#26102;\&#25104;&#38190;&#31867;&#22411;.sw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file:///E:\&#33707;&#25104;&#31243;\2017\&#21516;&#27493;\&#21270;&#23398;\&#20154;&#25945;%20&#36873;&#20462;3\PPT\&#20570;PPT&#30340;Word\W45.TIF" TargetMode="External"/><Relationship Id="rId5" Type="http://schemas.openxmlformats.org/officeDocument/2006/relationships/image" Target="../media/image7.png"/><Relationship Id="rId4" Type="http://schemas.openxmlformats.org/officeDocument/2006/relationships/image" Target="file:///E:\&#33707;&#25104;&#31243;\2017\&#21516;&#27493;\&#21270;&#23398;\&#20154;&#25945;%20&#36873;&#20462;3\PPT\&#20570;PPT&#30340;Word\W44.TI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27.xml"/><Relationship Id="rId7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10" Type="http://schemas.openxmlformats.org/officeDocument/2006/relationships/image" Target="../media/image12.png"/><Relationship Id="rId4" Type="http://schemas.openxmlformats.org/officeDocument/2006/relationships/slide" Target="slide28.xml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27.xml"/><Relationship Id="rId7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" t="10219" r="142"/>
          <a:stretch/>
        </p:blipFill>
        <p:spPr>
          <a:xfrm>
            <a:off x="0" y="0"/>
            <a:ext cx="12190006" cy="685768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1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共价键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的特征与类型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第二章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共价键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420283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两原子形成共价键时，电子云发生重叠，即电子在两核之间出现的概率更大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原子电子云重叠越多，键越牢固，体系的能量也越低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的体积大小与能否形成共价键无必然联系。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05353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下列不属于共价键成键因素的是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共用电子对在两原子核之间高概率出现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共用的电子必须配对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成键后体系能量降低，趋于稳定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两原子体积大小要适中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362676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build="allAtOnce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58891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分子写成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分子，违背了共价键的饱和性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的存在说明共价键不具有饱和性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所有共价键都有方向性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两个原子轨道发生重叠后，电子仅存在于两核之间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1308999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0768" y="405458"/>
            <a:ext cx="1127285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原子有两个未成对电子，根据共价键的饱和性，形成的氢化物为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能结合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，不能说明共价键不具有饱和性，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轨道成键时，因为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轨道为球形，所以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键没有方向性，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个原子轨道发生重叠后，电子只是在两核之间出现的概率大，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34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二、共价键的类型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549474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共价键的分类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按照不同的分类方法，可将共价键分为不同的类型：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497311"/>
            <a:ext cx="432048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按共用电子对数目分类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6471" y="1908101"/>
            <a:ext cx="293088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511030" y="2114600"/>
            <a:ext cx="216024" cy="1728192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8004" y="19801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单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76739" y="2061642"/>
            <a:ext cx="10631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H—H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7529" y="26472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40329" y="32762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2226" y="2709600"/>
            <a:ext cx="105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8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=C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81751" y="3304367"/>
            <a:ext cx="105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4282653"/>
            <a:ext cx="504056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按共用电子对是否偏移分类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9826" y="3986808"/>
            <a:ext cx="375865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03118" y="40683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非极性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74543" y="47258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极性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72883" y="4139706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6751" y="4778782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H—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5213643" y="4139706"/>
            <a:ext cx="195391" cy="1109338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06574" y="5694522"/>
            <a:ext cx="504056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按电子云的重叠方式分类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43078" y="5374010"/>
            <a:ext cx="111341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48378" y="5478849"/>
            <a:ext cx="378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σ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57903" y="61378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π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4871070" y="5590034"/>
            <a:ext cx="186833" cy="1071006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3" grpId="0"/>
      <p:bldP spid="3" grpId="1"/>
      <p:bldP spid="5" grpId="0"/>
      <p:bldP spid="5" grpId="1"/>
      <p:bldP spid="10" grpId="0"/>
      <p:bldP spid="10" grpId="1"/>
      <p:bldP spid="16" grpId="0"/>
      <p:bldP spid="16" grpId="1"/>
      <p:bldP spid="13" grpId="0"/>
      <p:bldP spid="13" grpId="1"/>
      <p:bldP spid="19" grpId="0"/>
      <p:bldP spid="19" grpId="1"/>
      <p:bldP spid="21" grpId="0"/>
      <p:bldP spid="21" grpId="1"/>
      <p:bldP spid="23" grpId="0"/>
      <p:bldP spid="23" grpId="1"/>
      <p:bldP spid="28" grpId="0"/>
      <p:bldP spid="28" grpId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370051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2.σ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键与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键：形成共价键的未成对电子的原子轨道采取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的方式重叠，这种共价键叫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键的类型：根据成键电子原子轨道的不同，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键可分为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­-s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-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-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-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键：两个成键原子均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提供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-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键：两个成键原子分别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提供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-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键：两个成键原子均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提供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的共价键。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86680" y="17736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头碰头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8957" y="4293890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68387" y="4941962"/>
            <a:ext cx="2299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5601" y="557087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轨道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成键类型.swf"/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73140" y="188045"/>
            <a:ext cx="8642546" cy="648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630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477466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键的特征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以形成化学键的两原子核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轴作旋转操作，共价键电子云的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图形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这种特征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键的原子轨道重叠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程度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键有较强的稳定性。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键的存在：共价单键为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键；共价双键和共价三键中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存在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键：形成共价键的未成对电子的原子轨道采取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的方式重叠，这种共价键叫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3553" y="1216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连线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0630" y="183609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6675" y="187196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轴对称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9912" y="24936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较大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05131" y="31131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43247" y="44187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肩并肩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06574" y="549474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键的特征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每个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键的电子云由两块组成，分别位于由两原子核构成平面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如果以它们之间包含原子核的平面为镜面，它们互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这种特征称为镜面对称。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键时原子轨道重叠程度比形成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键没有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键的存在：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键通常存在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59702" y="12981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67861" y="19418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镜像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75326" y="32054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67614" y="31937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牢固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5561" y="38617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双键或三键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47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0659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键的比较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536371"/>
              </p:ext>
            </p:extLst>
          </p:nvPr>
        </p:nvGraphicFramePr>
        <p:xfrm>
          <a:off x="622595" y="1917626"/>
          <a:ext cx="10945219" cy="3896422"/>
        </p:xfrm>
        <a:graphic>
          <a:graphicData uri="http://schemas.openxmlformats.org/drawingml/2006/table">
            <a:tbl>
              <a:tblPr/>
              <a:tblGrid>
                <a:gridCol w="1800203"/>
                <a:gridCol w="5256584"/>
                <a:gridCol w="3888432"/>
              </a:tblGrid>
              <a:tr h="7200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键的类型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σ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π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9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原子轨道重叠方式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两个原子的成键轨道沿着键轴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方向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以</a:t>
                      </a:r>
                      <a:r>
                        <a:rPr lang="en-US" sz="2800" kern="100" baseline="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</a:t>
                      </a:r>
                      <a:r>
                        <a:rPr lang="en-US" sz="2800" kern="100" baseline="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的方式重叠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两个原子的成键轨道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以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en-US" altLang="zh-CN" sz="2800" u="sng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</a:t>
                      </a:r>
                      <a:r>
                        <a:rPr lang="en-US" sz="2800" kern="100" baseline="0" dirty="0" smtClean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的方式重叠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原子轨道重叠部位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</a:t>
                      </a:r>
                      <a:endParaRPr lang="zh-CN" sz="2800" u="none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891533" y="35839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头碰头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67997" y="35738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肩并肩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35949" y="4397266"/>
            <a:ext cx="389365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键轴上方和下方，键轴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处为零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9333" y="4828153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两原子核之间，在键轴处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3" grpId="0"/>
      <p:bldP spid="13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724639"/>
              </p:ext>
            </p:extLst>
          </p:nvPr>
        </p:nvGraphicFramePr>
        <p:xfrm>
          <a:off x="622598" y="765499"/>
          <a:ext cx="10369151" cy="4752527"/>
        </p:xfrm>
        <a:graphic>
          <a:graphicData uri="http://schemas.openxmlformats.org/drawingml/2006/table">
            <a:tbl>
              <a:tblPr/>
              <a:tblGrid>
                <a:gridCol w="3096344"/>
                <a:gridCol w="3428904"/>
                <a:gridCol w="3843903"/>
              </a:tblGrid>
              <a:tr h="936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原子轨道重叠程度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键的强度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化学活泼性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2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示意图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4" name="Picture 6" descr="E:\莫成程\2017\同步\化学\人教 选修3\PPT\做PPT的Word\W44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3775" y="3677894"/>
            <a:ext cx="3130535" cy="16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莫成程\2017\同步\化学\人教 选修3\PPT\做PPT的Word\W45.TIF"/>
          <p:cNvPicPr>
            <a:picLocks noChangeAspect="1" noChangeArrowheads="1"/>
          </p:cNvPicPr>
          <p:nvPr/>
        </p:nvPicPr>
        <p:blipFill>
          <a:blip r:embed="rId5" r:link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6090" y="3809919"/>
            <a:ext cx="1846212" cy="120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187172" y="9719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7326" y="9624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61314" y="272876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不活泼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27789" y="27531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活泼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25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765753"/>
            <a:ext cx="9264286" cy="33280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720652"/>
            <a:ext cx="8708147" cy="3382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熟知共价键的概念与形成，知道共价键的特征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具有饱和性和方向性。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能够从不同的角度对共价键分类，会分析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键的形成及特点。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926297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键可由两个原子的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轨道或一个原子的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轨道和另一个原子的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轨道或两个原子的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头碰头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方式重叠构建而成。则下列分子中的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键是由两个原子的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头碰头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方式重叠构建而成的是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B.HCl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		C.Cl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		D.F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562" y="279850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96057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351059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是由两个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项中是由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项中是由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项中是由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520393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下列有关化学键类型的判断不正确的是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A.s-­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键的对称性不同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分子中含有共价键，则至少含有一个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已知乙炔的结构式为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，则乙炔分子中存在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(C—H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乙烷分子中只存在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562" y="2464609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26144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键无方向性，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键轴对称，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在含有共价键的分子中一定有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键，可能有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项对；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210013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单键都为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键，乙烷分子结构式为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4791" y="1844663"/>
            <a:ext cx="2060615" cy="165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06574" y="30302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键都为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项正确；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8960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共价三键中有一个为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键，另外两个为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键，故乙炔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(H—C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81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3E3E3"/>
              </a:clrFrom>
              <a:clrTo>
                <a:srgbClr val="E3E3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062" y="1363236"/>
            <a:ext cx="9182289" cy="454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41271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共价键是具有饱和性和方向性的，下列关于共价键这两个特征的叙述中，不正确的是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共价键的饱和性是由成键原子的未成对电子数决定的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共价键的方向性是由成键原子的轨道的方向性决定的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共价键的方向性决定了分子的立体构型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共价键的饱和性与原子轨道的重叠程度有关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66" y="358106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261442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原子的未成对电子一旦配对成键，就不再与其他原子的未成对电子配对成键了，故原子的未成对电子数目决定了该原子形成的共价键具有饱和性，这一饱和性也就决定了该原子成键时最多连接的原子数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共价键时，原子轨道重叠的程度越大越好，为了达到原子轨道的最大重叠程度，成键的方向与原子轨道的伸展方向就存在着必然的联系，这种成键的方向性也就决定了所形成分子的立体构型，故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167192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3335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根据氢原子和氟原子的核外电子排布，对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分子中形成的共价键描述正确的是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两者都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s-­s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两者都为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p-­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前者为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键，后者为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前者为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­-s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键，后者为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230556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097648"/>
            <a:ext cx="11050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氢原子的核外电子排布式为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，氟原子的核外电子排布式为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轨道上有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个未成对的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是由两个氟原子未成对的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电子轨道重叠形成的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­-p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是由氢原子中的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轨道与氟原子中的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轨道形成的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s-­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 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315263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本题主要考查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键的形成。由于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键的键能，所以反应时易断裂，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形成分子时为了使其能量最低，必然首先形成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键，根据形成原子的核外电子排布来判断是否形成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原子跟其他原子只能形成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2810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下列有关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键的说法错误的是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键的分子在反应时，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键是化学反应的积极参与者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当原子形成分子时，首先形成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键，可能形成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有些原子在与其他原子形成分子时只能形成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键，不能形成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在分子中，化学键可能只有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键而没有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2548389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1" grpId="0" build="allAtOnce"/>
      <p:bldP spid="35" grpId="0"/>
      <p:bldP spid="3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72138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下列分子中含有两个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键的组合是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③④⑤⑥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95106" y="201752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21482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键，不含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的分子中只有两个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80" dirty="0" smtClean="0"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，含有两个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，含有两个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键，不含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，含有两个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键，不含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分子中含有两个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347894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261442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分析下列化学式中画有横线的元素，选出符合要求的物质并填空。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C.H</a:t>
            </a:r>
            <a:r>
              <a:rPr lang="en-US" altLang="zh-CN" sz="2800" u="sng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F.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所有的价电子都参与形成共价键的是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只有一个价电子参与形成共价键的是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最外层有未参与成键的电子对的是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键，又有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某有机物的结构式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则分子中有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>
            <a:hlinkClick r:id="rId9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5406" y="3020451"/>
            <a:ext cx="2913334" cy="278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530412" y="1701488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DE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559334" y="22870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68927" y="2963838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ABCF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3038" y="358855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782" y="486995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7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1754" y="488677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0560"/>
            <a:ext cx="11161240" cy="64561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键，还有一对不成键电子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键，还有两对不成键电子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键，还有三对不成键电子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键，所有价电子都参与成键，其分子构型为正四面体形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原子分别与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原子及另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键，所有价电子都参与成键，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为极性键，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为非极性键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键，还有一对不成键电子。除共价单键全部为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键外，双键中有一个为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键，另一个为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中有一个为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键，另两个为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键，故该有机物分子中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12" name="图片 1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989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" t="10219" r="142"/>
          <a:stretch/>
        </p:blipFill>
        <p:spPr>
          <a:xfrm>
            <a:off x="0" y="0"/>
            <a:ext cx="12190006" cy="685768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一、共价键的形成与特征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621482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共价键的形成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概念：原子间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形成的相互作用，叫做共价键。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成键的粒子：一般为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非金属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相同或不相同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或金属原子与非金属原子。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键的本质：原子间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产生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的强烈作用。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键的形成条件：非金属元素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形成共价键，大多数电负性之差小于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的金属与非金属原子之间形成共价键。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992" y="13606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共用电子对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6615" y="19896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4586" y="3276253"/>
            <a:ext cx="4374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共用电子对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即电子云重叠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1150" y="39146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156871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共价键的特征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饱和性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按照共价键的共用电子对理论，一个原子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便可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配对成键，这就是共价键的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饱和性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用电子排布图表示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分子中共用电子对的形成如下：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5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5424" y="3526151"/>
            <a:ext cx="7423541" cy="246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623036" y="153172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几个未成对电子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097" y="217309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几个自旋状态相反的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52290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由以上分析可知，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原子间只能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共价键，所形成的简单化合物为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。同理，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共用电子对，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共用电子对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13873" y="59290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5495" y="126955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99462" y="127907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3167" y="192715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14" name="Picture 2" descr="5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5424" y="2697888"/>
            <a:ext cx="7423541" cy="246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378888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轨道是球形对称外，其他原子轨道在空间都具有一定的分布特点。在形成共价键时，原子轨道重叠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电子在核间出现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大，所形成的共价键就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因此共价键将尽可能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沿着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方向形成，所以共价键具有方向性。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8124" y="17736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愈多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14073" y="17927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概率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9417" y="24079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牢固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8581" y="240274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电子出现概率最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540" y="3041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925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6534" y="896748"/>
            <a:ext cx="1094132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共价键的形成与特征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当成键原子相互接近时，原子轨道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发生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共用电子对，两原子核间的电子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密度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体系的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能量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共价键的饱和性决定了各种原子形成分子时相互结合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。共价键的方向性决定了分子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并不是所有共价键都具有方向性，如两个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电子形成共价键时就没有方向性。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31310" y="16486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重叠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41002" y="164864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自旋状态相反的未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9640" y="22871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成对电子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27454" y="22849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增大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640" y="29175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降低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89107" y="35604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数量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9102" y="41933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立体构型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5945</TotalTime>
  <Words>2440</Words>
  <Application>Microsoft Office PowerPoint</Application>
  <PresentationFormat>自定义</PresentationFormat>
  <Paragraphs>313</Paragraphs>
  <Slides>33</Slides>
  <Notes>12</Notes>
  <HiddenSlides>6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