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4" r:id="rId2"/>
    <p:sldId id="264" r:id="rId3"/>
    <p:sldId id="267" r:id="rId4"/>
    <p:sldId id="276" r:id="rId5"/>
    <p:sldId id="279" r:id="rId6"/>
    <p:sldId id="280" r:id="rId7"/>
    <p:sldId id="281" r:id="rId8"/>
    <p:sldId id="277" r:id="rId9"/>
    <p:sldId id="266" r:id="rId10"/>
    <p:sldId id="282" r:id="rId11"/>
    <p:sldId id="283" r:id="rId12"/>
    <p:sldId id="278" r:id="rId13"/>
    <p:sldId id="284" r:id="rId14"/>
    <p:sldId id="285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90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__2.docx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1</a:t>
            </a:r>
            <a:r>
              <a:rPr lang="zh-CN" altLang="zh-CN" dirty="0"/>
              <a:t>课　雅典城邦的兴起</a:t>
            </a:r>
            <a:br>
              <a:rPr lang="zh-CN" altLang="zh-CN" dirty="0"/>
            </a:b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082095"/>
              </p:ext>
            </p:extLst>
          </p:nvPr>
        </p:nvGraphicFramePr>
        <p:xfrm>
          <a:off x="508000" y="1359288"/>
          <a:ext cx="8128000" cy="4393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5" imgW="3838966" imgH="2075475" progId="Word.Document.12">
                  <p:embed/>
                </p:oleObj>
              </mc:Choice>
              <mc:Fallback>
                <p:oleObj name="文档" r:id="rId5" imgW="3838966" imgH="20754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359288"/>
                        <a:ext cx="8128000" cy="43934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231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60424" y="1920263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梭伦当选首席执政官之前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雅典处于贵族政治统治之下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平民与贵族的矛盾激化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内战一触即发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改革势在必行。公元前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梭伦当选为首席执行官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开始进行改革。故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三项均与题意不符。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7147" y="4077072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雅典城邦社会矛盾的激化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从表面来看是由贵族专权导致平民无法享受政治权利引起的。而从根源来看则是由于经济的发展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城邦内形成了宽松的政治环境、平等的自由观念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推动了工商业奴隶主阶层的形成和壮大。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7003" y="1683170"/>
            <a:ext cx="8307445" cy="1862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9552" y="3503472"/>
            <a:ext cx="1358333" cy="490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38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4308" y="134076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雅典工商业奴隶主阶层是怎样形成的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对雅典社会的发展发挥了怎样的作用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随着生产力的发展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雅典的农业、手工业、造船业都取得较大进步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与之相适应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商业贸易日趋繁荣。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随着工商业的发展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沿海地区的一些平民通过经营工商业发财致富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有些贵族也开始经营工商业。雅典的工商业者在经营活动中经常使用奴隶劳动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形成了工商业奴隶主阶层。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促进了雅典奴隶制经济的发展。雅典工商业奴隶主在地中海、黑海沿岸经商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赚取丰厚的利润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促进了雅典奴隶制经济的发展。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成为梭伦改革的主要社会基础。随着经济实力的日益壮大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工商业奴隶主对旧贵族的政治专权越来越不满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展开了分享政治权利的斗争。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6863" y="2230564"/>
            <a:ext cx="8307445" cy="3993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695104"/>
              </p:ext>
            </p:extLst>
          </p:nvPr>
        </p:nvGraphicFramePr>
        <p:xfrm>
          <a:off x="539552" y="1477491"/>
          <a:ext cx="8128000" cy="4759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5" imgW="3838246" imgH="2248281" progId="Word.Document.12">
                  <p:embed/>
                </p:oleObj>
              </mc:Choice>
              <mc:Fallback>
                <p:oleObj name="文档" r:id="rId5" imgW="3838246" imgH="22482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9552" y="1477491"/>
                        <a:ext cx="8128000" cy="47598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3528" y="4797152"/>
            <a:ext cx="8307445" cy="1051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343" y="5797727"/>
            <a:ext cx="1234848" cy="490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2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雅典工商业奴隶主不像平原贵族那样靠放高利贷、收地租和奴役债务奴隶来获取利益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他们主要关注发展海外贸易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掠夺外邦奴隶与财产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他们一方面要求打破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平原派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的政治专权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分享权利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另一方面也不赞成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山地派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的激进要求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主张实行温和的改革。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海岸派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山地派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的共同目标是反对贵族专权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要求进行改革。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04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课程标准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了解梭伦改革前雅典的社会状况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认识梭伦改革的必要性。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学习要点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雅典的贵族政治与社会动荡。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雅典工商业的发展。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梭伦走向政治舞台。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56792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一、雅典城邦国家的形成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9~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阿提卡地区设立以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雅典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为中心的中央议事会和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行政机构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城邦国家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的雏形。氏族成员分为贵族和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平民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32849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拓展延伸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在雅典城邦国家形成的初期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雅典社会形成了贵族和平民两个阶层。平民占人口的大多数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但他们在经济上处于贫困的境地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在政治上虽然享有公民权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实际上却无法真正参与国家政权。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8104" y="2070573"/>
            <a:ext cx="566515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5549" y="2410832"/>
            <a:ext cx="1103979" cy="308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31840" y="2410833"/>
            <a:ext cx="1103979" cy="30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84368" y="2410832"/>
            <a:ext cx="566515" cy="30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二、梭伦改革前雅典的社会状况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平民与贵族的矛盾激化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贵族专权激化了社会矛盾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贵族占据了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首席执政官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等重要职位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把持长老会议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公民大会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没有实际权力。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贵族盘剥平民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许多平民成为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六一汉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面临着沦为债务奴隶的威胁。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雅典发生主要由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平民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参加的武装暴动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给贵族统治敲响了警钟。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新的社会阶层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工商业奴隶主阶层形成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随着农业生产力的发展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造船业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也取得了进步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商业贸易日趋繁荣。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7426" y="2532922"/>
            <a:ext cx="1335815" cy="368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58909" y="2532922"/>
            <a:ext cx="290713" cy="368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4209" y="2996952"/>
            <a:ext cx="829439" cy="30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580113" y="3306582"/>
            <a:ext cx="792088" cy="405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339497" y="4103706"/>
            <a:ext cx="541006" cy="405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308304" y="5381451"/>
            <a:ext cx="792088" cy="335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73361" y="1556792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随着工商业的发展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沿海地区一些经营工商业的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平民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日益富裕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有些贵族也开始经营工商业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工商业奴隶主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阶层形成。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不同派别之间的斗争日趋激烈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平原派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的贵族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主张维护贵族寡头政治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以巩固自身的既得权益。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山地派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的下层平民主张实行激进的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民主政治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进行彻底的社会变革。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海岸派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的工商业奴隶主阶层一方面要求打破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平原派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的政治专权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分享权利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另一方面也不赞成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山地派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的激进要求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主张实行温和的改革。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4249" y="1573545"/>
            <a:ext cx="576064" cy="335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95936" y="2084877"/>
            <a:ext cx="1643579" cy="228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49390" y="2815062"/>
            <a:ext cx="766741" cy="30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51249" y="3628462"/>
            <a:ext cx="766741" cy="30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44208" y="3592092"/>
            <a:ext cx="1122586" cy="335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49075" y="4361173"/>
            <a:ext cx="766741" cy="368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703196" y="4356586"/>
            <a:ext cx="697037" cy="368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7544" y="4820616"/>
            <a:ext cx="357690" cy="30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37507" y="4790157"/>
            <a:ext cx="766741" cy="335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9007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问题思考H.eps" descr="id:2147493369;FounderC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2106573"/>
            <a:ext cx="6106686" cy="31431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雅典社会动荡不安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导致这种状况出现的原因有哪些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雅典贵族专权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盘剥平民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平民深受债务奴隶制的威胁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平民与贵族的矛盾激化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工商业奴隶主阶层随着经济实力的增强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不满贵族专权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要求分享政治权利。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1044" y="3212976"/>
            <a:ext cx="8307420" cy="1272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29180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09987" y="1700808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外来威胁加剧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雅典的社会动荡严重阻碍了社会经济的发展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梅加腊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占领了雅典的出海门户萨拉米斯岛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沉重打击了雅典的海上贸易。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雅典无法收回萨拉米斯岛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激起了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工商业奴隶主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和广大平民的愤慨。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3738629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尖锐复杂的社会矛盾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对雅典提出了进行社会改革的要求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萨拉米斯危机进一步暴露了雅典的社会危机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雅典处在历史的十字路口。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14142" y="2148085"/>
            <a:ext cx="843415" cy="30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36733" y="2994235"/>
            <a:ext cx="1643579" cy="276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20903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三、梭伦登上雅典政治舞台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为了表达对在萨拉米斯岛问题的不满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梭伦装扮成疯癫诗人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鼓动雅典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公民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的爱国精神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受到大众的拥护。在他的带领下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雅典军队夺回萨拉米斯岛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梭伦走上了政治舞台。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594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梭伦当选为首席执政官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并被授予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仲裁人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立法者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的权力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全权负责修订法律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进行改革。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648" y="3125739"/>
            <a:ext cx="576065" cy="335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22864" y="3956240"/>
            <a:ext cx="416888" cy="304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04248" y="3941011"/>
            <a:ext cx="812398" cy="335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87905" y="3925781"/>
            <a:ext cx="344535" cy="335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1181" y="4431752"/>
            <a:ext cx="504435" cy="251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9708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应怎样理解梭伦改革的历史必要性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改革是雅典社会矛盾发展的必然产物。由于贵族的专权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平民与贵族的矛盾日趋尖锐。被称为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山地派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的平民主张进行彻底的社会变革。另一方面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新兴的工商业奴隶主阶层对旧贵族的政治专权越来越不满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展开了要求分享政治权利的斗争。反对贵族专权成为雅典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海岸派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山地派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的共同目标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改革呼声日益强烈。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改革是雅典经济发展的必然要求。尖锐的社会矛盾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导致了雅典社会的动荡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这严重阻碍了雅典社会经济的发展。雅典社会经济的发展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客观上要求平息矛盾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结束动荡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这就需要进行深刻的社会变革。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453</TotalTime>
  <Words>1255</Words>
  <Application>Microsoft Office PowerPoint</Application>
  <PresentationFormat>全屏显示(4:3)</PresentationFormat>
  <Paragraphs>76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第1课　雅典城邦的兴起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2017-01-17T07:30:18Z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