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4" r:id="rId3"/>
    <p:sldId id="267" r:id="rId4"/>
    <p:sldId id="279" r:id="rId5"/>
    <p:sldId id="280" r:id="rId6"/>
    <p:sldId id="281" r:id="rId7"/>
    <p:sldId id="282" r:id="rId8"/>
    <p:sldId id="276" r:id="rId9"/>
    <p:sldId id="283" r:id="rId10"/>
    <p:sldId id="284" r:id="rId11"/>
    <p:sldId id="285" r:id="rId12"/>
    <p:sldId id="286" r:id="rId13"/>
    <p:sldId id="291" r:id="rId14"/>
    <p:sldId id="266" r:id="rId15"/>
    <p:sldId id="278" r:id="rId16"/>
    <p:sldId id="292" r:id="rId17"/>
    <p:sldId id="293" r:id="rId18"/>
    <p:sldId id="29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0"/>
  </p:normalViewPr>
  <p:slideViewPr>
    <p:cSldViewPr showGuides="1">
      <p:cViewPr varScale="1">
        <p:scale>
          <a:sx n="65" d="100"/>
          <a:sy n="65" d="100"/>
        </p:scale>
        <p:origin x="93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4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4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　倒幕运动和明治政府的成立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戊辰战争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倒幕派以天皇的名义宣布废除幕府统治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建立以天皇为首的新政府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命令幕府将军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辞官纳地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德川幕府准备以武力反击倒幕武装。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7984" y="3777015"/>
            <a:ext cx="1099355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01350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鸟羽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幕府军队和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西乡隆盛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指挥的新政府军展开激战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新政府军大胜。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天皇发布亲征诏书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组织大军讨伐幕府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并很快进抵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城下。幕府将军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德川庆喜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不战而降。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新政府最终彻底打败幕府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结束了战争。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3725" y="2768903"/>
            <a:ext cx="542131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38326" y="2768903"/>
            <a:ext cx="1099357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50786" y="3563422"/>
            <a:ext cx="448042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552" y="3978036"/>
            <a:ext cx="306019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38809" y="3978036"/>
            <a:ext cx="1088472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90074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420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倒幕运动推翻了幕府的统治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为实现日本社会的全方位变革扫除了障碍。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83241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489336"/>
              </p:ext>
            </p:extLst>
          </p:nvPr>
        </p:nvGraphicFramePr>
        <p:xfrm>
          <a:off x="508000" y="1713085"/>
          <a:ext cx="8128000" cy="4452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5" imgW="3939192" imgH="2157795" progId="Word.Document.12">
                  <p:embed/>
                </p:oleObj>
              </mc:Choice>
              <mc:Fallback>
                <p:oleObj name="文档" r:id="rId5" imgW="3939192" imgH="21577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713085"/>
                        <a:ext cx="8128000" cy="4452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7319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17046"/>
            <a:ext cx="8128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尊王攘夷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运动演变为倒幕运动的直接原因是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民族危机的不断加深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天皇权威的不断增强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幕府对尊攘派的镇压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商品经济的不断发展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尊攘派遭到血腥镇压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这使许多有识之士认识到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要想改变日本现状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就必须推翻幕府的统治。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5" name="矩形 4"/>
          <p:cNvSpPr/>
          <p:nvPr/>
        </p:nvSpPr>
        <p:spPr>
          <a:xfrm>
            <a:off x="508001" y="4509120"/>
            <a:ext cx="8128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441" y="5351179"/>
            <a:ext cx="1405198" cy="382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7145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倒幕派为何能够打垮幕府军队而取得胜利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幕府统治腐朽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国内面临经济危机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其统治基础发生了动摇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失去了民心。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新政府军士气高昂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装备有从英国进口的先进武器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又经过新式训练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战斗力较强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更重要的是得到了广大人民群众的支持。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更多的大名同幕府决裂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参加了对幕府的战斗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进一步壮大了倒幕力量。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三井等大商人开始向新政府提供更多的财政支持。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000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天皇发布亲征诏书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组织大军讨伐幕府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颁布文告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宣布废除幕府苛政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减半当年租税等。人民对新政府抱有很大希望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许多地方的农民武装起来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支持新政府军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袭击幕府军队。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西方列强见幕府垮台在即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宣布保持中立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英国支持、帮助倒幕派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英国商人把武器卖给倒幕派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这使得形势越来越有利于倒幕派。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33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8224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长州藩的木户孝允同萨摩藩的西乡隆盛、大久保利通等在京都的萨摩藩邸举行谈判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正式签订结盟条约。他们结盟的主要目的是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反对外来侵略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完成日本统一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巩固天皇的地位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推翻幕府的统治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长州藩、萨摩藩都是倒幕派的主要力量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木户孝允等人都是倒幕派的著名领袖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由此可推断他们结盟的目的是推翻幕府的统治。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005064"/>
            <a:ext cx="81280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4801" y="5187183"/>
            <a:ext cx="1156919" cy="402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39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倒幕运动是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由日本的中下级武士、高利贷商人、资本家、新兴地主和西南诸藩的大名组成的倒幕派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在人民群众的支持下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武装推翻封建幕府统治的一场资产阶级革命运动。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467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0955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知道明治维新的历史条件。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尊王攘夷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倒幕运动。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戊辰战争。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尊王攘夷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随着日本民族危机加剧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要求改革的呼声高涨。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幕府统治者采取对外妥协、对内镇压的政策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引起许多有民族责任心的武士不满。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赶走外国侵略者。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一些中下级武士暗杀了幕府实权人物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井伊直弼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尊攘派走上了日本政治舞台。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2768903"/>
            <a:ext cx="573075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0352" y="4006678"/>
            <a:ext cx="542131" cy="27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560" y="4381100"/>
            <a:ext cx="542131" cy="298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30544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参与的社会阶层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中下级武士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是该运动的主要参与者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他们得到了一些不满幕府统治的大名的支持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富农、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手工工场主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和商人等日本其他社会阶层也纷纷响应。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刺杀与西方势力勾结的幕府当权者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袭击在日本的西方国家商人和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外交官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进攻停泊在日本港口的西方列强船只。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3661" y="2545225"/>
            <a:ext cx="1370529" cy="315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0191" y="2998566"/>
            <a:ext cx="1406149" cy="27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7799" y="4177331"/>
            <a:ext cx="809688" cy="292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457012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在抗击外国侵略的斗争中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出现了由中下级武士领导的、有广大民众参与的武装力量。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1863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幕府在京都发动政变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对尊攘派进行了严厉镇压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支持尊攘派的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长州藩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也被迫屈服。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5696" y="3573016"/>
            <a:ext cx="542131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1670" y="4003936"/>
            <a:ext cx="825963" cy="278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580539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失败原因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尊攘派对幕府抱有幻想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没有明确提出推翻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幕府统治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的要求。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幕府与西方侵略者一起对尊攘派进行镇压。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2404" y="3336988"/>
            <a:ext cx="1099357" cy="34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33625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22240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二、倒幕运动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兴起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尊王攘夷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使许多有识之士认识到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要改变日本现状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实现富国强兵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必须推翻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幕府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的统治。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高杉晋作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起兵夺取了长州藩的政权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长州藩在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木户孝允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的主持下进行改革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实力大增。在萨摩藩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倒幕派领袖大久保利通和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西乡隆盛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也掌握了藩的政权。长州和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萨摩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、土佐等西南强藩成为倒幕运动的根据地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武装倒幕开始。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2872" y="2938957"/>
            <a:ext cx="1121455" cy="247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55976" y="3281968"/>
            <a:ext cx="542131" cy="306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8130" y="4125409"/>
            <a:ext cx="1067025" cy="27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15710" y="4063683"/>
            <a:ext cx="542131" cy="330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2478" y="4494079"/>
            <a:ext cx="564144" cy="306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53881" y="4929332"/>
            <a:ext cx="1099357" cy="27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02077" y="4928769"/>
            <a:ext cx="542131" cy="27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倾向于倒幕派的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岩仓具视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等人掌握了京都朝廷的实权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倒幕派开始获得京都朝廷的支持。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长州、萨摩等藩联合发兵东进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京都的朝廷也以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名义颁布了讨伐幕府的密诏。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为了消除倒幕派讨伐的借口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保住实际权力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幕府上书天皇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表示要把政权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大政奉还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23258" y="2384810"/>
            <a:ext cx="1088472" cy="277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87659" y="3109462"/>
            <a:ext cx="370283" cy="36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393" y="3549976"/>
            <a:ext cx="278199" cy="32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26158" y="4380240"/>
            <a:ext cx="1099357" cy="3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67980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438</TotalTime>
  <Words>1051</Words>
  <Application>Microsoft Office PowerPoint</Application>
  <PresentationFormat>全屏显示(4:3)</PresentationFormat>
  <Paragraphs>88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NEU-BZ-S92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第2课　倒幕运动和明治政府的成立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2017-01-18T02:07:28Z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