
<file path=[Content_Types].xml><?xml version="1.0" encoding="utf-8"?>
<Types xmlns="http://schemas.openxmlformats.org/package/2006/content-types">
  <Default Extension="png" ContentType="image/png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jpg" ContentType="image/jpeg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73" r:id="rId2"/>
    <p:sldId id="267" r:id="rId3"/>
    <p:sldId id="266" r:id="rId4"/>
    <p:sldId id="274" r:id="rId5"/>
    <p:sldId id="275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55" autoAdjust="0"/>
    <p:restoredTop sz="94660"/>
  </p:normalViewPr>
  <p:slideViewPr>
    <p:cSldViewPr showGuides="1">
      <p:cViewPr varScale="1">
        <p:scale>
          <a:sx n="105" d="100"/>
          <a:sy n="105" d="100"/>
        </p:scale>
        <p:origin x="84" y="4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2017-01-18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hlinkClick r:id="rId2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知识网络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TextBox 30">
            <a:hlinkClick r:id="rId3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综合归纳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34" name="图片 33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35" name="TextBox 9">
              <a:hlinkClick r:id="rId3" action="ppaction://hlinksldjump"/>
            </p:cNvPr>
            <p:cNvSpPr txBox="1"/>
            <p:nvPr userDrawn="1"/>
          </p:nvSpPr>
          <p:spPr>
            <a:xfrm>
              <a:off x="250903" y="2460637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知识网络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7" name="TextBox 30">
            <a:hlinkClick r:id="rId4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7">
            <a:hlinkClick r:id="rId2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知识网络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42" name="组合 41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3" name="图片 4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4" name="TextBox 11">
              <a:hlinkClick r:id="rId4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综合归纳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3442442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dirty="0" smtClean="0"/>
              <a:t>单元整合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2" r:id="rId5"/>
    <p:sldLayoutId id="2147483653" r:id="rId6"/>
    <p:sldLayoutId id="2147483654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单元整合</a:t>
            </a:r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43.eps" descr="id:2147493889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2597865"/>
            <a:ext cx="8128000" cy="1916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一、梭伦改革的主要特征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革命性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梭伦改革触及了当时主要生产资料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土地的占有关系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是对旧生产关系的调整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打破了贵族专权。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梭伦十分注意缓和平民与贵族的矛盾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一方面改善了平民的经济状况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一方面保护了贵族的政治特权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但两者的根本矛盾并未解决。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552" y="2762070"/>
            <a:ext cx="8169748" cy="2422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trips dir="ru"/>
      </p:transition>
    </mc:Choice>
    <mc:Fallback xmlns=""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39552" y="141277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二、贵族寡头政治、僭主政治、民主政治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贵族寡头政治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约公元前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希腊君主制被贵族集体当政取代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雅典的贵族政治确立起来。贵族制是一种集体领导制度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实行集体决策、少数服从多数的根本原则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废除了世袭制、终身制。贵族寡头政治取代君主制为国家权力进一步下移、向民主政治转变提供了可能。但贵族政治毕竟是少数贵族的集体统治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普通民众没有权力参与政府运作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由于缺少监督和有效制约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雅典的贵族大肆侵吞平民的土地财产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激化了社会矛盾。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僭主政治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用武力夺取政权而建立的个人独裁统治。其特征是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在政治上实行专制独裁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经济上鼓励工商业发展。僭主政治取代的一般是贵族寡头政治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继僭主政治后一般会出现民主政治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所以僭主政治是从贵族寡头政治到民主政治的过渡。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8286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39552" y="908720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民主政治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主要指政权掌握在公民手中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所有公民都有机会参与国家政治事务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每个公民在法律面前都是平等的。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三、掌握改革的规律性知识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任何改革从根本上说都是对生产关系和上层建筑的调整。自人类社会产生以来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改革就与经济发展、社会进步相伴而生。要从生产力与生产关系的角度来理解改革的必然性。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从改革的进程来看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任何一场改革都会涉及经济关系的重新组合和各阶层利益的调整。因此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改革必然会遭到旧势力和旧观念的抵抗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这就决定了改革的复杂性。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从改革的结果来看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改革有成有败。决定改革成败的因素有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改革是否顺应历史潮流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遵循社会发展规律。第二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进步的改革有时也会失败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这就取决于改革者与反对势力之间的力量对比、双方政治地位的高低与实力的强弱、改革者的策略方针是否得当等因素。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155" y="2204864"/>
            <a:ext cx="8986723" cy="42910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424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313</TotalTime>
  <Words>479</Words>
  <Application>Microsoft Office PowerPoint</Application>
  <PresentationFormat>全屏显示(4:3)</PresentationFormat>
  <Paragraphs>12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NEU-BZ-S92</vt:lpstr>
      <vt:lpstr>方正书宋_GBK</vt:lpstr>
      <vt:lpstr>黑体</vt:lpstr>
      <vt:lpstr>宋体</vt:lpstr>
      <vt:lpstr>微软雅黑</vt:lpstr>
      <vt:lpstr>Arial</vt:lpstr>
      <vt:lpstr>Calibri</vt:lpstr>
      <vt:lpstr>Times New Roman</vt:lpstr>
      <vt:lpstr>测控设计模板14新</vt:lpstr>
      <vt:lpstr>单元整合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Sky123.Org</cp:lastModifiedBy>
  <dcterms:created xsi:type="dcterms:W3CDTF">2016-06-24T06:44:04Z</dcterms:created>
  <dcterms:modified xsi:type="dcterms:W3CDTF">2017-01-18T01:00:25Z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