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4" r:id="rId2"/>
    <p:sldId id="264" r:id="rId3"/>
    <p:sldId id="267" r:id="rId4"/>
    <p:sldId id="279" r:id="rId5"/>
    <p:sldId id="280" r:id="rId6"/>
    <p:sldId id="281" r:id="rId7"/>
    <p:sldId id="276" r:id="rId8"/>
    <p:sldId id="282" r:id="rId9"/>
    <p:sldId id="283" r:id="rId10"/>
    <p:sldId id="284" r:id="rId11"/>
    <p:sldId id="285" r:id="rId12"/>
    <p:sldId id="277" r:id="rId13"/>
    <p:sldId id="286" r:id="rId14"/>
    <p:sldId id="287" r:id="rId15"/>
    <p:sldId id="266" r:id="rId16"/>
    <p:sldId id="288" r:id="rId17"/>
    <p:sldId id="289" r:id="rId18"/>
    <p:sldId id="290" r:id="rId19"/>
    <p:sldId id="291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howGuides="1">
      <p:cViewPr varScale="1">
        <p:scale>
          <a:sx n="69" d="100"/>
          <a:sy n="69" d="100"/>
        </p:scale>
        <p:origin x="816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5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5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3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4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198" y="180246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0" name="TextBox 27">
            <a:hlinkClick r:id="rId4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TextBox 30">
            <a:hlinkClick r:id="rId5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4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5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TextBox 27">
            <a:hlinkClick r:id="rId3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5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b="1" dirty="0"/>
              <a:t>2</a:t>
            </a:r>
            <a:r>
              <a:rPr lang="zh-CN" altLang="zh-CN" dirty="0"/>
              <a:t>课　马丁</a:t>
            </a:r>
            <a:r>
              <a:rPr lang="en-US" altLang="zh-CN" dirty="0"/>
              <a:t>·</a:t>
            </a:r>
            <a:r>
              <a:rPr lang="zh-CN" altLang="zh-CN" dirty="0"/>
              <a:t>路德的宗教改革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287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拓展延伸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因信称义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说的核心是信仰获救。在马丁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路德看来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人的心灵比肉体更为重要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只有信仰才与人的获救有关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而信仰也是人此生中所必需的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诚实的人依靠信仰而生。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4217382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154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改革的成果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1555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德意志新、旧教诸侯签订和约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教随国定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规定诸侯有权决定其领地内的臣民信仰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路德派取得合法地位。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3795" y="3209181"/>
            <a:ext cx="549853" cy="258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65260" y="3200453"/>
            <a:ext cx="1076009" cy="275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135107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22240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三、改革的影响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对德意志的影响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改革沉重地打击了天主教会和封建势力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改革引起极大反响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不少宗教团体陆续接受了路德新的宗教思想。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改革推动了下层民众的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反封建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斗争。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1524~1526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年爆发了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闵采尔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领导的农民起义。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路德将《圣经》译成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德文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促进了德意志民族语言的发展。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9344" y="4088346"/>
            <a:ext cx="805039" cy="303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92225" y="4149080"/>
            <a:ext cx="341415" cy="250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8194" y="4544175"/>
            <a:ext cx="549853" cy="255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86243" y="4928645"/>
            <a:ext cx="549853" cy="275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197084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287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对欧洲的影响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路德改革首次在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天主教神权统治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体系中打开了一个缺口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为欧洲其他国家和地区的宗教改革开辟了道路。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26608" y="3364328"/>
            <a:ext cx="1936399" cy="3109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662393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287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深度点拨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路德宗教改革反映了新兴资产阶级的利益和要求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实质上是新兴资产阶级反封建的社会运动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为德意志资本主义的进一步发展解除了精神枷锁。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740343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022240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应如何理解新宗教观与天主教会教义的不同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0002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灵魂得救的方式不同。马丁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路德宗教思想的核心是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因信称义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。他认为人的灵魂得救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要靠个人对上帝的虔诚信仰。天主教会认为只有通过教会和教皇才能赎罪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必须靠烦琐的宗教仪式才能使灵魂进入天堂。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对《圣经》的解释不同。马丁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路德坚持《圣经》是唯一信仰的神圣权威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每个信徒都能自主地阅读和理解《圣经》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在上帝和《圣经》面前人人平等。天主教会规定统一的《圣经》版本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掌握《圣经》的解释权。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287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王权和教权的地位不同。马丁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路德认为国家权力是唯一合法的权力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世俗统治者的权力应高于教权并支配教权。天主教会鼓吹教权高于王权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干涉各国的政治权力。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896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年有教皇代表与马丁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路德辩论说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信仰无法安稳地奠基于《圣经》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《圣经》就像软蜡一样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可以让每一个人随兴所至地扭或拉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。他们的主要分歧在于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教会是否腐败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信仰是否必要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信徒能否仅仅依靠信仰得救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《圣经》能否作为信仰的基础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1578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5023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教皇代表的话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实际是讽刺马丁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路德信仰获救的主张。根据信仰获救的思想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教徒人人都可以读《圣经》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人人都可以根据自己的理解解读《圣经》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这在教皇代表看来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《圣经》就成了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软蜡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让每一个人随兴所至地扭或拉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。教皇代表认为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只有教会解读的《圣经》才是权威的和唯一的。由此可知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他们的主要分歧在于信徒能否仅仅依靠信仰得救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项的说法不符合材料信息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他们都认为信仰是必要的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《圣经》是信仰的基础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两项不是他们的分歧。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6197" y="5225321"/>
            <a:ext cx="1071507" cy="3333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119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287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路德强调人只有依靠信仰才能得救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不需要教士和教会作为中介。它实际上否定了教皇的权威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使人民获得了精神上的自由和灵魂得救的自主权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从而带有鲜明的人文主义色彩。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1482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课程标准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知道马丁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路德的宗教改革主张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理解欧洲宗教改革的实质。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学习要点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九十五条论纲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宗教改革的内容。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宗教改革对天主教会统治的冲击。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一、改革的背景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天主教会在德国具有很大的影响力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德国经济落后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政治分裂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德意志一些手工业部门出现了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资本主义萌芽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但封建经济仍占统治地位。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四分五裂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的局面严重阻碍着德国社会经济的发展。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教会控制着德意志人的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精神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87151" y="3150020"/>
            <a:ext cx="1417991" cy="317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7544" y="3522389"/>
            <a:ext cx="393062" cy="34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68882" y="3929686"/>
            <a:ext cx="1071507" cy="34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65095" y="4712013"/>
            <a:ext cx="543562" cy="36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教会是德意志最大的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封建主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教会通过征收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什一税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、出售赎罪券和教会职务等方式大量搜刮德意志的财富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德意志被称为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罗马教皇的奶牛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人文主义思想得到传播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路德是德意志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维登堡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大学一位深受人文主义思想影响的神学教授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他痛恨罗马教会的神权统治与经济搜刮。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72000" y="2277371"/>
            <a:ext cx="805039" cy="383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64288" y="2277370"/>
            <a:ext cx="805039" cy="383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8848" y="3110034"/>
            <a:ext cx="1925279" cy="356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91891" y="3931379"/>
            <a:ext cx="813090" cy="338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628133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287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导火索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教皇利奥十世派人到德意志兜售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赎罪券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此举引起了各阶层人民的愤怒。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11654" y="3247983"/>
            <a:ext cx="808422" cy="426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9337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154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深度点拨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德意志和罗马教廷的矛盾成为一切矛盾的焦点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天主教会引起了各阶层人民的普遍憎恨。摆脱罗马教廷的桎梏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建立促进民族复兴的本国教会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成为德意志各阶层的共同要求。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05449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二、改革的概况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揭开改革序幕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路德发表了《关于赎罪券的九十五条论纲》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公开指出教皇的行为是荒谬的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指出只有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上帝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才拥有免罪权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人们依靠内心的虔诚忏悔就能够获得赦免。它的发表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激起了各地反对教廷的风潮。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36096" y="3571240"/>
            <a:ext cx="549853" cy="304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09273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31999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改革的发展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与教皇彻底决裂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路德的主张迎合了一些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封建统治者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摆脱罗马教廷束缚的要求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得到他们的支持。教皇宣布开除路德的教籍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路德将教皇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训令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当众焚毁。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提出新的宗教观点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因信称义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原罪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使得人的本性败坏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只有内心信仰虔诚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才能与上帝直接沟通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去恶向善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获得上帝的拯救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这是路德宗教改革理论的基础。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主张减少教堂、修道院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简化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宗教仪式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主张神职人员可以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结婚生子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31077" y="2209144"/>
            <a:ext cx="1362660" cy="376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17891" y="3084200"/>
            <a:ext cx="549853" cy="304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75856" y="3943454"/>
            <a:ext cx="549853" cy="250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82935" y="3895373"/>
            <a:ext cx="1071507" cy="303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80613" y="5109160"/>
            <a:ext cx="1071507" cy="303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000891" y="5081305"/>
            <a:ext cx="604838" cy="3333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6944" y="5557272"/>
            <a:ext cx="1071507" cy="245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51412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圣经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》是人们唯一信仰的神圣权威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人人在上帝和《圣经》面前都是平等的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根本不需要教士和教会作为人们与上帝沟通的中介。教会应当是教徒的结社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教士是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教徒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选举出来的公仆。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强调国家权力为神所授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是唯一合法的权力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世俗统治者的权力应当高于教权并支配教权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德意志应停止向教廷纳贡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取消教廷的最高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宗教司法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建立本民族的教会。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63688" y="2364610"/>
            <a:ext cx="974097" cy="294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36096" y="3210459"/>
            <a:ext cx="549853" cy="255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69891" y="4377878"/>
            <a:ext cx="1082224" cy="300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69235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436</TotalTime>
  <Words>1295</Words>
  <Application>Microsoft Office PowerPoint</Application>
  <PresentationFormat>全屏显示(4:3)</PresentationFormat>
  <Paragraphs>95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NEU-BZ-S92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第2课　马丁·路德的宗教改革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Sky123.Org</cp:lastModifiedBy>
  <dcterms:created xsi:type="dcterms:W3CDTF">2016-06-24T06:44:04Z</dcterms:created>
  <dcterms:modified xsi:type="dcterms:W3CDTF">2017-01-17T07:13:11Z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