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3" r:id="rId2"/>
    <p:sldId id="267" r:id="rId3"/>
    <p:sldId id="266" r:id="rId4"/>
    <p:sldId id="274" r:id="rId5"/>
    <p:sldId id="27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84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45.eps" descr="id:214749531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900561"/>
            <a:ext cx="8128000" cy="131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一、少数民族的封建化和少数民族汉化的区别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少数民族的封建化和少数民族的汉化有相同之处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但不能说少数民族的封建化就是少数民族的汉化。它们都属于民族融合的表现形式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都涉及经济、政治、文化等多个领域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都体现了中华民族的发展历程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其实质都是落后民族被先进民族的生产方式和文化所同化。但两者又不能等同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主要表现在以下几个方面。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从两者的含义来看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少数民族的封建化是指少数民族由奴隶社会向封建社会转变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主要体现在生产方式和文化的改进上。而少数民族的汉化一般是指少数民族汉族化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即在民族融合过程中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某一民族受汉族先进生产方式和文化等方面的影响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自然地、逐渐地改变本民族某一部分或全部特征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而与汉族相似或被汉族同化的现象。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从两者学习的对象来看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少数民族的封建化的对象既可能是汉族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也可能是当时已经处于封建统治下的其他少数民族。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从两者的结果来看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少数民族的封建化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使少数民族不断汲取以汉族为主体的先进的封建文化经验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促进本民族的发展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同时也促进各民族之间的融合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巩固和发展我国统一的多民族国家。少数民族的汉化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则在汲取汉族优秀文化的同时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自身的民族特点逐渐改变或者消失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有的变得与汉族接近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但仍保留本民族的一些特征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而有的则为汉族所同化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最终融入汉族当中。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二、中国古代历史上民族大融合的原因、表现和实质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各民族的杂居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极大地加强了各族人民的交往和接触。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各民族人民联合反对统治者的斗争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推动了民族融合。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内迁各族的统治者中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有不少崇尚中原文化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大力提倡学习中原文化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对民族融合起到了推动作用。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85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从少数民族来看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不仅在生产方式上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还在生活方式上趋向于汉化。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对于汉族来说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吸取了新鲜血液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加快了发展步伐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丰富了经济文化生活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推动了中华民族这一共同体的发展壮大。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从经济角度讲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是少数民族由游牧经济向农耕经济转化的过程。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从文化风俗角度讲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是少数民族汉化的过程。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从整体社会发展的角度讲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是少数民族封建化的过程。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289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313</TotalTime>
  <Words>512</Words>
  <Application>Microsoft Office PowerPoint</Application>
  <PresentationFormat>全屏显示(4:3)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NEU-BZ-S92</vt:lpstr>
      <vt:lpstr>方正书宋_GBK</vt:lpstr>
      <vt:lpstr>黑体</vt:lpstr>
      <vt:lpstr>宋体</vt:lpstr>
      <vt:lpstr>微软雅黑</vt:lpstr>
      <vt:lpstr>Arial</vt:lpstr>
      <vt:lpstr>Calibri</vt:lpstr>
      <vt:lpstr>Times New Roman</vt:lpstr>
      <vt:lpstr>测控设计模板14新</vt:lpstr>
      <vt:lpstr>单元整合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2017-01-18T02:12:36Z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