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4" r:id="rId2"/>
    <p:sldId id="264" r:id="rId3"/>
    <p:sldId id="267" r:id="rId4"/>
    <p:sldId id="279" r:id="rId5"/>
    <p:sldId id="280" r:id="rId6"/>
    <p:sldId id="276" r:id="rId7"/>
    <p:sldId id="281" r:id="rId8"/>
    <p:sldId id="282" r:id="rId9"/>
    <p:sldId id="283" r:id="rId10"/>
    <p:sldId id="277" r:id="rId11"/>
    <p:sldId id="266" r:id="rId12"/>
    <p:sldId id="284" r:id="rId13"/>
    <p:sldId id="28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5" autoAdjust="0"/>
    <p:restoredTop sz="94660"/>
  </p:normalViewPr>
  <p:slideViewPr>
    <p:cSldViewPr showGuides="1">
      <p:cViewPr varScale="1">
        <p:scale>
          <a:sx n="69" d="100"/>
          <a:sy n="69" d="100"/>
        </p:scale>
        <p:origin x="89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3</a:t>
            </a:r>
            <a:r>
              <a:rPr lang="zh-CN" altLang="zh-CN" dirty="0"/>
              <a:t>课　改革的后果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59991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三、改革的意义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改革结束了埃及长期的混乱状态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确立了统一的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中央集权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奠定了近代埃及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民族国家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的基础。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改革发展了农业和商业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近代工业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大大提高了社会生产力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推动了埃及社会历史进程。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改革不仅促进了文化的繁荣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更增强了经济和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军事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使埃及的独立和主权能够在一个较长的时间里得以维护。埃及实际上摆脱了奥斯曼帝国的统治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推迟了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欧洲列强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侵占埃及的进程。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改革措施为埃及引进了西方资本主义的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科学技术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和思想文化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客观上促进了埃及资本主义的发展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推动了埃及历史的进步。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21255" y="2179005"/>
            <a:ext cx="1115014" cy="34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2461" y="2607760"/>
            <a:ext cx="1071507" cy="317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8806" y="2967947"/>
            <a:ext cx="1071507" cy="355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70419" y="3825695"/>
            <a:ext cx="549853" cy="303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30166" y="4632548"/>
            <a:ext cx="1071507" cy="300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49712" y="4997317"/>
            <a:ext cx="1071507" cy="348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9708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69750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575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阿里改革有什么重大历史影响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结束了埃及长期动乱、分裂、割据的局面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确立了统一的中央集权国家体制。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推进了近代化进程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提高了生产力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发展了农业、商业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建立了近代工厂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使长期停滞的埃及社会焕发了生机与活力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工农业生产迅速发展。这些都为埃及的经济独立、制止西方资本的大规模渗透奠定了较为坚实的基础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客观上促进了埃及资本主义的发展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推动了埃及历史的进步。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经济、军事实力的增强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壮大了国力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使之成为维护埃及独立主权的坚强后盾。埃及实际上摆脱了奥斯曼帝国的统治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推迟了欧洲列强侵占埃及的进程。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引进了西方资本主义的科学技术和思想文化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促进了文化繁荣。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阿里改革揭开了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世纪中叶非洲改革运动的序幕。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推动了中东地区民族解放运动的发展。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对亚洲尤其是中国影响深远。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阿里的对外扩张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使亚非许多国家处于阿里王朝的掠夺和奴役之下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延缓了亚非国家的发展进程。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11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31999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在埃及人民中间广泛流传着一句话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建造了一座宫殿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但破坏了整个埃及。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这表明埃及人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完全否定了穆罕默德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阿里改革的作用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客观评价了穆罕默德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阿里改革的影响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肯定了穆罕默德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阿里对外征战的作用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阿里破坏了埃及的封建统治秩序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题干观点既有对穆罕默德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阿里改革的肯定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建造了一座宫殿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也有对穆罕默德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阿里改革的否定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破坏了整个埃及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。故正确答案为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5" y="4293096"/>
            <a:ext cx="816845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365" y="5574664"/>
            <a:ext cx="1033331" cy="374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058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阿里改革在埃及历史上的作用。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阿里的对外扩张。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阿里改革的失败。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阿里改革的意义。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349823"/>
              </p:ext>
            </p:extLst>
          </p:nvPr>
        </p:nvGraphicFramePr>
        <p:xfrm>
          <a:off x="467544" y="1240225"/>
          <a:ext cx="8128000" cy="578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文档" r:id="rId6" imgW="3901118" imgH="2777802" progId="Word.Document.12">
                  <p:embed/>
                </p:oleObj>
              </mc:Choice>
              <mc:Fallback>
                <p:oleObj name="文档" r:id="rId6" imgW="3901118" imgH="27778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240225"/>
                        <a:ext cx="8128000" cy="578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997988" y="2492896"/>
            <a:ext cx="1142204" cy="317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7984" y="4422378"/>
            <a:ext cx="310377" cy="288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7744" y="4739562"/>
            <a:ext cx="256510" cy="288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66951" y="4346305"/>
            <a:ext cx="454424" cy="216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阿里的对外扩张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从性质上可归纳为两个阶段。第一阶段是前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(1811~1831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阿里扛的是素丹的大旗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打击分离势力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实行对叛逆者讨伐的扩张手法。第二阶段是后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(1831~1841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直接挑战奥斯曼帝国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以图取而代之。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97973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阿里不但使埃及获得了事实上的独立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还建立了一个以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埃及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为中心、横跨欧亚非三洲的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连年的战争影响了国内改革进程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加重了人民的负担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动摇了穆罕默德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阿里政权的根基。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744" y="3398301"/>
            <a:ext cx="549853" cy="266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8496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二、改革的失败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人民反抗斗争的加剧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为了应付旷日持久的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对外战争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阿里政权不断加强对人民的掠夺和奴役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广大人民的境况更趋恶化。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消极抵制随处可见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武装起义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也时有发生。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阿里镇压了起义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专制统治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但改革却难以继续推行下去了。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8432" y="3131211"/>
            <a:ext cx="1097637" cy="336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05058" y="3958410"/>
            <a:ext cx="1115014" cy="317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96136" y="4369122"/>
            <a:ext cx="1178658" cy="309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外来势力的干涉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的策动下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奥斯曼帝国发动了对埃及的战争。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英国联合俄国、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普鲁士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和奥地利在伦敦签订了干涉奥斯曼帝国和埃及冲突的条约。在英国的要求遭拒后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英国派舰队封锁了叙利亚港口。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阿里只得屈膝求和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答应了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和奥斯曼帝国等国提出的一切条件。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2527662"/>
            <a:ext cx="549853" cy="333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51626" y="2932043"/>
            <a:ext cx="805039" cy="323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10379" y="4145892"/>
            <a:ext cx="549853" cy="32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60531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拓展延伸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阿里封建王朝的专制性和扩张性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始终对阿里改革的积极潮流起着逆向作用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对缓慢成长的埃及资本主义因素起着抑制作用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这正是阿里改革遭到失败的内因。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69384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420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失败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阿里改革以失败告终。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60252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433</TotalTime>
  <Words>892</Words>
  <Application>Microsoft Office PowerPoint</Application>
  <PresentationFormat>全屏显示(4:3)</PresentationFormat>
  <Paragraphs>66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NEU-BZ-S92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第3课　改革的后果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2017-01-17T09:35:05Z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