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3" r:id="rId2"/>
    <p:sldId id="267" r:id="rId3"/>
    <p:sldId id="266" r:id="rId4"/>
    <p:sldId id="274" r:id="rId5"/>
    <p:sldId id="275" r:id="rId6"/>
    <p:sldId id="27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11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综合归纳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804231"/>
              </p:ext>
            </p:extLst>
          </p:nvPr>
        </p:nvGraphicFramePr>
        <p:xfrm>
          <a:off x="508000" y="2677589"/>
          <a:ext cx="8128000" cy="2263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29999" imgH="1067030" progId="Word.Document.12">
                  <p:embed/>
                </p:oleObj>
              </mc:Choice>
              <mc:Fallback>
                <p:oleObj name="文档" r:id="rId3" imgW="3829999" imgH="10670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677589"/>
                        <a:ext cx="8128000" cy="2263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一、世界资本主义经济与埃及近代化的关系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客观的促进作用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世纪上半期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工业革命在欧洲各国相继展开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资本主义经济迅速发展。为了寻找商品市场和原料产地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列强加紧了对外殖民扩张。法国入侵埃及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进行殖民统治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冲击了埃及旧的社会体制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开始了埃及的社会变革。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阿里上台后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在西方工业文明的影响下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阿里在政治、经济、文化教育等领域实行了有利于埃及近代化的改革措施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奠定了近代埃及民族国家的基础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建立了近代工业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大大提高了社会生产力。阿里改革的目的虽然是巩固封建统治和对外扩张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但是其客观上促进了埃及资本主义的发展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推动了埃及的近代化进程。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26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殖民掠夺和压制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英法等国出于殖民争霸的需要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出兵埃及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拿破仑在埃及废除包税制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掠夺埃及的大量文物和国宝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体现了西方国家的掠夺本性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给埃及人民带来深重灾难。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阿里对外战争失败后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英国等欧洲列强势力进入埃及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工业品涌进埃及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埃及的原料和农产品被欧洲商人大量运往国外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阿里改革建立起来的埃及民族工业很快被冲得七零八落。阿里改革以失败告终。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75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87983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二、阿里改革、扩张、失败之间的关系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随着阿里改革的逐步推行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埃及国力日益增强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这促使阿里的扩张野心膨胀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对外发动了长达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年的四次扩张战争。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为了应付旷日持久的扩张战争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阿里加紧了对国内人民的奴役和掠夺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连年战争耗尽了埃及的财富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加重了人民的负担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导致人民的反抗斗争不断。对弱小民族的奴役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又激起了被奴役国家人民的反抗。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对外扩张战争及帝国的建立与西方列强的殖民利益发生冲突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引起了欧洲一些列强的嫉恨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并将埃及视为仇敌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于是极力破坏改革。内忧外患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最终导致改革的失败。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025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314</TotalTime>
  <Words>415</Words>
  <Application>Microsoft Office PowerPoint</Application>
  <PresentationFormat>全屏显示(4:3)</PresentationFormat>
  <Paragraphs>12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NEU-BZ-S92</vt:lpstr>
      <vt:lpstr>黑体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2017-01-18T00:08:34Z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