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3" r:id="rId2"/>
    <p:sldId id="267" r:id="rId3"/>
    <p:sldId id="266" r:id="rId4"/>
    <p:sldId id="274" r:id="rId5"/>
    <p:sldId id="275" r:id="rId6"/>
    <p:sldId id="276" r:id="rId7"/>
    <p:sldId id="277" r:id="rId8"/>
    <p:sldId id="278" r:id="rId9"/>
    <p:sldId id="279" r:id="rId10"/>
    <p:sldId id="280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5" autoAdjust="0"/>
    <p:restoredTop sz="94660"/>
  </p:normalViewPr>
  <p:slideViewPr>
    <p:cSldViewPr showGuides="1">
      <p:cViewPr varScale="1">
        <p:scale>
          <a:sx n="69" d="100"/>
          <a:sy n="69" d="100"/>
        </p:scale>
        <p:origin x="811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3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综合归纳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44244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4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单元整合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878224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.1861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年俄国的农奴制改革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客观上为资本主义发展提供了自由劳动力、国内市场和资金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顺应了俄国资本主义发展的要求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是一场资产阶级性质的改革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是俄国从封建生产方式过渡到资本主义生产方式的转折点。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阿里改革是一场地主阶级为挽救统治而进行的自救图强运动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并未触及旧的生产关系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是一场封建性质的改革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但客观上推进了国家的近代化。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日本经过明治维新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迅速实现了从农业社会向工业社会的转变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成为亚洲第一个走上近代化道路的国家。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850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949828"/>
              </p:ext>
            </p:extLst>
          </p:nvPr>
        </p:nvGraphicFramePr>
        <p:xfrm>
          <a:off x="508000" y="2708842"/>
          <a:ext cx="8128000" cy="1694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文档" r:id="rId3" imgW="3829999" imgH="798744" progId="Word.Document.12">
                  <p:embed/>
                </p:oleObj>
              </mc:Choice>
              <mc:Fallback>
                <p:oleObj name="文档" r:id="rId3" imgW="3829999" imgH="7987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708842"/>
                        <a:ext cx="8128000" cy="16943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一、日本明治维新取得成功的原因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日本是封建的幕藩制国家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一方面存在着作为中央政权机构的幕府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因而具有集权政治体制的某些特征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它的全部领土又被分割为二百多个藩国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每个藩的领主都拥有独立的而且是世袭的军政实权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因而潜伏着很大的离心力。由于一些藩国和幕府长期对立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甚至发生公开对抗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这就为革新势力进行反对幕府的活动提供了便利条件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使得倒幕派的力量能够迅速壮大。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倒幕派掌握了较大的实权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终于推翻了幕府的统治。在幕府统治崩溃前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倒幕派已拥有较强的实力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反幕府的藩主还纷纷结成联盟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倒幕派获得京都朝廷的支持。农民武装和市民暴动的高涨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从根本上动摇了幕府的统治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也间接支持了倒幕斗争。幕府已处于内外交困、分崩离析、腐朽不堪的严重危机之中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在最后的决战中不堪一击。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64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0955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倒幕派建立政权以后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实行了全面、有效的改革措施。明治政府建立后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逐步进行政权建设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把原来以将军为首的幕府领主阶级的封建政权改造为以天皇为首、维新派下级武士为核心、代表资产阶级与地主联合专政的新政权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并通过一系列官制、机构的改革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使这个政权得到巩固和健全。然后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由这个强有力的新政权来发布命令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逐步进行除旧布新的各项重大改革。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210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西方列强集中力量侵略中国和中国人民的反侵略斗争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在一定程度上减轻了日本所承受的外部压力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使它的国内改革能够在较少的外部干涉的情况下顺利实施。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96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二、日本帝国主义的特征及其成因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带有军事封建性的帝国主义。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明治维新保留了大量的封建残余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而在日本资本主义发展的过程中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非但没有消灭封建残余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反而与之紧密结合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日本垄断资本家大多具有浓厚的封建性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与大地主阶级有着千丝万缕的联系。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50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831999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在向帝国主义过渡时期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日本资本主义经济发展水平和工业生产集中程度都远不及欧美列强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而自然资源匮乏、岛国面积较小、国内市场十分狭小的现实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又难以满足资本扩张的内在要求。在与西方列强进行竞争的过程中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实力不足的垄断资本家便与拥有极大权力的军阀集团相互勾结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通过军事手段为国内垄断资本获取生存与发展空间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加速垄断资本的发展。三井、三菱、住友、安田等财阀控制的工业、运输业为日本军国主义发动对外战争提供了物质基础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军国主义者发动侵略战争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则使垄断资本家得到源源不断的军事订货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从战争中大发横财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加速了垄断资本的发展和国民经济军事化。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809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世纪中后期的改革都是工业文明冲击的产物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学习这些改革应将其放在这一大背景下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分析其对本国近代化的影响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欧美国家率先完成了工业革命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对外殖民扩张。对于尚处于农业文明阶段的大多数亚非拉国家来说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面临的不仅是武力侵略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还有工业文明的冲击。向西方学习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实现社会转型成为其唯一的出路。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35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314</TotalTime>
  <Words>785</Words>
  <Application>Microsoft Office PowerPoint</Application>
  <PresentationFormat>全屏显示(4:3)</PresentationFormat>
  <Paragraphs>16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NEU-BZ-S92</vt:lpstr>
      <vt:lpstr>黑体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2017-01-18T02:45:06Z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