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4" r:id="rId2"/>
    <p:sldId id="264" r:id="rId3"/>
    <p:sldId id="267" r:id="rId4"/>
    <p:sldId id="276" r:id="rId5"/>
    <p:sldId id="280" r:id="rId6"/>
    <p:sldId id="281" r:id="rId7"/>
    <p:sldId id="282" r:id="rId8"/>
    <p:sldId id="283" r:id="rId9"/>
    <p:sldId id="266" r:id="rId10"/>
    <p:sldId id="284" r:id="rId11"/>
    <p:sldId id="285" r:id="rId12"/>
    <p:sldId id="278" r:id="rId13"/>
    <p:sldId id="286" r:id="rId14"/>
    <p:sldId id="287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90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5075749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2</a:t>
            </a:r>
            <a:r>
              <a:rPr lang="zh-CN" altLang="zh-CN" dirty="0"/>
              <a:t>课　</a:t>
            </a:r>
            <a:r>
              <a:rPr lang="en-US" altLang="zh-CN" dirty="0"/>
              <a:t>“</a:t>
            </a:r>
            <a:r>
              <a:rPr lang="zh-CN" altLang="zh-CN" dirty="0"/>
              <a:t>为秦开帝业</a:t>
            </a:r>
            <a:r>
              <a:rPr lang="en-US" altLang="zh-CN" dirty="0"/>
              <a:t>”——</a:t>
            </a:r>
            <a:r>
              <a:rPr lang="zh-CN" altLang="zh-CN" dirty="0"/>
              <a:t>商鞅变法</a:t>
            </a:r>
            <a:br>
              <a:rPr lang="zh-CN" altLang="zh-CN" dirty="0"/>
            </a:b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2942" y="109594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张荫麟在《中国史纲》中提及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秦地本是戎狄之区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直至孝公变法时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秦人还不脱戎狄之俗。例如他们还父兄子弟和姑媳妯娌同寝一室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这大约是沿着游牧时代以一个帐幕为一家的经济办法。这种陋俗经商鞅的严禁才消灭。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该论述中秦国的社会转型表现在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编制户口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加强国家管理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奖励军功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世卿世禄制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废除井田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承认土地私有制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推行一夫一妻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推动小农经济发展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本题易错选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误认为推行一夫一妻是为了户籍改革。材料反映的是商鞅在社会风尚习俗等领域的改革。推行一夫一妻既整顿了社会风俗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也有利于小农经济的发展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推动社会的转型。故选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800798"/>
            <a:ext cx="8169748" cy="1503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730" y="6425184"/>
            <a:ext cx="133581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53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商鞅在社会风尚习俗等领域的改革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不仅有利于革新社会风貌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也有利于增加政府的财政收入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适应了历史发展潮流。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8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46201" y="1628800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商鞅变法的主要特点有哪些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涉及政治、经济、军事、法律、思想文化、社会习俗以及日常行为准则等方面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对奴隶制进行了全方位的改革。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进步性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以废除奴隶制贵族特权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促进封建经济发展为目的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是一次符合历史发展潮流的地主阶级改革。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彻底性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以法律形式推行各项改革措施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采取严厉手段加强思想控制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严惩反对势力。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创新性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创建了一系列适合社会发展的新制度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推动了政治进步和经济发展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为秦国富国强兵和统一全国奠定了基础。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持久性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商鞅变法的主要措施一直为秦国继承和发展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其执行力和影响力是战国时期的其他改革变法都不能比拟的。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8676" y="2090305"/>
            <a:ext cx="8169748" cy="4291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商鞅以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霸道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为依托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开始了他对秦国制度的改革与创新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掀起了一场具有历史意义的大变法。关于商鞅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制度的改革与创新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说法错误的是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废除分封制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开创县制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废除世卿世禄制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奖励军功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废除井田制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实行土地私有制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禁止父子及成年兄弟同居一室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强制推行一夫一妻小家庭政策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秦国在春秋时期已经设县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商鞅变法只是进一步推广县制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并非开创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项说法错误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符合题意。其他三项说法均符合史实。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4308237"/>
            <a:ext cx="8169748" cy="84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485" y="5157192"/>
            <a:ext cx="121438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52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商鞅变法废除分封制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普遍推行县制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加强了中央对地方的控制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世卿世禄制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41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课程标准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了解商鞅变法的具体措施和内容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认识其特点。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学习要点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商鞅变法的经济改革措施。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商鞅变法的政治改革措施。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思想、习俗等方面的改革。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79512" y="184482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一、商鞅的成长历程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商鞅热衷于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法家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有强烈的从政愿望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其建功立业的首选目标是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魏国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但没有实现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后投奔秦国。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秦孝公任用商鞅为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左庶长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主持变法。商鞅因为变法上的功勋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晋爵为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大良造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并被赐封于商。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391495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知识补充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商鞅变法先后进行了两次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第一次始于公元前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年。新法推行几年后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渐见成效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秦国在对外战争中不断取得胜利。公元前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商鞅进行了第二次变法。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3275" y="2276872"/>
            <a:ext cx="56651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882" y="2602544"/>
            <a:ext cx="5150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25877" y="3085326"/>
            <a:ext cx="75403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5616" y="3447365"/>
            <a:ext cx="7965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二、商鞅变法的措施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经济方面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发展农业生产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增强经济实力。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井田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形式承认土地私有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允许土地买卖。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重农抑商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奖励耕织。生产粟帛多的农民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可以免除徭役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从事工商业或者因懒惰而陷于贫穷的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都要受到惩罚。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国家颁行标准的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度量衡器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要求秦国人必须严格执行。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7430" y="3504046"/>
            <a:ext cx="5150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84367" y="3493249"/>
            <a:ext cx="5150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63761" y="4021363"/>
            <a:ext cx="1103983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07977" y="4771331"/>
            <a:ext cx="110398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pic>
        <p:nvPicPr>
          <p:cNvPr id="5" name="问题思考H.eps" descr="id:2147494309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129" y="2147143"/>
            <a:ext cx="5551533" cy="285741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611560" y="2564904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我国土地所有制发生变化的根源是什么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从春秋到战国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土地所有制发生了怎样的变化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生产力的发展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即铁犁牛耕的出现与推广。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各诸侯国通过赋税制度的改革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在事实上承认了土地私有权。战国时期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各国通过变法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以法律的形式确认了土地私有制。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3434000"/>
            <a:ext cx="8986723" cy="165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173904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2415" y="1628800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政治方面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在富国的基础上实现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强兵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在兼并战争中占据主动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取得优势。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奖励军功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建立以军功奖赏为中心的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二十等爵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制。规定按军功的大小授予爵位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官吏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从有军功爵的人中选用。严厉禁止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私斗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世卿世禄制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贵族没有立军功者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剥夺其贵族身份。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建立严密的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户籍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连坐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普遍推行县制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分全国为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由国君直接委派县令管理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加强中央集权。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32566" y="2120560"/>
            <a:ext cx="5150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12233" y="3256582"/>
            <a:ext cx="110398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27784" y="3677755"/>
            <a:ext cx="51501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80312" y="3677754"/>
            <a:ext cx="51501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35696" y="4077072"/>
            <a:ext cx="133581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44817" y="4499598"/>
            <a:ext cx="51501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88907" y="4499598"/>
            <a:ext cx="51501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91680" y="4837917"/>
            <a:ext cx="5150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16415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pic>
        <p:nvPicPr>
          <p:cNvPr id="5" name="问题思考H.eps" descr="id:2147494316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204864"/>
            <a:ext cx="5046848" cy="25976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95536" y="2636912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分封制与县制都是我国古代的地方行政制度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二者的主要区别在哪里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在分封制下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地方官吏是世卿世禄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中央对地方的控制相对松散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在县制下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地方官吏的任免权掌握在中央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中央对地方的控制增强。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73" y="3516853"/>
            <a:ext cx="8986723" cy="112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44812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836712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836712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141277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思想文化方面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燔诗书而明法令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。烧毁一些宣扬儒家思想、不符合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新兴地主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利益的诗书。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法经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》制定了秦律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用法律形式把各项改革内容固定下来。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社会风俗方面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禁止父子及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成年兄弟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同居一室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强制推行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一夫一妻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小家庭政策。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9572" y="4437112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深度点拨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商鞅变法的内容涉及从经济基础到上层建筑的各个层面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法令具体而且切实有效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其措施符合时代的需要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符合历史发展的潮流。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02970" y="1800056"/>
            <a:ext cx="8294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3568" y="2204864"/>
            <a:ext cx="2402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23728" y="2605669"/>
            <a:ext cx="5665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87897" y="3905816"/>
            <a:ext cx="110398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96136" y="3905816"/>
            <a:ext cx="110398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260894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836712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836712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584591"/>
              </p:ext>
            </p:extLst>
          </p:nvPr>
        </p:nvGraphicFramePr>
        <p:xfrm>
          <a:off x="467544" y="1196752"/>
          <a:ext cx="7992888" cy="5544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3838246" imgH="2742578" progId="Word.Document.12">
                  <p:embed/>
                </p:oleObj>
              </mc:Choice>
              <mc:Fallback>
                <p:oleObj name="文档" r:id="rId6" imgW="3838246" imgH="27425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196752"/>
                        <a:ext cx="7992888" cy="5544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42236" y="1477222"/>
            <a:ext cx="8169748" cy="5192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436</TotalTime>
  <Words>1000</Words>
  <Application>Microsoft Office PowerPoint</Application>
  <PresentationFormat>全屏显示(4:3)</PresentationFormat>
  <Paragraphs>82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第2课　“为秦开帝业”——商鞅变法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Sky123.Org</cp:lastModifiedBy>
  <dcterms:created xsi:type="dcterms:W3CDTF">2016-06-24T06:44:04Z</dcterms:created>
  <dcterms:modified xsi:type="dcterms:W3CDTF">2017-01-18T00:48:21Z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