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3" r:id="rId2"/>
    <p:sldId id="267" r:id="rId3"/>
    <p:sldId id="266" r:id="rId4"/>
    <p:sldId id="274" r:id="rId5"/>
    <p:sldId id="275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55" autoAdjust="0"/>
    <p:restoredTop sz="94660"/>
  </p:normalViewPr>
  <p:slideViewPr>
    <p:cSldViewPr showGuides="1">
      <p:cViewPr varScale="1">
        <p:scale>
          <a:sx n="69" d="100"/>
          <a:sy n="69" d="100"/>
        </p:scale>
        <p:origin x="811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3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3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7">
            <a:hlinkClick r:id="rId2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综合归纳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44244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单元整合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2" r:id="rId5"/>
    <p:sldLayoutId id="2147483653" r:id="rId6"/>
    <p:sldLayoutId id="2147483654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单元整合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244175"/>
              </p:ext>
            </p:extLst>
          </p:nvPr>
        </p:nvGraphicFramePr>
        <p:xfrm>
          <a:off x="508000" y="2860691"/>
          <a:ext cx="8128000" cy="15764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3" imgW="3829999" imgH="742282" progId="Word.Document.12">
                  <p:embed/>
                </p:oleObj>
              </mc:Choice>
              <mc:Fallback>
                <p:oleObj name="文档" r:id="rId3" imgW="3829999" imgH="7422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860691"/>
                        <a:ext cx="8128000" cy="15764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30714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一、民族危机、清政府统治危机、民族资本主义初步发展与维新运动的关系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甲午战争后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列强经济上对中国进行资本输出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政治上强占租借地和划分势力范围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掀起了瓜分中国的狂潮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这一严重的民族危机加深了清政府的统治危机。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清政府要偿还的借款逐年增加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又遇天灾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造成财政危机日甚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为解决财政问题又大力搜刮百姓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加剧了阶级矛盾和社会矛盾。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帝国主义侵略的加剧造成自然经济进一步解体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商品市场和劳动力市场的扩大促进了资本主义发展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清政府为解决财政困难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放宽了对民间办厂的限制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这使得民族资本主义工业的创办合法化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民族资本主义获得了初步发展。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民族资本主义的初步发展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使资产阶级力量进一步壮大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出现了以康有为为代表的资产阶级维新派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掀起了旨在发展资本主义和救亡图存的维新变法运动。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017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948544"/>
              </p:ext>
            </p:extLst>
          </p:nvPr>
        </p:nvGraphicFramePr>
        <p:xfrm>
          <a:off x="508000" y="1260720"/>
          <a:ext cx="8128000" cy="5192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3" imgW="3939192" imgH="2515990" progId="Word.Document.12">
                  <p:embed/>
                </p:oleObj>
              </mc:Choice>
              <mc:Fallback>
                <p:oleObj name="文档" r:id="rId3" imgW="3939192" imgH="25159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260720"/>
                        <a:ext cx="8128000" cy="51926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4084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314</TotalTime>
  <Words>185</Words>
  <Application>Microsoft Office PowerPoint</Application>
  <PresentationFormat>全屏显示(4:3)</PresentationFormat>
  <Paragraphs>6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NEU-BZ-S92</vt:lpstr>
      <vt:lpstr>黑体</vt:lpstr>
      <vt:lpstr>宋体</vt:lpstr>
      <vt:lpstr>微软雅黑</vt:lpstr>
      <vt:lpstr>Arial</vt:lpstr>
      <vt:lpstr>Calibri</vt:lpstr>
      <vt:lpstr>Times New Roman</vt:lpstr>
      <vt:lpstr>测控设计模板14新</vt:lpstr>
      <vt:lpstr>Microsoft Word 文档</vt:lpstr>
      <vt:lpstr>单元整合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Sky123.Org</cp:lastModifiedBy>
  <dcterms:created xsi:type="dcterms:W3CDTF">2016-06-24T06:44:04Z</dcterms:created>
  <dcterms:modified xsi:type="dcterms:W3CDTF">2017-01-18T05:37:53Z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