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4" r:id="rId2"/>
    <p:sldId id="264" r:id="rId3"/>
    <p:sldId id="267" r:id="rId4"/>
    <p:sldId id="279" r:id="rId5"/>
    <p:sldId id="276" r:id="rId6"/>
    <p:sldId id="280" r:id="rId7"/>
    <p:sldId id="277" r:id="rId8"/>
    <p:sldId id="281" r:id="rId9"/>
    <p:sldId id="266" r:id="rId10"/>
    <p:sldId id="282" r:id="rId11"/>
    <p:sldId id="278" r:id="rId12"/>
    <p:sldId id="283" r:id="rId13"/>
    <p:sldId id="284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90" y="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2017-01-18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9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9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9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b="1" dirty="0"/>
              <a:t>2</a:t>
            </a:r>
            <a:r>
              <a:rPr lang="zh-CN" altLang="zh-CN" dirty="0"/>
              <a:t>课　北魏孝文帝的改革措施</a:t>
            </a:r>
            <a:br>
              <a:rPr lang="zh-CN" altLang="zh-CN" dirty="0"/>
            </a:b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67544" y="1340768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在推行均田制时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孝文帝规定奴婢也是授田对象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授田的数量和办法与农民相同。通过实施该办法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北魏自耕农的数量大量增加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北魏政权有效地拉拢了汉族地主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鲜卑族的生产方式最终汉化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豪强地主势力遭受到沉重的打击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奴婢依附于豪强地主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给奴婢授田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使豪强地主的力量进一步扩大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这种做法得到了广大汉族地主的支持。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83568" y="505063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北魏均田制是在不触动地主阶级利益的前提下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政府把无主荒地分配给农民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农民要交纳赋税和服徭役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其实质是维护封建统治。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30" y="3872172"/>
            <a:ext cx="892657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1560" y="4669578"/>
            <a:ext cx="13268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503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46201" y="126876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孝文帝为什么要迁都洛阳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这一举措有什么重大意义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从政治上看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平城是鲜卑贵族元老集中的地方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保守势力十分强大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改革阻力重重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迁都洛阳可以摆脱保守派的羁绊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减轻改革的阻力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可以加强同汉族地主阶级的合作。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从经济上看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平城僻处塞上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经济比较落后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又无水路漕运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随着人口的增加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粮食供应经常发生困难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而洛阳地处中原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农业发达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交通便利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迁都洛阳有利于增加北魏政府的收入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巩固对黄河流域的统治。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从军事上看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北方的少数民族柔然逐渐强大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时常骚扰平城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迁都洛阳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既可摆脱都城可能沦陷的尴尬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又能举兵南下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消灭国力较弱的齐国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为孝文帝实现南北统一的愿望提供可能。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迁都洛阳对于北魏和鲜卑族的发展具有重大的战略意义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它为孝文帝改革的深入发展提供了地理环境和文化氛围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有利于胡汉民族文化的融合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使中华文明得到进一步发展。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552" y="1805219"/>
            <a:ext cx="8115067" cy="4720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76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孝文帝说过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指平城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用武之地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非可文治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移风易俗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信为甚难。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孝文帝为了实现移风易俗而做出的重大决策是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迁都洛阳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武力攻伐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崇尚文治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学习汉文化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结合所学知识及材料信息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可知当时北魏都城平城已经远远不能适应社会发展的需要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出于种种考虑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孝文帝做出了迁都洛阳的重大决策。故本题选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4006586"/>
            <a:ext cx="8115067" cy="1129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5576" y="5229200"/>
            <a:ext cx="160552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39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2739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迁都洛阳使孝文帝避开了保守势力强大的旧都平城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减小了改革的阻力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迁都洛阳还加强了与汉族地主阶级的联系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其成为孝文帝整个改革的重要步骤。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471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755576" y="2276872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课程标准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归纳北魏孝文帝改革的主要内容。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学习要点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北魏对政治制度的改革。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孝文帝迁都洛阳。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北魏风俗习惯的变化。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847228"/>
              </p:ext>
            </p:extLst>
          </p:nvPr>
        </p:nvGraphicFramePr>
        <p:xfrm>
          <a:off x="700626" y="1916832"/>
          <a:ext cx="8128000" cy="38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6" imgW="3923933" imgH="1846506" progId="Word.Document.12">
                  <p:embed/>
                </p:oleObj>
              </mc:Choice>
              <mc:Fallback>
                <p:oleObj name="文档" r:id="rId6" imgW="3923933" imgH="18465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0626" y="1916832"/>
                        <a:ext cx="8128000" cy="382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851921" y="2749922"/>
            <a:ext cx="504056" cy="2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07704" y="3061427"/>
            <a:ext cx="936104" cy="2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03623" y="3356992"/>
            <a:ext cx="480369" cy="2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23580" y="4293096"/>
            <a:ext cx="480369" cy="2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41307" y="4557654"/>
            <a:ext cx="48036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88424" y="3997531"/>
            <a:ext cx="246505" cy="2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76860" y="4293096"/>
            <a:ext cx="224095" cy="2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19446" y="4604601"/>
            <a:ext cx="436700" cy="2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0771846"/>
              </p:ext>
            </p:extLst>
          </p:nvPr>
        </p:nvGraphicFramePr>
        <p:xfrm>
          <a:off x="508000" y="1750874"/>
          <a:ext cx="8128000" cy="36102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6" imgW="3923933" imgH="1742823" progId="Word.Document.12">
                  <p:embed/>
                </p:oleObj>
              </mc:Choice>
              <mc:Fallback>
                <p:oleObj name="文档" r:id="rId6" imgW="3923933" imgH="17428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50874"/>
                        <a:ext cx="8128000" cy="36102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411760" y="2599913"/>
            <a:ext cx="4367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15366" y="2942472"/>
            <a:ext cx="480370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90854" y="3255095"/>
            <a:ext cx="436700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17753" y="3258317"/>
            <a:ext cx="703310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78844" y="2834225"/>
            <a:ext cx="936106" cy="2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15366" y="4372605"/>
            <a:ext cx="480370" cy="2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12160" y="3789040"/>
            <a:ext cx="480370" cy="2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52492" y="4372605"/>
            <a:ext cx="936106" cy="2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267716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48478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二、改革的新阶段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迁都洛阳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为了加强对中原地区的统治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需要寻求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汉族地主阶级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的合作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而平城保守势力十分强大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民族隔阂相当深。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平城僻处塞上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经济比较落后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又无水路漕运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在人口日益增加的情况下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粮食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供给经常发生困难。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与北边的强敌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柔然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很不安全。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对北魏经略南方来说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平城在地理位置上显得太远。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孝文帝设计以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南伐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准备迁都。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(2)493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孝文帝统率大军南下伐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抵达洛阳后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宣布迁都洛阳。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88224" y="2308182"/>
            <a:ext cx="165837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03433" y="3533739"/>
            <a:ext cx="52840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55561" y="4006485"/>
            <a:ext cx="52840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63473" y="5187015"/>
            <a:ext cx="52840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39547" y="5589240"/>
            <a:ext cx="2240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拓展延伸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在中国历史上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洛阳曾经长期处于政治、经济、文化中心的地位。北魏之前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东周、东汉、曹魏、西晋都曾定都于此。北魏迁都洛阳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既可以摆脱都城可能沦陷的尴尬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又能举兵南下。洛阳守旧势力较弱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便于改革的推行。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900735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26876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三、改革的深入发展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移风易俗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目的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进一步学习和采纳汉族的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典章制度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和生活方式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促进鲜卑族积极接受汉族文化。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措施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易服装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下令鲜卑贵族一律改穿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汉装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讲汉话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宣布以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汉语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称鲜卑语为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要求朝臣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断诸北语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一从正音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改汉姓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定门第等级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将鲜卑人原有的姓氏改为汉姓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皇族拓跋氏改姓为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元氏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为全国首姓。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参照汉族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门阀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制度的做法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来确定鲜卑贵族的门第高下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并按照门第高低来选拔人才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官吏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99351" y="2119331"/>
            <a:ext cx="113268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35681" y="3360995"/>
            <a:ext cx="52840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43808" y="3672264"/>
            <a:ext cx="52840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20272" y="4869160"/>
            <a:ext cx="4828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95736" y="5778024"/>
            <a:ext cx="48281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44980" y="6151779"/>
            <a:ext cx="48281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197084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通婚姻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提倡鲜卑人与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汉人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政治联姻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把两族统治者的利益和命运紧密连在一起。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改籍贯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孝文帝规定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凡已迁到洛阳的鲜卑人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一律以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洛阳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为原籍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死于洛阳的鲜卑人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必须葬于洛阳附近的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邙山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促进了鲜卑人对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汉族文化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的认同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争取到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汉族地主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对北魏朝廷的支持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有力地推动了政权向汉族王朝统治模式转化。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4876" y="2121982"/>
            <a:ext cx="5311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01513" y="2090968"/>
            <a:ext cx="113845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00792" y="2793350"/>
            <a:ext cx="51156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14958" y="3370233"/>
            <a:ext cx="511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50485" y="4237387"/>
            <a:ext cx="1096594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12065" y="4185740"/>
            <a:ext cx="109659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777617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37147" y="1268760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什么是均田制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北魏均田制的推行产生了怎样的历史作用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均田制是封建社会的一种土地国有制形式。封建国家将政府控制的土地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按照一定的标准分给无地或少地的农民耕种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受田农民必须向国家缴纳一定的租调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负担兵役和徭役。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均田制的实行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一定程度上使无地农民获得了无主的荒地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生产积极性提高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大片荒地被开垦出来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粮食产量不断增加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北方经济得到恢复和发展。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均田制在一定时期内限制了世家大族的土地兼并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一方面有利于国家征收赋税和征发徭役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另一方面促进了北魏政权的封建化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从根本上巩固了北魏的统治。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均田制推动着北方内迁各族从游牧生活向封建定居生活转化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从而加速了北方的民族融合。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均田制在未触动地主阶级利益的前提下推行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成为统治阶级限制土地兼并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缓和社会矛盾的重要手段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对后世产生了很大影响。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1700808"/>
            <a:ext cx="8115067" cy="5192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437</TotalTime>
  <Words>1130</Words>
  <Application>Microsoft Office PowerPoint</Application>
  <PresentationFormat>全屏显示(4:3)</PresentationFormat>
  <Paragraphs>79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NEU-BZ-S92</vt:lpstr>
      <vt:lpstr>方正书宋_GBK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Microsoft Word 文档</vt:lpstr>
      <vt:lpstr>第2课　北魏孝文帝的改革措施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Sky123.Org</cp:lastModifiedBy>
  <dcterms:created xsi:type="dcterms:W3CDTF">2016-06-24T06:44:04Z</dcterms:created>
  <dcterms:modified xsi:type="dcterms:W3CDTF">2017-01-18T01:56:13Z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