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73" r:id="rId2"/>
    <p:sldId id="267" r:id="rId3"/>
    <p:sldId id="266" r:id="rId4"/>
    <p:sldId id="274" r:id="rId5"/>
    <p:sldId id="275" r:id="rId6"/>
    <p:sldId id="276" r:id="rId7"/>
    <p:sldId id="279"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55" autoAdjust="0"/>
    <p:restoredTop sz="94660"/>
  </p:normalViewPr>
  <p:slideViewPr>
    <p:cSldViewPr showGuides="1">
      <p:cViewPr varScale="1">
        <p:scale>
          <a:sx n="105" d="100"/>
          <a:sy n="105" d="100"/>
        </p:scale>
        <p:origin x="84"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综合归纳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综合归纳</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单元整合</a:t>
            </a:r>
          </a:p>
        </p:txBody>
      </p:sp>
    </p:spTree>
    <p:extLst>
      <p:ext uri="{BB962C8B-B14F-4D97-AF65-F5344CB8AC3E}">
        <p14:creationId xmlns:p14="http://schemas.microsoft.com/office/powerpoint/2010/main" val="2113085124"/>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W44.eps" descr="id:2147494671;FounderCES"/>
          <p:cNvPicPr>
            <a:picLocks noChangeAspect="1"/>
          </p:cNvPicPr>
          <p:nvPr/>
        </p:nvPicPr>
        <p:blipFill>
          <a:blip r:embed="rId2"/>
          <a:stretch>
            <a:fillRect/>
          </a:stretch>
        </p:blipFill>
        <p:spPr>
          <a:xfrm>
            <a:off x="508000" y="2122162"/>
            <a:ext cx="8128000" cy="2867677"/>
          </a:xfrm>
          <a:prstGeom prst="rect">
            <a:avLst/>
          </a:prstGeom>
        </p:spPr>
      </p:pic>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39552" y="980728"/>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一、商鞅变法、李悝变法和吴起变法的异同点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社会生产力迅速发展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新兴地主阶级兴起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他们要求打破束缚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进一步解放生产力。经济基础的变化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对上层建筑提出了新的要求。战国时期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社会的发展要求逐步废除奴隶主贵族政治制度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建立和强化封建专制统治。以选贤任能、奖励军功来改革世卿世禄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以实行俸禄制来取代封邑制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以中央集权制来代替君主与贵族联合执政。所有这些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都意味着要对旧制度进行大刀阔斧的变革。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目的相同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新兴地主阶级要求在政治上进行改革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废除奴隶主贵族的特权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发展封建经济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建立地主阶级统治。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措施相同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都是以法律形式废除了奴隶主贵族的政治经济特权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并且提出了发展封建经济、增加政府收入、富国强兵、建立地主阶级统治的措施。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性质相同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都是封建化的地主阶级改革运动。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结果和影响类似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各国的变法都在一定程度上打击了旧的奴隶主贵族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巩固了新兴地主阶级的统治。各国在变法中都对旧的上层建筑、经济基础进行了改造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使封建制度在各国得以最终确立。同时各国在变法过程中所采取的政治经济措施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都促进了社会的发展。所以在各国变法后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中国历史上出现了一个经济发展、文化繁荣的蓬勃向上的时期。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390795"/>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67544" y="943241"/>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内容的深度不同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商鞅变法是一次较为彻底的改革运动。商鞅在政治、经济、军事和思想习俗等领域推行全面改革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废除了旧制度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创建了适合社会经济发展的新制度。他提出了诸如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什伍连坐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燔诗书而明法令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统一度量衡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废分封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行县制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开阡陌封疆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等更加明确、更加深刻、更加行之有效的措施。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影响的深远程度不同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燔诗书而明法令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统一度量衡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废分封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行县制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什伍连坐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等制度措施不但对秦朝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而且对秦以后的中国历史都产生了深远而重大的影响。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二、中国古代的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实行原因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中国封建社会的经济基础是自给自足的自然经济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农业又是古代最具决定性的生产部门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农业生产的状况直接关系到国家兴衰和人民生计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以农立国必然成为历代统治者的治国纲领。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1238897"/>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39552" y="1268760"/>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它最早产生于战国时代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商鞅在经济领域实施的措施之一即是重农抑商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奖励耕织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鼓励农民发展农业生产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限制发展工商业。中国古代历代统治者都非常重视重农抑商政策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强调以农为本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限制工商业的发展。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在封建社会初期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重农抑商政策的施行对当时农业以及社会经济的发展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对新兴地主阶级政权的巩固起到过积极作用。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到明清时期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商品经济日益活跃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资本主义萌芽出现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这时统治者依然坚持重农抑商的经济政策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把商、农发展对立起来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并在重农抑商思想的指导之下推行了一系列不利于资本主义发展的措施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从而阻碍了资本主义萌芽的成长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违背了经济发展规律。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2373145"/>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39552" y="908720"/>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三、商鞅变法与梭伦改革的异同点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都是为了富国强兵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改革都涉及对权贵利益的限制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商鞅变法主张废除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世卿世禄制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梭伦改革主张按财产划分等级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打击旧贵族特权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都促进了社会经济的发展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对后世产生深远影响。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两者所处的时代背景不同。商鞅变法处于奴隶制崩溃、封建制确立的时期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改革废除了奴隶主贵族的特权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确立起封建制度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梭伦改革处于奴隶制度的上升时期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其改革加强了奴隶主贵族的统治。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两者的性质不同。商鞅变法是一场新兴地主阶级为发展封建经济而进行的除旧布新的社会改革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梭伦改革是一次奴隶主阶级缓和社会矛盾的变革。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两次改革的特点不同。商鞅变法坚决打击奴隶主旧贵族势力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改革较为彻底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是一次促使奴隶制社会向封建制社会转型的变革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梭伦改革是为平衡各阶级、阶层的利益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有着调和、折中的特点。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97804" y="1333206"/>
            <a:ext cx="8169748" cy="5192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0545087"/>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316</TotalTime>
  <Words>917</Words>
  <Application>Microsoft Office PowerPoint</Application>
  <PresentationFormat>全屏显示(4:3)</PresentationFormat>
  <Paragraphs>23</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NEU-BZ-S92</vt:lpstr>
      <vt:lpstr>方正书宋_GBK</vt:lpstr>
      <vt:lpstr>黑体</vt:lpstr>
      <vt:lpstr>宋体</vt:lpstr>
      <vt:lpstr>微软雅黑</vt:lpstr>
      <vt:lpstr>Arial</vt:lpstr>
      <vt:lpstr>Calibri</vt:lpstr>
      <vt:lpstr>Times New Roman</vt:lpstr>
      <vt:lpstr>测控设计模板14新</vt:lpstr>
      <vt:lpstr>单元整合</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2017-01-18T00:58:41Z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