
<file path=[Content_Types].xml><?xml version="1.0" encoding="utf-8"?>
<Types xmlns="http://schemas.openxmlformats.org/package/2006/content-types"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4" r:id="rId2"/>
    <p:sldId id="264" r:id="rId3"/>
    <p:sldId id="267" r:id="rId4"/>
    <p:sldId id="279" r:id="rId5"/>
    <p:sldId id="280" r:id="rId6"/>
    <p:sldId id="281" r:id="rId7"/>
    <p:sldId id="282" r:id="rId8"/>
    <p:sldId id="276" r:id="rId9"/>
    <p:sldId id="283" r:id="rId10"/>
    <p:sldId id="284" r:id="rId11"/>
    <p:sldId id="285" r:id="rId12"/>
    <p:sldId id="286" r:id="rId13"/>
    <p:sldId id="266" r:id="rId14"/>
    <p:sldId id="287" r:id="rId15"/>
    <p:sldId id="288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howGuides="1">
      <p:cViewPr varScale="1">
        <p:scale>
          <a:sx n="69" d="100"/>
          <a:sy n="69" d="100"/>
        </p:scale>
        <p:origin x="816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2017-01-18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3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3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3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3</a:t>
            </a:r>
            <a:r>
              <a:rPr lang="zh-CN" altLang="zh-CN" dirty="0"/>
              <a:t>课　百日维新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60848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农工商总局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鼓励发展农工商业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提倡私人开办工厂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奖励创新发明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设立铁路、矿务总局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鼓励商办铁路、矿业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改革财政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创办国家银行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兴办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邮政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文化教育方面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废除八股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在各地成立中小学堂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在京师设立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大学堂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筹设铁路等专门学堂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鼓励私人办学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选派学生到海外留学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准许民间创办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报馆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、学会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译书局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军事方面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建立新式军队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装备新式武器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按新法练兵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海军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99930" y="2127150"/>
            <a:ext cx="1376285" cy="282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44117" y="2908168"/>
            <a:ext cx="530619" cy="30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6381" y="3364135"/>
            <a:ext cx="319783" cy="256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4852" y="3714732"/>
            <a:ext cx="566514" cy="30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05463" y="4175227"/>
            <a:ext cx="515013" cy="2494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49037" y="4152110"/>
            <a:ext cx="792493" cy="274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19668" y="4557082"/>
            <a:ext cx="566514" cy="277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5520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30714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历史意义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进步意义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光绪帝的变法上谕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基本上反映了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维新派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的愿望和要求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有利于中国民族资本主义的发展和先进科学文化的传播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并给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民族资产阶级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提供了参与政治的可能性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初步动摇了封建统治秩序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具有一定的进步意义。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局限性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光绪帝没有采纳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行宪法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国会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、设立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制度局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等主张。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72200" y="2774740"/>
            <a:ext cx="829432" cy="317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9592" y="3573314"/>
            <a:ext cx="1616328" cy="323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54117" y="4446787"/>
            <a:ext cx="535925" cy="251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91463" y="4446787"/>
            <a:ext cx="816508" cy="251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38691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深度点拨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以康、梁为代表的民族资产阶级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依靠没有实权的皇帝进行自上而下的变法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这充分反映了中国民族资产阶级的软弱性和妥协性。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254915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百日维新的特点主要有哪些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涉及的领域比较广泛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从经济基础到上层建筑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政治、军事、思想文化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都体现了除旧布新的新气象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但未从根本上变革政治制度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即变封建专制制度为君主立宪制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从推行范围来看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仅限于社会上层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没有深入到广大民众中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因而没有形成变革的巨大力量。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从推行者来看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由没有实权的皇帝来推行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显示出维新力量的微弱。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从性质上看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是一场资产阶级性质的改革。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从目的上看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变法图强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救亡图存。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从作用上看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起了思想启蒙作用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有利于资本主义的发展和先进科学文化的传播。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从推行过程来看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变法者过于急躁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分不清轻重缓急。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422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78224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百日维新期间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光绪帝最终并没有采纳维新派提出的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开国会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定宪法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等主张。这主要表明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维新派不敢触动封建制度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光绪帝认为这一主张不符合中国国情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光绪帝从根本上不属于资产阶级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变革阻力太大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光绪帝作为封建皇帝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他采取一系列变法措施的根本目的是维护封建统治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所以他不可能采取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开国会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定宪法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等主张。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8000" y="4365104"/>
            <a:ext cx="78084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576" y="5184808"/>
            <a:ext cx="936104" cy="404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936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课程标准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简述百日维新的主要内容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分析其特点。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学习要点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康有为上书以及保国会成立。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百日维新的变法措施。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一、背景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列强瓜分中国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(1)1897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德国军队强占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胶州湾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俄国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强占了旅顺、大连两港。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(2)1898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法国租借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广州湾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英国无理强行租借后来被称为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的地区和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威海卫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98739" y="3319896"/>
            <a:ext cx="792492" cy="345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8084" y="3360536"/>
            <a:ext cx="515013" cy="30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8512" y="3776125"/>
            <a:ext cx="829432" cy="297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26344" y="4133135"/>
            <a:ext cx="829432" cy="336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维新运动从理论宣传转入政治实践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康有为上书光绪帝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指出变法的迫切性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康有为再次上书光绪帝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产生了重大影响。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李鸿章等奉旨在总理衙门对康有为问话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并将康有为的新奏疏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后称《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上清帝第六书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转呈光绪帝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引起光绪帝的强烈共鸣。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87520" y="4133135"/>
            <a:ext cx="1616328" cy="336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2330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康有为还通过总理衙门向光绪帝进呈了《日本变政考》《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俄彼得变政记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》等书籍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帮助光绪帝进一步坚定开展维新变法的决心。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康有为发起组织保国会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号召救亡图存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:1898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康有为在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组织保国会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它以保国、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保种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、保教为宗旨。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40649" y="2532888"/>
            <a:ext cx="319783" cy="335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9552" y="2994031"/>
            <a:ext cx="1469389" cy="277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03245" y="3772264"/>
            <a:ext cx="515013" cy="30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24328" y="3772264"/>
            <a:ext cx="515013" cy="30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721366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在保国会的影响下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保浙会、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保川会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、保滇会等相继成立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维新变法的浪潮激荡全国。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爱国官员的要求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面对列强瓜分中国的严峻形势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爱国官员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甚至像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张之洞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这样的封疆大吏也急切希望通过变法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实现富国强兵。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82728" y="2540354"/>
            <a:ext cx="829432" cy="320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88224" y="3756716"/>
            <a:ext cx="829432" cy="320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850993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艺黑简体" panose="03000509000000000000" pitchFamily="65" charset="-122"/>
                <a:cs typeface="Times New Roman" panose="02020603050405020304" pitchFamily="18" charset="0"/>
              </a:rPr>
              <a:t>深度点拨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戊戌变法是在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世纪末民族危机空前加深的形势下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民族资产阶级为挽救民族危亡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发展资本主义而掀起的一场政治活动。救亡图存是其首要的历史使命。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47227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二、概况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标志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光绪帝颁布《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定国是诏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宣布变法。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04130" y="3772264"/>
            <a:ext cx="1103974" cy="30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变革的内容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鼓励官绅士民上书言事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官吏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谕令各省督抚举荐通达时务的新政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精简机构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裁减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冗员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取消旗人由国家供养的特权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准其自谋生计。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36248" y="3219377"/>
            <a:ext cx="541284" cy="258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82644" y="3591077"/>
            <a:ext cx="541284" cy="281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96136" y="3591077"/>
            <a:ext cx="541284" cy="281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456717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430</TotalTime>
  <Words>828</Words>
  <Application>Microsoft Office PowerPoint</Application>
  <PresentationFormat>全屏显示(4:3)</PresentationFormat>
  <Paragraphs>71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NEU-BZ-S92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第3课　百日维新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Sky123.Org</cp:lastModifiedBy>
  <dcterms:created xsi:type="dcterms:W3CDTF">2016-06-24T06:44:04Z</dcterms:created>
  <dcterms:modified xsi:type="dcterms:W3CDTF">2017-01-18T05:22:47Z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